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8224"/>
            <a:ext cx="9144000" cy="197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bk object 34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bk object 40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bk object 41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bk object 42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bk object 43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bk object 44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bk object 45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bk object 46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bk object 47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bk object 48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bk object 49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bk object 50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bk object 51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bk object 52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bk object 53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bk object 54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bk object 55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bk object 56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bk object 57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bk object 58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bk object 59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bk object 60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bk object 61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bk object 62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bk object 63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bk object 64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bk object 65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bk object 66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bk object 67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bk object 68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bk object 69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bk object 70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bk object 71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bk object 72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bk object 73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bk object 74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bk object 75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bk object 76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2957" y="2634741"/>
            <a:ext cx="7638084" cy="1218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>
                <a:solidFill>
                  <a:srgbClr val="FF68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#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>
                <a:solidFill>
                  <a:srgbClr val="215A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#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>
                <a:solidFill>
                  <a:srgbClr val="215A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0219" y="1616709"/>
            <a:ext cx="3862070" cy="4376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#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>
                <a:solidFill>
                  <a:srgbClr val="215A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#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#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7" y="63"/>
            <a:ext cx="9140952" cy="11509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832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2069">
            <a:solidFill>
              <a:srgbClr val="215A7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762563" y="350640"/>
            <a:ext cx="382905" cy="336550"/>
          </a:xfrm>
          <a:custGeom>
            <a:avLst/>
            <a:gdLst/>
            <a:ahLst/>
            <a:cxnLst/>
            <a:rect l="l" t="t" r="r" b="b"/>
            <a:pathLst>
              <a:path w="382904" h="336550">
                <a:moveTo>
                  <a:pt x="0" y="335960"/>
                </a:moveTo>
                <a:lnTo>
                  <a:pt x="382632" y="335960"/>
                </a:lnTo>
                <a:lnTo>
                  <a:pt x="382632" y="0"/>
                </a:lnTo>
                <a:lnTo>
                  <a:pt x="0" y="0"/>
                </a:lnTo>
                <a:lnTo>
                  <a:pt x="0" y="335960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25888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825888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953881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953881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080528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0" y="62909"/>
                </a:moveTo>
                <a:lnTo>
                  <a:pt x="64669" y="62909"/>
                </a:lnTo>
                <a:lnTo>
                  <a:pt x="64669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8080528" y="476455"/>
            <a:ext cx="64769" cy="210185"/>
          </a:xfrm>
          <a:custGeom>
            <a:avLst/>
            <a:gdLst/>
            <a:ahLst/>
            <a:cxnLst/>
            <a:rect l="l" t="t" r="r" b="b"/>
            <a:pathLst>
              <a:path w="64770" h="210184">
                <a:moveTo>
                  <a:pt x="0" y="210145"/>
                </a:moveTo>
                <a:lnTo>
                  <a:pt x="64669" y="210145"/>
                </a:lnTo>
                <a:lnTo>
                  <a:pt x="64669" y="0"/>
                </a:lnTo>
                <a:lnTo>
                  <a:pt x="0" y="0"/>
                </a:lnTo>
                <a:lnTo>
                  <a:pt x="0" y="21014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889207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bk object 26"/>
          <p:cNvSpPr/>
          <p:nvPr/>
        </p:nvSpPr>
        <p:spPr>
          <a:xfrm>
            <a:off x="7762563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bk object 27"/>
          <p:cNvSpPr/>
          <p:nvPr/>
        </p:nvSpPr>
        <p:spPr>
          <a:xfrm>
            <a:off x="8017205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bk object 28"/>
          <p:cNvSpPr/>
          <p:nvPr/>
        </p:nvSpPr>
        <p:spPr>
          <a:xfrm>
            <a:off x="7889207" y="477797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bk object 29"/>
          <p:cNvSpPr/>
          <p:nvPr/>
        </p:nvSpPr>
        <p:spPr>
          <a:xfrm>
            <a:off x="7762563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bk object 30"/>
          <p:cNvSpPr/>
          <p:nvPr/>
        </p:nvSpPr>
        <p:spPr>
          <a:xfrm>
            <a:off x="8017205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bk object 31"/>
          <p:cNvSpPr/>
          <p:nvPr/>
        </p:nvSpPr>
        <p:spPr>
          <a:xfrm>
            <a:off x="7953881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62904"/>
                </a:lnTo>
                <a:lnTo>
                  <a:pt x="63323" y="62904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bk object 32"/>
          <p:cNvSpPr/>
          <p:nvPr/>
        </p:nvSpPr>
        <p:spPr>
          <a:xfrm>
            <a:off x="808052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bk object 33"/>
          <p:cNvSpPr/>
          <p:nvPr/>
        </p:nvSpPr>
        <p:spPr>
          <a:xfrm>
            <a:off x="782588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bk object 34"/>
          <p:cNvSpPr/>
          <p:nvPr/>
        </p:nvSpPr>
        <p:spPr>
          <a:xfrm>
            <a:off x="8213232" y="36670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615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bk object 35"/>
          <p:cNvSpPr/>
          <p:nvPr/>
        </p:nvSpPr>
        <p:spPr>
          <a:xfrm>
            <a:off x="8238173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872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39" y="30786"/>
                </a:lnTo>
                <a:lnTo>
                  <a:pt x="22872" y="0"/>
                </a:lnTo>
                <a:close/>
              </a:path>
              <a:path w="71754" h="73659">
                <a:moveTo>
                  <a:pt x="45339" y="30786"/>
                </a:moveTo>
                <a:lnTo>
                  <a:pt x="20189" y="30786"/>
                </a:lnTo>
                <a:lnTo>
                  <a:pt x="52519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39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bk object 36"/>
          <p:cNvSpPr/>
          <p:nvPr/>
        </p:nvSpPr>
        <p:spPr>
          <a:xfrm>
            <a:off x="8321704" y="366999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59">
                <a:moveTo>
                  <a:pt x="5365" y="49225"/>
                </a:moveTo>
                <a:lnTo>
                  <a:pt x="4087" y="68316"/>
                </a:lnTo>
                <a:lnTo>
                  <a:pt x="15941" y="72016"/>
                </a:lnTo>
                <a:lnTo>
                  <a:pt x="32329" y="73316"/>
                </a:lnTo>
                <a:lnTo>
                  <a:pt x="32540" y="73316"/>
                </a:lnTo>
                <a:lnTo>
                  <a:pt x="45967" y="71391"/>
                </a:lnTo>
                <a:lnTo>
                  <a:pt x="55686" y="65206"/>
                </a:lnTo>
                <a:lnTo>
                  <a:pt x="59453" y="57257"/>
                </a:lnTo>
                <a:lnTo>
                  <a:pt x="41742" y="57257"/>
                </a:lnTo>
                <a:lnTo>
                  <a:pt x="29659" y="57234"/>
                </a:lnTo>
                <a:lnTo>
                  <a:pt x="17465" y="55029"/>
                </a:lnTo>
                <a:lnTo>
                  <a:pt x="5365" y="49225"/>
                </a:lnTo>
                <a:close/>
              </a:path>
              <a:path w="59690" h="73659">
                <a:moveTo>
                  <a:pt x="36227" y="0"/>
                </a:moveTo>
                <a:lnTo>
                  <a:pt x="15215" y="539"/>
                </a:lnTo>
                <a:lnTo>
                  <a:pt x="4221" y="7951"/>
                </a:lnTo>
                <a:lnTo>
                  <a:pt x="0" y="21267"/>
                </a:lnTo>
                <a:lnTo>
                  <a:pt x="4435" y="35449"/>
                </a:lnTo>
                <a:lnTo>
                  <a:pt x="15407" y="42545"/>
                </a:lnTo>
                <a:lnTo>
                  <a:pt x="29647" y="45209"/>
                </a:lnTo>
                <a:lnTo>
                  <a:pt x="40423" y="45209"/>
                </a:lnTo>
                <a:lnTo>
                  <a:pt x="44470" y="46551"/>
                </a:lnTo>
                <a:lnTo>
                  <a:pt x="44470" y="54578"/>
                </a:lnTo>
                <a:lnTo>
                  <a:pt x="41742" y="57257"/>
                </a:lnTo>
                <a:lnTo>
                  <a:pt x="59453" y="57257"/>
                </a:lnTo>
                <a:lnTo>
                  <a:pt x="60996" y="54002"/>
                </a:lnTo>
                <a:lnTo>
                  <a:pt x="61197" y="37018"/>
                </a:lnTo>
                <a:lnTo>
                  <a:pt x="50439" y="30249"/>
                </a:lnTo>
                <a:lnTo>
                  <a:pt x="35012" y="27808"/>
                </a:lnTo>
                <a:lnTo>
                  <a:pt x="24235" y="26471"/>
                </a:lnTo>
                <a:lnTo>
                  <a:pt x="20188" y="25134"/>
                </a:lnTo>
                <a:lnTo>
                  <a:pt x="20188" y="17102"/>
                </a:lnTo>
                <a:lnTo>
                  <a:pt x="22871" y="15765"/>
                </a:lnTo>
                <a:lnTo>
                  <a:pt x="53328" y="15765"/>
                </a:lnTo>
                <a:lnTo>
                  <a:pt x="58009" y="3991"/>
                </a:lnTo>
                <a:lnTo>
                  <a:pt x="49799" y="1381"/>
                </a:lnTo>
                <a:lnTo>
                  <a:pt x="36227" y="0"/>
                </a:lnTo>
                <a:close/>
              </a:path>
              <a:path w="59690" h="73659">
                <a:moveTo>
                  <a:pt x="53328" y="15765"/>
                </a:moveTo>
                <a:lnTo>
                  <a:pt x="37695" y="15765"/>
                </a:lnTo>
                <a:lnTo>
                  <a:pt x="47153" y="18439"/>
                </a:lnTo>
                <a:lnTo>
                  <a:pt x="51200" y="21118"/>
                </a:lnTo>
                <a:lnTo>
                  <a:pt x="53328" y="1576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bk object 37"/>
          <p:cNvSpPr/>
          <p:nvPr/>
        </p:nvSpPr>
        <p:spPr>
          <a:xfrm>
            <a:off x="8395776" y="366700"/>
            <a:ext cx="71755" cy="75565"/>
          </a:xfrm>
          <a:custGeom>
            <a:avLst/>
            <a:gdLst/>
            <a:ahLst/>
            <a:cxnLst/>
            <a:rect l="l" t="t" r="r" b="b"/>
            <a:pathLst>
              <a:path w="71754" h="75565">
                <a:moveTo>
                  <a:pt x="20234" y="0"/>
                </a:moveTo>
                <a:lnTo>
                  <a:pt x="0" y="0"/>
                </a:lnTo>
                <a:lnTo>
                  <a:pt x="883" y="51809"/>
                </a:lnTo>
                <a:lnTo>
                  <a:pt x="6059" y="62941"/>
                </a:lnTo>
                <a:lnTo>
                  <a:pt x="17016" y="71521"/>
                </a:lnTo>
                <a:lnTo>
                  <a:pt x="35058" y="74957"/>
                </a:lnTo>
                <a:lnTo>
                  <a:pt x="49811" y="73007"/>
                </a:lnTo>
                <a:lnTo>
                  <a:pt x="62736" y="65712"/>
                </a:lnTo>
                <a:lnTo>
                  <a:pt x="68868" y="56219"/>
                </a:lnTo>
                <a:lnTo>
                  <a:pt x="25600" y="56219"/>
                </a:lnTo>
                <a:lnTo>
                  <a:pt x="20234" y="50861"/>
                </a:lnTo>
                <a:lnTo>
                  <a:pt x="20234" y="0"/>
                </a:lnTo>
                <a:close/>
              </a:path>
              <a:path w="71754" h="75565">
                <a:moveTo>
                  <a:pt x="71435" y="0"/>
                </a:moveTo>
                <a:lnTo>
                  <a:pt x="51200" y="22"/>
                </a:lnTo>
                <a:lnTo>
                  <a:pt x="51200" y="52203"/>
                </a:lnTo>
                <a:lnTo>
                  <a:pt x="45835" y="56219"/>
                </a:lnTo>
                <a:lnTo>
                  <a:pt x="68868" y="56219"/>
                </a:lnTo>
                <a:lnTo>
                  <a:pt x="69488" y="55259"/>
                </a:lnTo>
                <a:lnTo>
                  <a:pt x="71435" y="44056"/>
                </a:lnTo>
                <a:lnTo>
                  <a:pt x="7143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bk object 38"/>
          <p:cNvSpPr/>
          <p:nvPr/>
        </p:nvSpPr>
        <p:spPr>
          <a:xfrm>
            <a:off x="8479308" y="366707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70" h="73659">
                <a:moveTo>
                  <a:pt x="36421" y="0"/>
                </a:moveTo>
                <a:lnTo>
                  <a:pt x="0" y="184"/>
                </a:lnTo>
                <a:lnTo>
                  <a:pt x="0" y="73609"/>
                </a:lnTo>
                <a:lnTo>
                  <a:pt x="20234" y="73609"/>
                </a:lnTo>
                <a:lnTo>
                  <a:pt x="20234" y="52196"/>
                </a:lnTo>
                <a:lnTo>
                  <a:pt x="52702" y="52196"/>
                </a:lnTo>
                <a:lnTo>
                  <a:pt x="51200" y="49517"/>
                </a:lnTo>
                <a:lnTo>
                  <a:pt x="52561" y="48694"/>
                </a:lnTo>
                <a:lnTo>
                  <a:pt x="59343" y="41602"/>
                </a:lnTo>
                <a:lnTo>
                  <a:pt x="60880" y="36132"/>
                </a:lnTo>
                <a:lnTo>
                  <a:pt x="20234" y="36132"/>
                </a:lnTo>
                <a:lnTo>
                  <a:pt x="20234" y="17394"/>
                </a:lnTo>
                <a:lnTo>
                  <a:pt x="62049" y="17394"/>
                </a:lnTo>
                <a:lnTo>
                  <a:pt x="61877" y="12918"/>
                </a:lnTo>
                <a:lnTo>
                  <a:pt x="52747" y="3625"/>
                </a:lnTo>
                <a:lnTo>
                  <a:pt x="36421" y="0"/>
                </a:lnTo>
                <a:close/>
              </a:path>
              <a:path w="64770" h="73659">
                <a:moveTo>
                  <a:pt x="52702" y="52196"/>
                </a:moveTo>
                <a:lnTo>
                  <a:pt x="32375" y="52196"/>
                </a:lnTo>
                <a:lnTo>
                  <a:pt x="43152" y="73609"/>
                </a:lnTo>
                <a:lnTo>
                  <a:pt x="64698" y="73596"/>
                </a:lnTo>
                <a:lnTo>
                  <a:pt x="52702" y="52196"/>
                </a:lnTo>
                <a:close/>
              </a:path>
              <a:path w="64770" h="73659">
                <a:moveTo>
                  <a:pt x="62049" y="17394"/>
                </a:moveTo>
                <a:lnTo>
                  <a:pt x="39105" y="17394"/>
                </a:lnTo>
                <a:lnTo>
                  <a:pt x="44471" y="18731"/>
                </a:lnTo>
                <a:lnTo>
                  <a:pt x="44471" y="33458"/>
                </a:lnTo>
                <a:lnTo>
                  <a:pt x="39105" y="36132"/>
                </a:lnTo>
                <a:lnTo>
                  <a:pt x="60880" y="36132"/>
                </a:lnTo>
                <a:lnTo>
                  <a:pt x="62541" y="30217"/>
                </a:lnTo>
                <a:lnTo>
                  <a:pt x="62049" y="1739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bk object 39"/>
          <p:cNvSpPr/>
          <p:nvPr/>
        </p:nvSpPr>
        <p:spPr>
          <a:xfrm>
            <a:off x="8548060" y="365363"/>
            <a:ext cx="80010" cy="75565"/>
          </a:xfrm>
          <a:custGeom>
            <a:avLst/>
            <a:gdLst/>
            <a:ahLst/>
            <a:cxnLst/>
            <a:rect l="l" t="t" r="r" b="b"/>
            <a:pathLst>
              <a:path w="80009" h="75565">
                <a:moveTo>
                  <a:pt x="49836" y="0"/>
                </a:moveTo>
                <a:lnTo>
                  <a:pt x="29601" y="0"/>
                </a:lnTo>
                <a:lnTo>
                  <a:pt x="0" y="74952"/>
                </a:lnTo>
                <a:lnTo>
                  <a:pt x="18825" y="74952"/>
                </a:lnTo>
                <a:lnTo>
                  <a:pt x="22872" y="64246"/>
                </a:lnTo>
                <a:lnTo>
                  <a:pt x="75249" y="64246"/>
                </a:lnTo>
                <a:lnTo>
                  <a:pt x="68896" y="48187"/>
                </a:lnTo>
                <a:lnTo>
                  <a:pt x="29601" y="48187"/>
                </a:lnTo>
                <a:lnTo>
                  <a:pt x="39059" y="24091"/>
                </a:lnTo>
                <a:lnTo>
                  <a:pt x="59365" y="24091"/>
                </a:lnTo>
                <a:lnTo>
                  <a:pt x="49836" y="0"/>
                </a:lnTo>
                <a:close/>
              </a:path>
              <a:path w="80009" h="75565">
                <a:moveTo>
                  <a:pt x="75249" y="64246"/>
                </a:moveTo>
                <a:lnTo>
                  <a:pt x="53883" y="64246"/>
                </a:lnTo>
                <a:lnTo>
                  <a:pt x="57930" y="74952"/>
                </a:lnTo>
                <a:lnTo>
                  <a:pt x="79483" y="74952"/>
                </a:lnTo>
                <a:lnTo>
                  <a:pt x="75249" y="64246"/>
                </a:lnTo>
                <a:close/>
              </a:path>
              <a:path w="80009" h="75565">
                <a:moveTo>
                  <a:pt x="59365" y="24091"/>
                </a:moveTo>
                <a:lnTo>
                  <a:pt x="39059" y="24091"/>
                </a:lnTo>
                <a:lnTo>
                  <a:pt x="47153" y="48187"/>
                </a:lnTo>
                <a:lnTo>
                  <a:pt x="68896" y="48187"/>
                </a:lnTo>
                <a:lnTo>
                  <a:pt x="59365" y="24091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bk object 40"/>
          <p:cNvSpPr/>
          <p:nvPr/>
        </p:nvSpPr>
        <p:spPr>
          <a:xfrm>
            <a:off x="8634274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917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48" y="30786"/>
                </a:lnTo>
                <a:lnTo>
                  <a:pt x="22917" y="0"/>
                </a:lnTo>
                <a:close/>
              </a:path>
              <a:path w="71754" h="73659">
                <a:moveTo>
                  <a:pt x="45348" y="30786"/>
                </a:moveTo>
                <a:lnTo>
                  <a:pt x="20189" y="30786"/>
                </a:lnTo>
                <a:lnTo>
                  <a:pt x="51200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48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bk object 41"/>
          <p:cNvSpPr/>
          <p:nvPr/>
        </p:nvSpPr>
        <p:spPr>
          <a:xfrm>
            <a:off x="8715126" y="36562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33686" y="0"/>
                </a:moveTo>
                <a:lnTo>
                  <a:pt x="20399" y="3390"/>
                </a:lnTo>
                <a:lnTo>
                  <a:pt x="9710" y="10888"/>
                </a:lnTo>
                <a:lnTo>
                  <a:pt x="2587" y="22729"/>
                </a:lnTo>
                <a:lnTo>
                  <a:pt x="0" y="39149"/>
                </a:lnTo>
                <a:lnTo>
                  <a:pt x="2795" y="53602"/>
                </a:lnTo>
                <a:lnTo>
                  <a:pt x="10281" y="64831"/>
                </a:lnTo>
                <a:lnTo>
                  <a:pt x="21720" y="72105"/>
                </a:lnTo>
                <a:lnTo>
                  <a:pt x="36373" y="74692"/>
                </a:lnTo>
                <a:lnTo>
                  <a:pt x="39251" y="74629"/>
                </a:lnTo>
                <a:lnTo>
                  <a:pt x="53203" y="71934"/>
                </a:lnTo>
                <a:lnTo>
                  <a:pt x="63747" y="65264"/>
                </a:lnTo>
                <a:lnTo>
                  <a:pt x="69464" y="57296"/>
                </a:lnTo>
                <a:lnTo>
                  <a:pt x="47149" y="57296"/>
                </a:lnTo>
                <a:lnTo>
                  <a:pt x="35927" y="57221"/>
                </a:lnTo>
                <a:lnTo>
                  <a:pt x="24403" y="51122"/>
                </a:lnTo>
                <a:lnTo>
                  <a:pt x="20187" y="36874"/>
                </a:lnTo>
                <a:lnTo>
                  <a:pt x="25500" y="23239"/>
                </a:lnTo>
                <a:lnTo>
                  <a:pt x="37691" y="18478"/>
                </a:lnTo>
                <a:lnTo>
                  <a:pt x="56732" y="18478"/>
                </a:lnTo>
                <a:lnTo>
                  <a:pt x="61072" y="6258"/>
                </a:lnTo>
                <a:lnTo>
                  <a:pt x="49821" y="1546"/>
                </a:lnTo>
                <a:lnTo>
                  <a:pt x="33686" y="0"/>
                </a:lnTo>
                <a:close/>
              </a:path>
              <a:path w="71754" h="74929">
                <a:moveTo>
                  <a:pt x="53879" y="46585"/>
                </a:moveTo>
                <a:lnTo>
                  <a:pt x="51196" y="53280"/>
                </a:lnTo>
                <a:lnTo>
                  <a:pt x="47149" y="57296"/>
                </a:lnTo>
                <a:lnTo>
                  <a:pt x="69464" y="57296"/>
                </a:lnTo>
                <a:lnTo>
                  <a:pt x="71386" y="54617"/>
                </a:lnTo>
                <a:lnTo>
                  <a:pt x="53879" y="46585"/>
                </a:lnTo>
                <a:close/>
              </a:path>
              <a:path w="71754" h="74929">
                <a:moveTo>
                  <a:pt x="56732" y="18478"/>
                </a:moveTo>
                <a:lnTo>
                  <a:pt x="45785" y="18478"/>
                </a:lnTo>
                <a:lnTo>
                  <a:pt x="49832" y="21156"/>
                </a:lnTo>
                <a:lnTo>
                  <a:pt x="53879" y="26510"/>
                </a:lnTo>
                <a:lnTo>
                  <a:pt x="56732" y="1847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bk object 42"/>
          <p:cNvSpPr/>
          <p:nvPr/>
        </p:nvSpPr>
        <p:spPr>
          <a:xfrm>
            <a:off x="8794606" y="4304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30" y="0"/>
                </a:lnTo>
              </a:path>
            </a:pathLst>
          </a:custGeom>
          <a:ln w="2025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bk object 43"/>
          <p:cNvSpPr/>
          <p:nvPr/>
        </p:nvSpPr>
        <p:spPr>
          <a:xfrm>
            <a:off x="8794606" y="41087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bk object 44"/>
          <p:cNvSpPr/>
          <p:nvPr/>
        </p:nvSpPr>
        <p:spPr>
          <a:xfrm>
            <a:off x="8794606" y="38872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4557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bk object 45"/>
          <p:cNvSpPr/>
          <p:nvPr/>
        </p:nvSpPr>
        <p:spPr>
          <a:xfrm>
            <a:off x="8794606" y="385559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4430"/>
                </a:moveTo>
                <a:lnTo>
                  <a:pt x="20189" y="4430"/>
                </a:lnTo>
              </a:path>
            </a:pathLst>
          </a:custGeom>
          <a:ln w="10130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bk object 46"/>
          <p:cNvSpPr/>
          <p:nvPr/>
        </p:nvSpPr>
        <p:spPr>
          <a:xfrm>
            <a:off x="8213232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bk object 47"/>
          <p:cNvSpPr/>
          <p:nvPr/>
        </p:nvSpPr>
        <p:spPr>
          <a:xfrm>
            <a:off x="8238173" y="481813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8"/>
                </a:lnTo>
                <a:lnTo>
                  <a:pt x="20189" y="72278"/>
                </a:lnTo>
                <a:lnTo>
                  <a:pt x="20189" y="29444"/>
                </a:lnTo>
                <a:lnTo>
                  <a:pt x="44362" y="29444"/>
                </a:lnTo>
                <a:lnTo>
                  <a:pt x="22872" y="0"/>
                </a:lnTo>
                <a:close/>
              </a:path>
              <a:path w="71754" h="72390">
                <a:moveTo>
                  <a:pt x="44362" y="29444"/>
                </a:moveTo>
                <a:lnTo>
                  <a:pt x="20189" y="29444"/>
                </a:lnTo>
                <a:lnTo>
                  <a:pt x="52519" y="72278"/>
                </a:lnTo>
                <a:lnTo>
                  <a:pt x="71390" y="72278"/>
                </a:lnTo>
                <a:lnTo>
                  <a:pt x="71390" y="38813"/>
                </a:lnTo>
                <a:lnTo>
                  <a:pt x="51200" y="38813"/>
                </a:lnTo>
                <a:lnTo>
                  <a:pt x="44362" y="29444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3"/>
                </a:lnTo>
                <a:lnTo>
                  <a:pt x="71390" y="38813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bk object 48"/>
          <p:cNvSpPr/>
          <p:nvPr/>
        </p:nvSpPr>
        <p:spPr>
          <a:xfrm>
            <a:off x="8323022" y="531130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0" y="11392"/>
                </a:moveTo>
                <a:lnTo>
                  <a:pt x="20234" y="11392"/>
                </a:lnTo>
              </a:path>
            </a:pathLst>
          </a:custGeom>
          <a:ln w="2405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bk object 49"/>
          <p:cNvSpPr/>
          <p:nvPr/>
        </p:nvSpPr>
        <p:spPr>
          <a:xfrm>
            <a:off x="8323022" y="52226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5247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bk object 50"/>
          <p:cNvSpPr/>
          <p:nvPr/>
        </p:nvSpPr>
        <p:spPr>
          <a:xfrm>
            <a:off x="8323022" y="497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11" y="0"/>
                </a:lnTo>
              </a:path>
            </a:pathLst>
          </a:custGeom>
          <a:ln w="329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bk object 51"/>
          <p:cNvSpPr/>
          <p:nvPr/>
        </p:nvSpPr>
        <p:spPr>
          <a:xfrm>
            <a:off x="8386617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4483" y="56630"/>
                </a:lnTo>
                <a:lnTo>
                  <a:pt x="24857" y="49344"/>
                </a:lnTo>
                <a:lnTo>
                  <a:pt x="21568" y="33459"/>
                </a:lnTo>
                <a:lnTo>
                  <a:pt x="27793" y="22602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bk object 52"/>
          <p:cNvSpPr/>
          <p:nvPr/>
        </p:nvSpPr>
        <p:spPr>
          <a:xfrm>
            <a:off x="8475306" y="481817"/>
            <a:ext cx="63500" cy="72390"/>
          </a:xfrm>
          <a:custGeom>
            <a:avLst/>
            <a:gdLst/>
            <a:ahLst/>
            <a:cxnLst/>
            <a:rect l="l" t="t" r="r" b="b"/>
            <a:pathLst>
              <a:path w="63500" h="72390">
                <a:moveTo>
                  <a:pt x="36387" y="0"/>
                </a:moveTo>
                <a:lnTo>
                  <a:pt x="0" y="125"/>
                </a:lnTo>
                <a:lnTo>
                  <a:pt x="0" y="72274"/>
                </a:lnTo>
                <a:lnTo>
                  <a:pt x="20189" y="72274"/>
                </a:lnTo>
                <a:lnTo>
                  <a:pt x="20189" y="52194"/>
                </a:lnTo>
                <a:lnTo>
                  <a:pt x="52582" y="52194"/>
                </a:lnTo>
                <a:lnTo>
                  <a:pt x="51155" y="49519"/>
                </a:lnTo>
                <a:lnTo>
                  <a:pt x="52924" y="48426"/>
                </a:lnTo>
                <a:lnTo>
                  <a:pt x="59443" y="41277"/>
                </a:lnTo>
                <a:lnTo>
                  <a:pt x="60776" y="36134"/>
                </a:lnTo>
                <a:lnTo>
                  <a:pt x="20189" y="36134"/>
                </a:lnTo>
                <a:lnTo>
                  <a:pt x="20189" y="17392"/>
                </a:lnTo>
                <a:lnTo>
                  <a:pt x="61791" y="17392"/>
                </a:lnTo>
                <a:lnTo>
                  <a:pt x="61534" y="12330"/>
                </a:lnTo>
                <a:lnTo>
                  <a:pt x="52103" y="3329"/>
                </a:lnTo>
                <a:lnTo>
                  <a:pt x="36387" y="0"/>
                </a:lnTo>
                <a:close/>
              </a:path>
              <a:path w="63500" h="72390">
                <a:moveTo>
                  <a:pt x="52582" y="52194"/>
                </a:moveTo>
                <a:lnTo>
                  <a:pt x="32330" y="52194"/>
                </a:lnTo>
                <a:lnTo>
                  <a:pt x="41742" y="72274"/>
                </a:lnTo>
                <a:lnTo>
                  <a:pt x="63296" y="72274"/>
                </a:lnTo>
                <a:lnTo>
                  <a:pt x="52582" y="52194"/>
                </a:lnTo>
                <a:close/>
              </a:path>
              <a:path w="63500" h="72390">
                <a:moveTo>
                  <a:pt x="61791" y="17392"/>
                </a:moveTo>
                <a:lnTo>
                  <a:pt x="39059" y="17392"/>
                </a:lnTo>
                <a:lnTo>
                  <a:pt x="44425" y="18733"/>
                </a:lnTo>
                <a:lnTo>
                  <a:pt x="44425" y="33455"/>
                </a:lnTo>
                <a:lnTo>
                  <a:pt x="39059" y="36134"/>
                </a:lnTo>
                <a:lnTo>
                  <a:pt x="60776" y="36134"/>
                </a:lnTo>
                <a:lnTo>
                  <a:pt x="62420" y="29796"/>
                </a:lnTo>
                <a:lnTo>
                  <a:pt x="61791" y="17392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bk object 53"/>
          <p:cNvSpPr/>
          <p:nvPr/>
        </p:nvSpPr>
        <p:spPr>
          <a:xfrm>
            <a:off x="8550743" y="481813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6919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8107"/>
                </a:lnTo>
                <a:lnTo>
                  <a:pt x="38437" y="28107"/>
                </a:lnTo>
                <a:lnTo>
                  <a:pt x="26919" y="0"/>
                </a:lnTo>
                <a:close/>
              </a:path>
              <a:path w="87629" h="72390">
                <a:moveTo>
                  <a:pt x="38437" y="28107"/>
                </a:moveTo>
                <a:lnTo>
                  <a:pt x="18870" y="28107"/>
                </a:lnTo>
                <a:lnTo>
                  <a:pt x="36377" y="72278"/>
                </a:lnTo>
                <a:lnTo>
                  <a:pt x="49836" y="72278"/>
                </a:lnTo>
                <a:lnTo>
                  <a:pt x="61508" y="42829"/>
                </a:lnTo>
                <a:lnTo>
                  <a:pt x="44471" y="42829"/>
                </a:lnTo>
                <a:lnTo>
                  <a:pt x="38437" y="28107"/>
                </a:lnTo>
                <a:close/>
              </a:path>
              <a:path w="87629" h="72390">
                <a:moveTo>
                  <a:pt x="87577" y="28107"/>
                </a:moveTo>
                <a:lnTo>
                  <a:pt x="67343" y="28107"/>
                </a:lnTo>
                <a:lnTo>
                  <a:pt x="67343" y="72278"/>
                </a:lnTo>
                <a:lnTo>
                  <a:pt x="87577" y="72278"/>
                </a:lnTo>
                <a:lnTo>
                  <a:pt x="87577" y="28107"/>
                </a:lnTo>
                <a:close/>
              </a:path>
              <a:path w="87629" h="72390">
                <a:moveTo>
                  <a:pt x="87577" y="0"/>
                </a:moveTo>
                <a:lnTo>
                  <a:pt x="60613" y="0"/>
                </a:lnTo>
                <a:lnTo>
                  <a:pt x="44471" y="42829"/>
                </a:lnTo>
                <a:lnTo>
                  <a:pt x="61508" y="42829"/>
                </a:lnTo>
                <a:lnTo>
                  <a:pt x="67343" y="28107"/>
                </a:lnTo>
                <a:lnTo>
                  <a:pt x="87577" y="28107"/>
                </a:lnTo>
                <a:lnTo>
                  <a:pt x="875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bk object 54"/>
          <p:cNvSpPr/>
          <p:nvPr/>
        </p:nvSpPr>
        <p:spPr>
          <a:xfrm>
            <a:off x="8646369" y="480471"/>
            <a:ext cx="80010" cy="73660"/>
          </a:xfrm>
          <a:custGeom>
            <a:avLst/>
            <a:gdLst/>
            <a:ahLst/>
            <a:cxnLst/>
            <a:rect l="l" t="t" r="r" b="b"/>
            <a:pathLst>
              <a:path w="80009" h="73659">
                <a:moveTo>
                  <a:pt x="48517" y="0"/>
                </a:moveTo>
                <a:lnTo>
                  <a:pt x="29647" y="0"/>
                </a:lnTo>
                <a:lnTo>
                  <a:pt x="0" y="73620"/>
                </a:lnTo>
                <a:lnTo>
                  <a:pt x="18870" y="73620"/>
                </a:lnTo>
                <a:lnTo>
                  <a:pt x="22917" y="64251"/>
                </a:lnTo>
                <a:lnTo>
                  <a:pt x="75582" y="64251"/>
                </a:lnTo>
                <a:lnTo>
                  <a:pt x="68816" y="48187"/>
                </a:lnTo>
                <a:lnTo>
                  <a:pt x="29647" y="48187"/>
                </a:lnTo>
                <a:lnTo>
                  <a:pt x="39105" y="24095"/>
                </a:lnTo>
                <a:lnTo>
                  <a:pt x="58667" y="24095"/>
                </a:lnTo>
                <a:lnTo>
                  <a:pt x="48517" y="0"/>
                </a:lnTo>
                <a:close/>
              </a:path>
              <a:path w="80009" h="73659">
                <a:moveTo>
                  <a:pt x="75582" y="64251"/>
                </a:moveTo>
                <a:lnTo>
                  <a:pt x="53929" y="64251"/>
                </a:lnTo>
                <a:lnTo>
                  <a:pt x="57975" y="73620"/>
                </a:lnTo>
                <a:lnTo>
                  <a:pt x="79529" y="73620"/>
                </a:lnTo>
                <a:lnTo>
                  <a:pt x="75582" y="64251"/>
                </a:lnTo>
                <a:close/>
              </a:path>
              <a:path w="80009" h="73659">
                <a:moveTo>
                  <a:pt x="58667" y="24095"/>
                </a:moveTo>
                <a:lnTo>
                  <a:pt x="39105" y="24095"/>
                </a:lnTo>
                <a:lnTo>
                  <a:pt x="47199" y="48187"/>
                </a:lnTo>
                <a:lnTo>
                  <a:pt x="68816" y="48187"/>
                </a:lnTo>
                <a:lnTo>
                  <a:pt x="58667" y="2409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bk object 55"/>
          <p:cNvSpPr/>
          <p:nvPr/>
        </p:nvSpPr>
        <p:spPr>
          <a:xfrm>
            <a:off x="8742041" y="500551"/>
            <a:ext cx="20320" cy="53975"/>
          </a:xfrm>
          <a:custGeom>
            <a:avLst/>
            <a:gdLst/>
            <a:ahLst/>
            <a:cxnLst/>
            <a:rect l="l" t="t" r="r" b="b"/>
            <a:pathLst>
              <a:path w="20320" h="53975">
                <a:moveTo>
                  <a:pt x="10117" y="0"/>
                </a:moveTo>
                <a:lnTo>
                  <a:pt x="10117" y="53540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bk object 56"/>
          <p:cNvSpPr/>
          <p:nvPr/>
        </p:nvSpPr>
        <p:spPr>
          <a:xfrm>
            <a:off x="8717805" y="49118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2000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bk object 57"/>
          <p:cNvSpPr/>
          <p:nvPr/>
        </p:nvSpPr>
        <p:spPr>
          <a:xfrm>
            <a:off x="8806029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bk object 58"/>
          <p:cNvSpPr/>
          <p:nvPr/>
        </p:nvSpPr>
        <p:spPr>
          <a:xfrm>
            <a:off x="8827189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3043" y="56253"/>
                </a:lnTo>
                <a:lnTo>
                  <a:pt x="23680" y="48506"/>
                </a:lnTo>
                <a:lnTo>
                  <a:pt x="20446" y="32543"/>
                </a:lnTo>
                <a:lnTo>
                  <a:pt x="27628" y="22331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bk object 59"/>
          <p:cNvSpPr/>
          <p:nvPr/>
        </p:nvSpPr>
        <p:spPr>
          <a:xfrm>
            <a:off x="8915833" y="481813"/>
            <a:ext cx="70485" cy="72390"/>
          </a:xfrm>
          <a:custGeom>
            <a:avLst/>
            <a:gdLst/>
            <a:ahLst/>
            <a:cxnLst/>
            <a:rect l="l" t="t" r="r" b="b"/>
            <a:pathLst>
              <a:path w="70484" h="72390">
                <a:moveTo>
                  <a:pt x="21553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9444"/>
                </a:lnTo>
                <a:lnTo>
                  <a:pt x="43043" y="29444"/>
                </a:lnTo>
                <a:lnTo>
                  <a:pt x="21553" y="0"/>
                </a:lnTo>
                <a:close/>
              </a:path>
              <a:path w="70484" h="72390">
                <a:moveTo>
                  <a:pt x="43043" y="29444"/>
                </a:moveTo>
                <a:lnTo>
                  <a:pt x="18870" y="29444"/>
                </a:lnTo>
                <a:lnTo>
                  <a:pt x="51200" y="72278"/>
                </a:lnTo>
                <a:lnTo>
                  <a:pt x="70071" y="72278"/>
                </a:lnTo>
                <a:lnTo>
                  <a:pt x="70071" y="38813"/>
                </a:lnTo>
                <a:lnTo>
                  <a:pt x="49882" y="38813"/>
                </a:lnTo>
                <a:lnTo>
                  <a:pt x="43043" y="29444"/>
                </a:lnTo>
                <a:close/>
              </a:path>
              <a:path w="70484" h="72390">
                <a:moveTo>
                  <a:pt x="70071" y="0"/>
                </a:moveTo>
                <a:lnTo>
                  <a:pt x="49882" y="0"/>
                </a:lnTo>
                <a:lnTo>
                  <a:pt x="49882" y="38813"/>
                </a:lnTo>
                <a:lnTo>
                  <a:pt x="70071" y="38813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bk object 60"/>
          <p:cNvSpPr/>
          <p:nvPr/>
        </p:nvSpPr>
        <p:spPr>
          <a:xfrm>
            <a:off x="8213232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bk object 61"/>
          <p:cNvSpPr/>
          <p:nvPr/>
        </p:nvSpPr>
        <p:spPr>
          <a:xfrm>
            <a:off x="8238173" y="596921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9"/>
                </a:lnTo>
                <a:lnTo>
                  <a:pt x="20189" y="72279"/>
                </a:lnTo>
                <a:lnTo>
                  <a:pt x="20189" y="29449"/>
                </a:lnTo>
                <a:lnTo>
                  <a:pt x="44363" y="29449"/>
                </a:lnTo>
                <a:lnTo>
                  <a:pt x="22872" y="0"/>
                </a:lnTo>
                <a:close/>
              </a:path>
              <a:path w="71754" h="72390">
                <a:moveTo>
                  <a:pt x="44363" y="29449"/>
                </a:moveTo>
                <a:lnTo>
                  <a:pt x="20189" y="29449"/>
                </a:lnTo>
                <a:lnTo>
                  <a:pt x="52519" y="72279"/>
                </a:lnTo>
                <a:lnTo>
                  <a:pt x="71390" y="72279"/>
                </a:lnTo>
                <a:lnTo>
                  <a:pt x="71390" y="38818"/>
                </a:lnTo>
                <a:lnTo>
                  <a:pt x="51200" y="38818"/>
                </a:lnTo>
                <a:lnTo>
                  <a:pt x="44363" y="29449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bk object 62"/>
          <p:cNvSpPr/>
          <p:nvPr/>
        </p:nvSpPr>
        <p:spPr>
          <a:xfrm>
            <a:off x="8325780" y="596770"/>
            <a:ext cx="55244" cy="74295"/>
          </a:xfrm>
          <a:custGeom>
            <a:avLst/>
            <a:gdLst/>
            <a:ahLst/>
            <a:cxnLst/>
            <a:rect l="l" t="t" r="r" b="b"/>
            <a:pathLst>
              <a:path w="55245" h="74295">
                <a:moveTo>
                  <a:pt x="1288" y="49675"/>
                </a:moveTo>
                <a:lnTo>
                  <a:pt x="11" y="68765"/>
                </a:lnTo>
                <a:lnTo>
                  <a:pt x="11865" y="72467"/>
                </a:lnTo>
                <a:lnTo>
                  <a:pt x="28253" y="73768"/>
                </a:lnTo>
                <a:lnTo>
                  <a:pt x="29120" y="73762"/>
                </a:lnTo>
                <a:lnTo>
                  <a:pt x="42267" y="71703"/>
                </a:lnTo>
                <a:lnTo>
                  <a:pt x="51733" y="65407"/>
                </a:lnTo>
                <a:lnTo>
                  <a:pt x="55191" y="57706"/>
                </a:lnTo>
                <a:lnTo>
                  <a:pt x="37666" y="57706"/>
                </a:lnTo>
                <a:lnTo>
                  <a:pt x="25583" y="57683"/>
                </a:lnTo>
                <a:lnTo>
                  <a:pt x="13389" y="55478"/>
                </a:lnTo>
                <a:lnTo>
                  <a:pt x="1288" y="49675"/>
                </a:lnTo>
                <a:close/>
              </a:path>
              <a:path w="55245" h="74295">
                <a:moveTo>
                  <a:pt x="15257" y="0"/>
                </a:moveTo>
                <a:lnTo>
                  <a:pt x="5696" y="5254"/>
                </a:lnTo>
                <a:lnTo>
                  <a:pt x="102" y="16214"/>
                </a:lnTo>
                <a:lnTo>
                  <a:pt x="0" y="34522"/>
                </a:lnTo>
                <a:lnTo>
                  <a:pt x="11040" y="41610"/>
                </a:lnTo>
                <a:lnTo>
                  <a:pt x="25570" y="44322"/>
                </a:lnTo>
                <a:lnTo>
                  <a:pt x="36347" y="45659"/>
                </a:lnTo>
                <a:lnTo>
                  <a:pt x="40394" y="46996"/>
                </a:lnTo>
                <a:lnTo>
                  <a:pt x="40394" y="55029"/>
                </a:lnTo>
                <a:lnTo>
                  <a:pt x="37666" y="57706"/>
                </a:lnTo>
                <a:lnTo>
                  <a:pt x="55191" y="57706"/>
                </a:lnTo>
                <a:lnTo>
                  <a:pt x="56810" y="54099"/>
                </a:lnTo>
                <a:lnTo>
                  <a:pt x="56792" y="37001"/>
                </a:lnTo>
                <a:lnTo>
                  <a:pt x="46072" y="30228"/>
                </a:lnTo>
                <a:lnTo>
                  <a:pt x="30936" y="26921"/>
                </a:lnTo>
                <a:lnTo>
                  <a:pt x="20159" y="26921"/>
                </a:lnTo>
                <a:lnTo>
                  <a:pt x="16112" y="25584"/>
                </a:lnTo>
                <a:lnTo>
                  <a:pt x="16112" y="17552"/>
                </a:lnTo>
                <a:lnTo>
                  <a:pt x="18795" y="16214"/>
                </a:lnTo>
                <a:lnTo>
                  <a:pt x="49925" y="16214"/>
                </a:lnTo>
                <a:lnTo>
                  <a:pt x="55621" y="5329"/>
                </a:lnTo>
                <a:lnTo>
                  <a:pt x="47971" y="2191"/>
                </a:lnTo>
                <a:lnTo>
                  <a:pt x="35227" y="158"/>
                </a:lnTo>
                <a:lnTo>
                  <a:pt x="15257" y="0"/>
                </a:lnTo>
                <a:close/>
              </a:path>
              <a:path w="55245" h="74295">
                <a:moveTo>
                  <a:pt x="49925" y="16214"/>
                </a:moveTo>
                <a:lnTo>
                  <a:pt x="33619" y="16214"/>
                </a:lnTo>
                <a:lnTo>
                  <a:pt x="43077" y="18889"/>
                </a:lnTo>
                <a:lnTo>
                  <a:pt x="47124" y="21568"/>
                </a:lnTo>
                <a:lnTo>
                  <a:pt x="49925" y="1621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bk object 63"/>
          <p:cNvSpPr/>
          <p:nvPr/>
        </p:nvSpPr>
        <p:spPr>
          <a:xfrm>
            <a:off x="8413329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094" y="0"/>
                </a:moveTo>
                <a:lnTo>
                  <a:pt x="10094" y="54877"/>
                </a:lnTo>
              </a:path>
            </a:pathLst>
          </a:custGeom>
          <a:ln w="21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bk object 64"/>
          <p:cNvSpPr/>
          <p:nvPr/>
        </p:nvSpPr>
        <p:spPr>
          <a:xfrm>
            <a:off x="8389046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bk object 65"/>
          <p:cNvSpPr/>
          <p:nvPr/>
        </p:nvSpPr>
        <p:spPr>
          <a:xfrm>
            <a:off x="8477317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bk object 66"/>
          <p:cNvSpPr/>
          <p:nvPr/>
        </p:nvSpPr>
        <p:spPr>
          <a:xfrm>
            <a:off x="8519731" y="614322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90" h="55245">
                <a:moveTo>
                  <a:pt x="10776" y="0"/>
                </a:moveTo>
                <a:lnTo>
                  <a:pt x="10776" y="54877"/>
                </a:lnTo>
              </a:path>
            </a:pathLst>
          </a:custGeom>
          <a:ln w="2282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bk object 67"/>
          <p:cNvSpPr/>
          <p:nvPr/>
        </p:nvSpPr>
        <p:spPr>
          <a:xfrm>
            <a:off x="8495495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bk object 68"/>
          <p:cNvSpPr/>
          <p:nvPr/>
        </p:nvSpPr>
        <p:spPr>
          <a:xfrm>
            <a:off x="8572296" y="596921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4" h="73659">
                <a:moveTo>
                  <a:pt x="20189" y="0"/>
                </a:moveTo>
                <a:lnTo>
                  <a:pt x="0" y="0"/>
                </a:lnTo>
                <a:lnTo>
                  <a:pt x="728" y="51021"/>
                </a:lnTo>
                <a:lnTo>
                  <a:pt x="5748" y="61971"/>
                </a:lnTo>
                <a:lnTo>
                  <a:pt x="16717" y="70305"/>
                </a:lnTo>
                <a:lnTo>
                  <a:pt x="35012" y="73617"/>
                </a:lnTo>
                <a:lnTo>
                  <a:pt x="47129" y="72328"/>
                </a:lnTo>
                <a:lnTo>
                  <a:pt x="60790" y="65681"/>
                </a:lnTo>
                <a:lnTo>
                  <a:pt x="67451" y="56216"/>
                </a:lnTo>
                <a:lnTo>
                  <a:pt x="24236" y="56216"/>
                </a:lnTo>
                <a:lnTo>
                  <a:pt x="20189" y="50863"/>
                </a:lnTo>
                <a:lnTo>
                  <a:pt x="20189" y="0"/>
                </a:lnTo>
                <a:close/>
              </a:path>
              <a:path w="70484" h="73659">
                <a:moveTo>
                  <a:pt x="70071" y="0"/>
                </a:moveTo>
                <a:lnTo>
                  <a:pt x="49836" y="22"/>
                </a:lnTo>
                <a:lnTo>
                  <a:pt x="49836" y="52201"/>
                </a:lnTo>
                <a:lnTo>
                  <a:pt x="45789" y="56216"/>
                </a:lnTo>
                <a:lnTo>
                  <a:pt x="67451" y="56216"/>
                </a:lnTo>
                <a:lnTo>
                  <a:pt x="67980" y="55465"/>
                </a:lnTo>
                <a:lnTo>
                  <a:pt x="70071" y="44056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bk object 69"/>
          <p:cNvSpPr/>
          <p:nvPr/>
        </p:nvSpPr>
        <p:spPr>
          <a:xfrm>
            <a:off x="8673334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117" y="0"/>
                </a:moveTo>
                <a:lnTo>
                  <a:pt x="10117" y="54877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bk object 70"/>
          <p:cNvSpPr/>
          <p:nvPr/>
        </p:nvSpPr>
        <p:spPr>
          <a:xfrm>
            <a:off x="8649097" y="60579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367" y="0"/>
                </a:lnTo>
              </a:path>
            </a:pathLst>
          </a:custGeom>
          <a:ln w="190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bk object 71"/>
          <p:cNvSpPr/>
          <p:nvPr/>
        </p:nvSpPr>
        <p:spPr>
          <a:xfrm>
            <a:off x="8725899" y="660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bk object 72"/>
          <p:cNvSpPr/>
          <p:nvPr/>
        </p:nvSpPr>
        <p:spPr>
          <a:xfrm>
            <a:off x="8725899" y="641258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bk object 73"/>
          <p:cNvSpPr/>
          <p:nvPr/>
        </p:nvSpPr>
        <p:spPr>
          <a:xfrm>
            <a:off x="8725899" y="63303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883" y="0"/>
                </a:lnTo>
              </a:path>
            </a:pathLst>
          </a:custGeom>
          <a:ln w="1772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bk object 74"/>
          <p:cNvSpPr/>
          <p:nvPr/>
        </p:nvSpPr>
        <p:spPr>
          <a:xfrm>
            <a:off x="8725899" y="614675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620" y="53085"/>
            <a:ext cx="8620759" cy="877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>
                <a:solidFill>
                  <a:srgbClr val="215A7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319" y="1649603"/>
            <a:ext cx="8087360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96984" y="6633362"/>
            <a:ext cx="179070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#</a:t>
            </a:fld>
            <a:endParaRPr sz="900">
              <a:latin typeface="Arial"/>
              <a:cs typeface="Arial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mailto:jeannes@iii.org" TargetMode="External"/><Relationship Id="rId4" Type="http://schemas.openxmlformats.org/officeDocument/2006/relationships/hyperlink" Target="http://www.iii.org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http://www.iii.org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8224"/>
            <a:ext cx="9144000" cy="197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24992" y="2309749"/>
            <a:ext cx="8076565" cy="1395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6350" indent="-3810">
              <a:lnSpc>
                <a:spcPct val="85000"/>
              </a:lnSpc>
              <a:tabLst>
                <a:tab pos="3462020" algn="l"/>
                <a:tab pos="4274820" algn="l"/>
                <a:tab pos="6205220" algn="l"/>
              </a:tabLst>
            </a:pP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Presentation</a:t>
            </a:r>
            <a:r>
              <a:rPr dirty="0" sz="3600" spc="-20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to	the	National	Pol</a:t>
            </a:r>
            <a:r>
              <a:rPr dirty="0" sz="3600" spc="-15" b="1">
                <a:solidFill>
                  <a:srgbClr val="FF6800"/>
                </a:solidFill>
                <a:latin typeface="Arial"/>
                <a:cs typeface="Arial"/>
              </a:rPr>
              <a:t>i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cy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 Inst</a:t>
            </a:r>
            <a:r>
              <a:rPr dirty="0" sz="3600" spc="-15" b="1">
                <a:solidFill>
                  <a:srgbClr val="FF6800"/>
                </a:solidFill>
                <a:latin typeface="Arial"/>
                <a:cs typeface="Arial"/>
              </a:rPr>
              <a:t>i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tute </a:t>
            </a:r>
            <a:r>
              <a:rPr dirty="0" sz="3600" spc="-15" b="1">
                <a:solidFill>
                  <a:srgbClr val="FF6800"/>
                </a:solidFill>
                <a:latin typeface="Arial"/>
                <a:cs typeface="Arial"/>
              </a:rPr>
              <a:t>o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n Emergency</a:t>
            </a:r>
            <a:r>
              <a:rPr dirty="0" sz="3600" spc="-25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Pla</a:t>
            </a:r>
            <a:r>
              <a:rPr dirty="0" sz="3600" spc="-15" b="1">
                <a:solidFill>
                  <a:srgbClr val="FF6800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ni</a:t>
            </a:r>
            <a:r>
              <a:rPr dirty="0" sz="3600" spc="-15" b="1">
                <a:solidFill>
                  <a:srgbClr val="FF6800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g</a:t>
            </a:r>
            <a:r>
              <a:rPr dirty="0" sz="3600" spc="10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and</a:t>
            </a:r>
            <a:r>
              <a:rPr dirty="0" sz="3600" b="1">
                <a:solidFill>
                  <a:srgbClr val="FF6800"/>
                </a:solidFill>
                <a:latin typeface="Arial"/>
                <a:cs typeface="Arial"/>
              </a:rPr>
              <a:t> Preparation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7794" y="3836670"/>
            <a:ext cx="8213725" cy="298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6350">
              <a:lnSpc>
                <a:spcPts val="2650"/>
              </a:lnSpc>
            </a:pP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Pres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nted</a:t>
            </a:r>
            <a:r>
              <a:rPr dirty="0" sz="2600" spc="-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by N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tional</a:t>
            </a:r>
            <a:r>
              <a:rPr dirty="0" sz="2600" spc="-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s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s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ciation</a:t>
            </a:r>
            <a:r>
              <a:rPr dirty="0" sz="2600" spc="-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of Latino</a:t>
            </a:r>
            <a:r>
              <a:rPr dirty="0" sz="2600" spc="-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Elect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 a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2600" spc="-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p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p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inted</a:t>
            </a:r>
            <a:r>
              <a:rPr dirty="0" sz="2600" spc="-4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Officials 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c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tional</a:t>
            </a:r>
            <a:r>
              <a:rPr dirty="0" sz="2600" spc="-4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F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nd</a:t>
            </a:r>
            <a:endParaRPr sz="26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300"/>
              </a:spcBef>
            </a:pP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J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ly</a:t>
            </a:r>
            <a:r>
              <a:rPr dirty="0" sz="2600" spc="-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2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2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,</a:t>
            </a:r>
            <a:r>
              <a:rPr dirty="0" sz="2600" spc="-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2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0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12</a:t>
            </a:r>
            <a:endParaRPr sz="26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315"/>
              </a:spcBef>
            </a:pP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w</a:t>
            </a:r>
            <a:r>
              <a:rPr dirty="0" sz="2600" spc="-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Orlea</a:t>
            </a:r>
            <a:r>
              <a:rPr dirty="0" sz="2600" spc="5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2600" b="1">
                <a:solidFill>
                  <a:srgbClr val="215A79"/>
                </a:solidFill>
                <a:latin typeface="Arial"/>
                <a:cs typeface="Arial"/>
              </a:rPr>
              <a:t>s, LA</a:t>
            </a:r>
            <a:endParaRPr sz="2600">
              <a:latin typeface="Arial"/>
              <a:cs typeface="Arial"/>
            </a:endParaRPr>
          </a:p>
          <a:p>
            <a:pPr marL="2781300" marR="709295" indent="-2012314">
              <a:lnSpc>
                <a:spcPct val="114999"/>
              </a:lnSpc>
              <a:spcBef>
                <a:spcPts val="1285"/>
              </a:spcBef>
            </a:pP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J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anne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M.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l</a:t>
            </a:r>
            <a:r>
              <a:rPr dirty="0" sz="1800" spc="-40" b="1">
                <a:solidFill>
                  <a:srgbClr val="6EC9EE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ator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,</a:t>
            </a:r>
            <a:r>
              <a:rPr dirty="0" sz="1800" spc="4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n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or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6EC9EE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ice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Pr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sident,</a:t>
            </a:r>
            <a:r>
              <a:rPr dirty="0" sz="1800" spc="-5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Pu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c</a:t>
            </a:r>
            <a:r>
              <a:rPr dirty="0" sz="1800" spc="-75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6EC9EE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ffairs</a:t>
            </a:r>
            <a:r>
              <a:rPr dirty="0" sz="1800" spc="4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and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 Consumer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ok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sp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algn="ctr" marL="56515">
              <a:lnSpc>
                <a:spcPct val="100000"/>
              </a:lnSpc>
              <a:spcBef>
                <a:spcPts val="325"/>
              </a:spcBef>
            </a:pP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sur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nce</a:t>
            </a:r>
            <a:r>
              <a:rPr dirty="0" sz="1800" spc="-15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form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ti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n Instit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te </a:t>
            </a:r>
            <a:r>
              <a:rPr dirty="0" sz="1800" b="1">
                <a:solidFill>
                  <a:srgbClr val="6EC9EE"/>
                </a:solidFill>
                <a:latin typeface="Symbol"/>
                <a:cs typeface="Symbol"/>
              </a:rPr>
              <a:t></a:t>
            </a:r>
            <a:r>
              <a:rPr dirty="0" sz="1800" spc="40" b="1">
                <a:solidFill>
                  <a:srgbClr val="6EC9EE"/>
                </a:solidFill>
                <a:latin typeface="Times New Roman"/>
                <a:cs typeface="Times New Roman"/>
              </a:rPr>
              <a:t> </a:t>
            </a:r>
            <a:r>
              <a:rPr dirty="0" sz="1800" spc="-105" b="1">
                <a:solidFill>
                  <a:srgbClr val="6EC9EE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10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Wil</a:t>
            </a:r>
            <a:r>
              <a:rPr dirty="0" sz="1800" spc="5" b="1">
                <a:solidFill>
                  <a:srgbClr val="6EC9EE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iam</a:t>
            </a:r>
            <a:r>
              <a:rPr dirty="0" sz="1800" spc="-15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Str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et </a:t>
            </a:r>
            <a:r>
              <a:rPr dirty="0" sz="1800" b="1">
                <a:solidFill>
                  <a:srgbClr val="6EC9EE"/>
                </a:solidFill>
                <a:latin typeface="Symbol"/>
                <a:cs typeface="Symbol"/>
              </a:rPr>
              <a:t></a:t>
            </a:r>
            <a:r>
              <a:rPr dirty="0" sz="1800" spc="40" b="1">
                <a:solidFill>
                  <a:srgbClr val="6EC9EE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N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w</a:t>
            </a:r>
            <a:r>
              <a:rPr dirty="0" sz="1800" spc="-2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6EC9EE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ork,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NY</a:t>
            </a:r>
            <a:r>
              <a:rPr dirty="0" sz="1800" spc="-30" b="1">
                <a:solidFill>
                  <a:srgbClr val="6EC9E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1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0</a:t>
            </a:r>
            <a:r>
              <a:rPr dirty="0" sz="1800" spc="-10" b="1">
                <a:solidFill>
                  <a:srgbClr val="6EC9EE"/>
                </a:solidFill>
                <a:latin typeface="Arial"/>
                <a:cs typeface="Arial"/>
              </a:rPr>
              <a:t>3</a:t>
            </a:r>
            <a:r>
              <a:rPr dirty="0" sz="1800" b="1">
                <a:solidFill>
                  <a:srgbClr val="6EC9EE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algn="ctr" marL="54610">
              <a:lnSpc>
                <a:spcPct val="100000"/>
              </a:lnSpc>
              <a:spcBef>
                <a:spcPts val="325"/>
              </a:spcBef>
            </a:pPr>
            <a:r>
              <a:rPr dirty="0" sz="1800" spc="-13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l: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212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.3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46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.5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55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Symbol"/>
                <a:cs typeface="Symbol"/>
              </a:rPr>
              <a:t></a:t>
            </a:r>
            <a:r>
              <a:rPr dirty="0" sz="18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je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nn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@iii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org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800" b="1">
                <a:solidFill>
                  <a:srgbClr val="FFFFFF"/>
                </a:solidFill>
                <a:latin typeface="Symbol"/>
                <a:cs typeface="Symbol"/>
              </a:rPr>
              <a:t></a:t>
            </a:r>
            <a:r>
              <a:rPr dirty="0" sz="18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.i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i.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De</a:t>
            </a:r>
            <a:r>
              <a:rPr dirty="0" spc="5"/>
              <a:t>d</a:t>
            </a:r>
            <a:r>
              <a:rPr dirty="0"/>
              <a:t>uctibles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19" y="1131315"/>
            <a:ext cx="8943975" cy="534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969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have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$500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“dol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e,”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$5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0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uld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ucted from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 cla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So, if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have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555"/>
              </a:lnSpc>
            </a:pPr>
            <a:r>
              <a:rPr dirty="0" sz="2400">
                <a:latin typeface="Arial"/>
                <a:cs typeface="Arial"/>
              </a:rPr>
              <a:t>$1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,000 you wo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receive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ims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check for </a:t>
            </a:r>
            <a:r>
              <a:rPr dirty="0" sz="2400" spc="-10">
                <a:latin typeface="Arial"/>
                <a:cs typeface="Arial"/>
              </a:rPr>
              <a:t>$</a:t>
            </a:r>
            <a:r>
              <a:rPr dirty="0" sz="2400">
                <a:latin typeface="Arial"/>
                <a:cs typeface="Arial"/>
              </a:rPr>
              <a:t>9,500.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1"/>
              </a:spcBef>
            </a:pPr>
            <a:endParaRPr sz="2800"/>
          </a:p>
          <a:p>
            <a:pPr marL="304800" marR="9017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rcenta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 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 ca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cu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ated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fferent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y. 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y are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 on a percentage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sured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ue. So if your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se is 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red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$1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0,000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have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2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percent</a:t>
            </a:r>
            <a:r>
              <a:rPr dirty="0" sz="2400">
                <a:latin typeface="Arial"/>
                <a:cs typeface="Arial"/>
              </a:rPr>
              <a:t> 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e,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$2,000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uld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 ded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cted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amou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are</a:t>
            </a:r>
            <a:r>
              <a:rPr dirty="0" sz="2400">
                <a:latin typeface="Arial"/>
                <a:cs typeface="Arial"/>
              </a:rPr>
              <a:t> reimb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rsed 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cla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m.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nt 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$</a:t>
            </a:r>
            <a:r>
              <a:rPr dirty="0" sz="2400" spc="-10">
                <a:latin typeface="Arial"/>
                <a:cs typeface="Arial"/>
              </a:rPr>
              <a:t>1</a:t>
            </a:r>
            <a:r>
              <a:rPr dirty="0" sz="2400">
                <a:latin typeface="Arial"/>
                <a:cs typeface="Arial"/>
              </a:rPr>
              <a:t>0,000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>
                <a:latin typeface="Arial"/>
                <a:cs typeface="Arial"/>
              </a:rPr>
              <a:t> 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ss, you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 pa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$8,000.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ducti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parts of the cou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up. </a:t>
            </a:r>
            <a:r>
              <a:rPr dirty="0" sz="2400" spc="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 h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rric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prone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states,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there is 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greater risk 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major</a:t>
            </a:r>
            <a:r>
              <a:rPr dirty="0" sz="2400">
                <a:latin typeface="Arial"/>
                <a:cs typeface="Arial"/>
              </a:rPr>
              <a:t> catast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op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 ap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ly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homeo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ners</a:t>
            </a:r>
            <a:r>
              <a:rPr dirty="0" sz="2400">
                <a:latin typeface="Arial"/>
                <a:cs typeface="Arial"/>
              </a:rPr>
              <a:t>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ims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cause of damage is attributab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a</a:t>
            </a:r>
            <a:r>
              <a:rPr dirty="0" sz="2400">
                <a:latin typeface="Arial"/>
                <a:cs typeface="Arial"/>
              </a:rPr>
              <a:t> hurrican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se ded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eral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 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27" y="6430670"/>
            <a:ext cx="412369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percentage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mits.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9684" y="6633362"/>
            <a:ext cx="15367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De</a:t>
            </a:r>
            <a:r>
              <a:rPr dirty="0" spc="5"/>
              <a:t>d</a:t>
            </a:r>
            <a:r>
              <a:rPr dirty="0"/>
              <a:t>uctibles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11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1467865"/>
            <a:ext cx="7894320" cy="5095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ts val="274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 b="1">
                <a:latin typeface="Arial"/>
                <a:cs typeface="Arial"/>
              </a:rPr>
              <a:t>P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rce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tage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</a:t>
            </a:r>
            <a:r>
              <a:rPr dirty="0" sz="2400" spc="-10" b="1">
                <a:latin typeface="Arial"/>
                <a:cs typeface="Arial"/>
              </a:rPr>
              <a:t>d</a:t>
            </a:r>
            <a:r>
              <a:rPr dirty="0" sz="2400" b="1">
                <a:latin typeface="Arial"/>
                <a:cs typeface="Arial"/>
              </a:rPr>
              <a:t>u</a:t>
            </a:r>
            <a:r>
              <a:rPr dirty="0" sz="2400" spc="-10" b="1">
                <a:latin typeface="Arial"/>
                <a:cs typeface="Arial"/>
              </a:rPr>
              <a:t>c</a:t>
            </a:r>
            <a:r>
              <a:rPr dirty="0" sz="2400" b="1">
                <a:latin typeface="Arial"/>
                <a:cs typeface="Arial"/>
              </a:rPr>
              <a:t>tibles 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p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ly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rthqu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k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s,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40"/>
              </a:lnSpc>
            </a:pPr>
            <a:r>
              <a:rPr dirty="0" sz="2400" b="1">
                <a:latin typeface="Arial"/>
                <a:cs typeface="Arial"/>
              </a:rPr>
              <a:t>Hurrican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s and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0"/>
              </a:spcBef>
            </a:pPr>
            <a:endParaRPr sz="2900"/>
          </a:p>
          <a:p>
            <a:pPr marL="304800" marR="635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rthquake</a:t>
            </a:r>
            <a:r>
              <a:rPr dirty="0" sz="2400" spc="-10" b="1">
                <a:latin typeface="Arial"/>
                <a:cs typeface="Arial"/>
              </a:rPr>
              <a:t>s</a:t>
            </a:r>
            <a:r>
              <a:rPr dirty="0" sz="2400" b="1">
                <a:latin typeface="Arial"/>
                <a:cs typeface="Arial"/>
              </a:rPr>
              <a:t>: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ducti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earthquake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>
                <a:latin typeface="Arial"/>
                <a:cs typeface="Arial"/>
              </a:rPr>
              <a:t> range any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 percent 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 percent of the</a:t>
            </a:r>
            <a:r>
              <a:rPr dirty="0" sz="2400">
                <a:latin typeface="Arial"/>
                <a:cs typeface="Arial"/>
              </a:rPr>
              <a:t> rep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ac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ment val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structure.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42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2159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 b="1">
                <a:latin typeface="Arial"/>
                <a:cs typeface="Arial"/>
              </a:rPr>
              <a:t>Hurrican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s and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i</a:t>
            </a:r>
            <a:r>
              <a:rPr dirty="0" sz="2400" spc="5" b="1">
                <a:latin typeface="Arial"/>
                <a:cs typeface="Arial"/>
              </a:rPr>
              <a:t>l</a:t>
            </a:r>
            <a:r>
              <a:rPr dirty="0" sz="2400" b="1">
                <a:latin typeface="Arial"/>
                <a:cs typeface="Arial"/>
              </a:rPr>
              <a:t>: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 a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 two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kinds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nd</a:t>
            </a:r>
            <a:r>
              <a:rPr dirty="0" sz="2400">
                <a:latin typeface="Arial"/>
                <a:cs typeface="Arial"/>
              </a:rPr>
              <a:t> damage 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es: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hurricane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ich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ly</a:t>
            </a:r>
            <a:r>
              <a:rPr dirty="0" sz="2400">
                <a:latin typeface="Arial"/>
                <a:cs typeface="Arial"/>
              </a:rPr>
              <a:t> 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ely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hurrican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s;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dstorm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>
                <a:latin typeface="Arial"/>
                <a:cs typeface="Arial"/>
              </a:rPr>
              <a:t> 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nd/ha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ich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ly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ny kind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 damage.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1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Ev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ry state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Maine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 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ndstorm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ctib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770"/>
              </a:lnSpc>
            </a:pPr>
            <a:r>
              <a:rPr dirty="0" spc="-25"/>
              <a:t>Are</a:t>
            </a:r>
            <a:r>
              <a:rPr dirty="0" spc="-5"/>
              <a:t> </a:t>
            </a:r>
            <a:r>
              <a:rPr dirty="0" spc="-25"/>
              <a:t>Natur</a:t>
            </a:r>
            <a:r>
              <a:rPr dirty="0" spc="-40"/>
              <a:t>a</a:t>
            </a:r>
            <a:r>
              <a:rPr dirty="0" spc="-15"/>
              <a:t>l</a:t>
            </a:r>
            <a:r>
              <a:rPr dirty="0" spc="-5"/>
              <a:t> </a:t>
            </a:r>
            <a:r>
              <a:rPr dirty="0" spc="-30"/>
              <a:t>D</a:t>
            </a:r>
            <a:r>
              <a:rPr dirty="0" spc="-25"/>
              <a:t>isas</a:t>
            </a:r>
            <a:r>
              <a:rPr dirty="0" spc="-35"/>
              <a:t>t</a:t>
            </a:r>
            <a:r>
              <a:rPr dirty="0" spc="-25"/>
              <a:t>ers</a:t>
            </a:r>
            <a:r>
              <a:rPr dirty="0" spc="15"/>
              <a:t> </a:t>
            </a:r>
            <a:r>
              <a:rPr dirty="0" spc="-30"/>
              <a:t>Ge</a:t>
            </a:r>
            <a:r>
              <a:rPr dirty="0" spc="-30"/>
              <a:t>t</a:t>
            </a:r>
            <a:r>
              <a:rPr dirty="0" spc="-20"/>
              <a:t>ting</a:t>
            </a:r>
          </a:p>
          <a:p>
            <a:pPr algn="ctr">
              <a:lnSpc>
                <a:spcPts val="4770"/>
              </a:lnSpc>
            </a:pPr>
            <a:r>
              <a:rPr dirty="0" spc="-30"/>
              <a:t>More</a:t>
            </a:r>
            <a:r>
              <a:rPr dirty="0" spc="-5"/>
              <a:t> </a:t>
            </a:r>
            <a:r>
              <a:rPr dirty="0" spc="-25"/>
              <a:t>Frequent?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11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1023" y="4819522"/>
            <a:ext cx="4442460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56665" algn="l"/>
                <a:tab pos="1941195" algn="l"/>
                <a:tab pos="2931795" algn="l"/>
              </a:tabLst>
            </a:pPr>
            <a:r>
              <a:rPr dirty="0" sz="3600" b="1">
                <a:solidFill>
                  <a:srgbClr val="215A79"/>
                </a:solidFill>
                <a:latin typeface="Arial"/>
                <a:cs typeface="Arial"/>
              </a:rPr>
              <a:t>What	</a:t>
            </a:r>
            <a:r>
              <a:rPr dirty="0" sz="3600" spc="-15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3600" b="1">
                <a:solidFill>
                  <a:srgbClr val="215A79"/>
                </a:solidFill>
                <a:latin typeface="Arial"/>
                <a:cs typeface="Arial"/>
              </a:rPr>
              <a:t>o	You	Thi</a:t>
            </a:r>
            <a:r>
              <a:rPr dirty="0" sz="3600" spc="-15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3600" b="1">
                <a:solidFill>
                  <a:srgbClr val="215A79"/>
                </a:solidFill>
                <a:latin typeface="Arial"/>
                <a:cs typeface="Arial"/>
              </a:rPr>
              <a:t>k?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I</a:t>
            </a:r>
            <a:r>
              <a:rPr dirty="0" spc="-15"/>
              <a:t>.</a:t>
            </a:r>
            <a:r>
              <a:rPr dirty="0"/>
              <a:t>I</a:t>
            </a:r>
            <a:r>
              <a:rPr dirty="0" spc="-15"/>
              <a:t>.</a:t>
            </a:r>
            <a:r>
              <a:rPr dirty="0"/>
              <a:t>I.</a:t>
            </a:r>
            <a:r>
              <a:rPr dirty="0" spc="35"/>
              <a:t> </a:t>
            </a:r>
            <a:r>
              <a:rPr dirty="0"/>
              <a:t>Poll:</a:t>
            </a:r>
            <a:r>
              <a:rPr dirty="0" spc="5"/>
              <a:t> </a:t>
            </a:r>
            <a:r>
              <a:rPr dirty="0"/>
              <a:t>Disaster</a:t>
            </a:r>
            <a:r>
              <a:rPr dirty="0" spc="-25"/>
              <a:t> </a:t>
            </a:r>
            <a:r>
              <a:rPr dirty="0"/>
              <a:t>Preparedness</a:t>
            </a:r>
          </a:p>
        </p:txBody>
      </p:sp>
      <p:sp>
        <p:nvSpPr>
          <p:cNvPr id="3" name="object 3"/>
          <p:cNvSpPr/>
          <p:nvPr/>
        </p:nvSpPr>
        <p:spPr>
          <a:xfrm>
            <a:off x="312737" y="5503862"/>
            <a:ext cx="8518525" cy="75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12737" y="5503862"/>
            <a:ext cx="8518525" cy="751205"/>
          </a:xfrm>
          <a:custGeom>
            <a:avLst/>
            <a:gdLst/>
            <a:ahLst/>
            <a:cxnLst/>
            <a:rect l="l" t="t" r="r" b="b"/>
            <a:pathLst>
              <a:path w="8518525" h="751204">
                <a:moveTo>
                  <a:pt x="0" y="750887"/>
                </a:moveTo>
                <a:lnTo>
                  <a:pt x="8518525" y="750887"/>
                </a:lnTo>
                <a:lnTo>
                  <a:pt x="8518525" y="0"/>
                </a:lnTo>
                <a:lnTo>
                  <a:pt x="0" y="0"/>
                </a:lnTo>
                <a:lnTo>
                  <a:pt x="0" y="750887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36953" y="5721096"/>
            <a:ext cx="607504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ans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 B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comi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Mo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4004" y="2702525"/>
            <a:ext cx="2068830" cy="2605405"/>
          </a:xfrm>
          <a:custGeom>
            <a:avLst/>
            <a:gdLst/>
            <a:ahLst/>
            <a:cxnLst/>
            <a:rect l="l" t="t" r="r" b="b"/>
            <a:pathLst>
              <a:path w="2068829" h="2605404">
                <a:moveTo>
                  <a:pt x="830114" y="0"/>
                </a:moveTo>
                <a:lnTo>
                  <a:pt x="830114" y="1302496"/>
                </a:lnTo>
                <a:lnTo>
                  <a:pt x="0" y="2264185"/>
                </a:lnTo>
                <a:lnTo>
                  <a:pt x="34515" y="2296188"/>
                </a:lnTo>
                <a:lnTo>
                  <a:pt x="69971" y="2326743"/>
                </a:lnTo>
                <a:lnTo>
                  <a:pt x="106334" y="2355827"/>
                </a:lnTo>
                <a:lnTo>
                  <a:pt x="143570" y="2383420"/>
                </a:lnTo>
                <a:lnTo>
                  <a:pt x="181644" y="2409502"/>
                </a:lnTo>
                <a:lnTo>
                  <a:pt x="220523" y="2434051"/>
                </a:lnTo>
                <a:lnTo>
                  <a:pt x="260171" y="2457048"/>
                </a:lnTo>
                <a:lnTo>
                  <a:pt x="300556" y="2478470"/>
                </a:lnTo>
                <a:lnTo>
                  <a:pt x="341642" y="2498298"/>
                </a:lnTo>
                <a:lnTo>
                  <a:pt x="383395" y="2516511"/>
                </a:lnTo>
                <a:lnTo>
                  <a:pt x="425782" y="2533088"/>
                </a:lnTo>
                <a:lnTo>
                  <a:pt x="468767" y="2548008"/>
                </a:lnTo>
                <a:lnTo>
                  <a:pt x="512318" y="2561250"/>
                </a:lnTo>
                <a:lnTo>
                  <a:pt x="556399" y="2572794"/>
                </a:lnTo>
                <a:lnTo>
                  <a:pt x="600977" y="2582619"/>
                </a:lnTo>
                <a:lnTo>
                  <a:pt x="646016" y="2590704"/>
                </a:lnTo>
                <a:lnTo>
                  <a:pt x="691484" y="2597029"/>
                </a:lnTo>
                <a:lnTo>
                  <a:pt x="737346" y="2601572"/>
                </a:lnTo>
                <a:lnTo>
                  <a:pt x="783567" y="2604313"/>
                </a:lnTo>
                <a:lnTo>
                  <a:pt x="830114" y="2605232"/>
                </a:lnTo>
                <a:lnTo>
                  <a:pt x="931280" y="2600889"/>
                </a:lnTo>
                <a:lnTo>
                  <a:pt x="1030271" y="2588090"/>
                </a:lnTo>
                <a:lnTo>
                  <a:pt x="1126761" y="2567177"/>
                </a:lnTo>
                <a:lnTo>
                  <a:pt x="1220424" y="2538494"/>
                </a:lnTo>
                <a:lnTo>
                  <a:pt x="1310934" y="2502382"/>
                </a:lnTo>
                <a:lnTo>
                  <a:pt x="1397966" y="2459186"/>
                </a:lnTo>
                <a:lnTo>
                  <a:pt x="1481194" y="2409247"/>
                </a:lnTo>
                <a:lnTo>
                  <a:pt x="1560292" y="2352908"/>
                </a:lnTo>
                <a:lnTo>
                  <a:pt x="1634934" y="2290514"/>
                </a:lnTo>
                <a:lnTo>
                  <a:pt x="1704795" y="2222405"/>
                </a:lnTo>
                <a:lnTo>
                  <a:pt x="1769548" y="2148926"/>
                </a:lnTo>
                <a:lnTo>
                  <a:pt x="1828869" y="2070419"/>
                </a:lnTo>
                <a:lnTo>
                  <a:pt x="1882430" y="1987226"/>
                </a:lnTo>
                <a:lnTo>
                  <a:pt x="1929907" y="1899692"/>
                </a:lnTo>
                <a:lnTo>
                  <a:pt x="1970974" y="1808158"/>
                </a:lnTo>
                <a:lnTo>
                  <a:pt x="2005304" y="1712967"/>
                </a:lnTo>
                <a:lnTo>
                  <a:pt x="2032573" y="1614463"/>
                </a:lnTo>
                <a:lnTo>
                  <a:pt x="2052453" y="1512988"/>
                </a:lnTo>
                <a:lnTo>
                  <a:pt x="2064621" y="1408884"/>
                </a:lnTo>
                <a:lnTo>
                  <a:pt x="2068749" y="1302496"/>
                </a:lnTo>
                <a:lnTo>
                  <a:pt x="2064621" y="1195190"/>
                </a:lnTo>
                <a:lnTo>
                  <a:pt x="2052453" y="1090361"/>
                </a:lnTo>
                <a:lnTo>
                  <a:pt x="2032573" y="988335"/>
                </a:lnTo>
                <a:lnTo>
                  <a:pt x="2005304" y="889442"/>
                </a:lnTo>
                <a:lnTo>
                  <a:pt x="1970974" y="794006"/>
                </a:lnTo>
                <a:lnTo>
                  <a:pt x="1929907" y="702356"/>
                </a:lnTo>
                <a:lnTo>
                  <a:pt x="1882430" y="614820"/>
                </a:lnTo>
                <a:lnTo>
                  <a:pt x="1828869" y="531723"/>
                </a:lnTo>
                <a:lnTo>
                  <a:pt x="1769548" y="453394"/>
                </a:lnTo>
                <a:lnTo>
                  <a:pt x="1704795" y="380159"/>
                </a:lnTo>
                <a:lnTo>
                  <a:pt x="1634934" y="312346"/>
                </a:lnTo>
                <a:lnTo>
                  <a:pt x="1560292" y="250282"/>
                </a:lnTo>
                <a:lnTo>
                  <a:pt x="1481194" y="194294"/>
                </a:lnTo>
                <a:lnTo>
                  <a:pt x="1397966" y="144710"/>
                </a:lnTo>
                <a:lnTo>
                  <a:pt x="1310934" y="101856"/>
                </a:lnTo>
                <a:lnTo>
                  <a:pt x="1220424" y="66060"/>
                </a:lnTo>
                <a:lnTo>
                  <a:pt x="1126761" y="37650"/>
                </a:lnTo>
                <a:lnTo>
                  <a:pt x="1030271" y="16951"/>
                </a:lnTo>
                <a:lnTo>
                  <a:pt x="931280" y="4292"/>
                </a:lnTo>
                <a:lnTo>
                  <a:pt x="830114" y="0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99555" y="2859260"/>
            <a:ext cx="1238885" cy="2101215"/>
          </a:xfrm>
          <a:custGeom>
            <a:avLst/>
            <a:gdLst/>
            <a:ahLst/>
            <a:cxnLst/>
            <a:rect l="l" t="t" r="r" b="b"/>
            <a:pathLst>
              <a:path w="1238885" h="2101215">
                <a:moveTo>
                  <a:pt x="635453" y="0"/>
                </a:moveTo>
                <a:lnTo>
                  <a:pt x="577294" y="35332"/>
                </a:lnTo>
                <a:lnTo>
                  <a:pt x="521534" y="73702"/>
                </a:lnTo>
                <a:lnTo>
                  <a:pt x="468237" y="114978"/>
                </a:lnTo>
                <a:lnTo>
                  <a:pt x="417464" y="159026"/>
                </a:lnTo>
                <a:lnTo>
                  <a:pt x="369279" y="205713"/>
                </a:lnTo>
                <a:lnTo>
                  <a:pt x="323745" y="254905"/>
                </a:lnTo>
                <a:lnTo>
                  <a:pt x="280925" y="306470"/>
                </a:lnTo>
                <a:lnTo>
                  <a:pt x="240883" y="360275"/>
                </a:lnTo>
                <a:lnTo>
                  <a:pt x="203682" y="416186"/>
                </a:lnTo>
                <a:lnTo>
                  <a:pt x="169384" y="474071"/>
                </a:lnTo>
                <a:lnTo>
                  <a:pt x="138053" y="533795"/>
                </a:lnTo>
                <a:lnTo>
                  <a:pt x="109753" y="595227"/>
                </a:lnTo>
                <a:lnTo>
                  <a:pt x="84545" y="658232"/>
                </a:lnTo>
                <a:lnTo>
                  <a:pt x="62493" y="722678"/>
                </a:lnTo>
                <a:lnTo>
                  <a:pt x="43661" y="788432"/>
                </a:lnTo>
                <a:lnTo>
                  <a:pt x="28111" y="855360"/>
                </a:lnTo>
                <a:lnTo>
                  <a:pt x="15907" y="923330"/>
                </a:lnTo>
                <a:lnTo>
                  <a:pt x="7112" y="992208"/>
                </a:lnTo>
                <a:lnTo>
                  <a:pt x="1788" y="1061861"/>
                </a:lnTo>
                <a:lnTo>
                  <a:pt x="0" y="1132156"/>
                </a:lnTo>
                <a:lnTo>
                  <a:pt x="161" y="1188201"/>
                </a:lnTo>
                <a:lnTo>
                  <a:pt x="2633" y="1243782"/>
                </a:lnTo>
                <a:lnTo>
                  <a:pt x="7385" y="1298842"/>
                </a:lnTo>
                <a:lnTo>
                  <a:pt x="14389" y="1353325"/>
                </a:lnTo>
                <a:lnTo>
                  <a:pt x="23614" y="1407175"/>
                </a:lnTo>
                <a:lnTo>
                  <a:pt x="35031" y="1460336"/>
                </a:lnTo>
                <a:lnTo>
                  <a:pt x="48611" y="1512751"/>
                </a:lnTo>
                <a:lnTo>
                  <a:pt x="64324" y="1564363"/>
                </a:lnTo>
                <a:lnTo>
                  <a:pt x="82141" y="1615117"/>
                </a:lnTo>
                <a:lnTo>
                  <a:pt x="102033" y="1664956"/>
                </a:lnTo>
                <a:lnTo>
                  <a:pt x="123969" y="1713824"/>
                </a:lnTo>
                <a:lnTo>
                  <a:pt x="147921" y="1761665"/>
                </a:lnTo>
                <a:lnTo>
                  <a:pt x="173859" y="1808422"/>
                </a:lnTo>
                <a:lnTo>
                  <a:pt x="201754" y="1854039"/>
                </a:lnTo>
                <a:lnTo>
                  <a:pt x="231576" y="1898459"/>
                </a:lnTo>
                <a:lnTo>
                  <a:pt x="263296" y="1941628"/>
                </a:lnTo>
                <a:lnTo>
                  <a:pt x="296884" y="1983487"/>
                </a:lnTo>
                <a:lnTo>
                  <a:pt x="332311" y="2023981"/>
                </a:lnTo>
                <a:lnTo>
                  <a:pt x="369547" y="2063053"/>
                </a:lnTo>
                <a:lnTo>
                  <a:pt x="408564" y="2100647"/>
                </a:lnTo>
                <a:lnTo>
                  <a:pt x="1238678" y="1138959"/>
                </a:lnTo>
                <a:lnTo>
                  <a:pt x="635453" y="0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841479" y="2688738"/>
            <a:ext cx="603250" cy="1296035"/>
          </a:xfrm>
          <a:custGeom>
            <a:avLst/>
            <a:gdLst/>
            <a:ahLst/>
            <a:cxnLst/>
            <a:rect l="l" t="t" r="r" b="b"/>
            <a:pathLst>
              <a:path w="603250" h="1296035">
                <a:moveTo>
                  <a:pt x="453950" y="0"/>
                </a:moveTo>
                <a:lnTo>
                  <a:pt x="405539" y="7185"/>
                </a:lnTo>
                <a:lnTo>
                  <a:pt x="357585" y="16362"/>
                </a:lnTo>
                <a:lnTo>
                  <a:pt x="310169" y="27493"/>
                </a:lnTo>
                <a:lnTo>
                  <a:pt x="263370" y="40540"/>
                </a:lnTo>
                <a:lnTo>
                  <a:pt x="217268" y="55464"/>
                </a:lnTo>
                <a:lnTo>
                  <a:pt x="171942" y="72228"/>
                </a:lnTo>
                <a:lnTo>
                  <a:pt x="127473" y="90793"/>
                </a:lnTo>
                <a:lnTo>
                  <a:pt x="83939" y="111122"/>
                </a:lnTo>
                <a:lnTo>
                  <a:pt x="41422" y="133175"/>
                </a:lnTo>
                <a:lnTo>
                  <a:pt x="0" y="156916"/>
                </a:lnTo>
                <a:lnTo>
                  <a:pt x="603225" y="1295875"/>
                </a:lnTo>
                <a:lnTo>
                  <a:pt x="45395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305035" y="2688738"/>
            <a:ext cx="146685" cy="1303020"/>
          </a:xfrm>
          <a:custGeom>
            <a:avLst/>
            <a:gdLst/>
            <a:ahLst/>
            <a:cxnLst/>
            <a:rect l="l" t="t" r="r" b="b"/>
            <a:pathLst>
              <a:path w="146685" h="1303020">
                <a:moveTo>
                  <a:pt x="139669" y="0"/>
                </a:moveTo>
                <a:lnTo>
                  <a:pt x="76386" y="611"/>
                </a:lnTo>
                <a:lnTo>
                  <a:pt x="37622" y="2506"/>
                </a:lnTo>
                <a:lnTo>
                  <a:pt x="0" y="6515"/>
                </a:lnTo>
                <a:lnTo>
                  <a:pt x="146141" y="1302678"/>
                </a:lnTo>
                <a:lnTo>
                  <a:pt x="139669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5076" y="1265047"/>
            <a:ext cx="8293734" cy="2088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ts val="1730"/>
              </a:lnSpc>
            </a:pPr>
            <a:r>
              <a:rPr dirty="0" sz="1600" spc="-25" b="1">
                <a:solidFill>
                  <a:srgbClr val="215A79"/>
                </a:solidFill>
                <a:latin typeface="Arial"/>
                <a:cs typeface="Arial"/>
              </a:rPr>
              <a:t>Q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.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Regardi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g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16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w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eat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er</a:t>
            </a:r>
            <a:r>
              <a:rPr dirty="0" sz="1600" spc="-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in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16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Uni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ed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States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in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ge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eral,</a:t>
            </a:r>
            <a:r>
              <a:rPr dirty="0" sz="16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w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ith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w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hich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co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m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me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3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do</a:t>
            </a:r>
            <a:r>
              <a:rPr dirty="0" sz="160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ou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 m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st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agree?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>
              <a:lnSpc>
                <a:spcPts val="1600"/>
              </a:lnSpc>
            </a:pPr>
            <a:endParaRPr sz="1600"/>
          </a:p>
          <a:p>
            <a:pPr algn="ctr" marL="1079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on’t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know</a:t>
            </a:r>
            <a:endParaRPr sz="1400">
              <a:latin typeface="Arial"/>
              <a:cs typeface="Arial"/>
            </a:endParaRPr>
          </a:p>
          <a:p>
            <a:pPr marL="1845945" marR="4676140" indent="-97790">
              <a:lnSpc>
                <a:spcPts val="1510"/>
              </a:lnSpc>
              <a:spcBef>
                <a:spcPts val="350"/>
              </a:spcBef>
            </a:pPr>
            <a:r>
              <a:rPr dirty="0" sz="1400">
                <a:latin typeface="Arial"/>
                <a:cs typeface="Arial"/>
              </a:rPr>
              <a:t>Getting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less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>
                <a:latin typeface="Arial"/>
                <a:cs typeface="Arial"/>
              </a:rPr>
              <a:t> causing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less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  <a:p>
            <a:pPr algn="ctr" marR="28575">
              <a:lnSpc>
                <a:spcPct val="100000"/>
              </a:lnSpc>
              <a:spcBef>
                <a:spcPts val="380"/>
              </a:spcBef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53"/>
              </a:spcBef>
            </a:pPr>
            <a:endParaRPr sz="1400"/>
          </a:p>
          <a:p>
            <a:pPr algn="ctr" marR="625475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059" y="6551269"/>
            <a:ext cx="3789679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rce: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ti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</a:t>
            </a:r>
            <a:r>
              <a:rPr dirty="0" sz="1100" i="1">
                <a:latin typeface="Arial"/>
                <a:cs typeface="Arial"/>
              </a:rPr>
              <a:t>u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se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ur</a:t>
            </a:r>
            <a:r>
              <a:rPr dirty="0" sz="1100" spc="-10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13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9397" y="4173710"/>
            <a:ext cx="33083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61%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3201" y="3819061"/>
            <a:ext cx="33083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2286" y="4157726"/>
            <a:ext cx="1974214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855" marR="6350" indent="-97790">
              <a:lnSpc>
                <a:spcPts val="1510"/>
              </a:lnSpc>
            </a:pPr>
            <a:r>
              <a:rPr dirty="0" sz="1400">
                <a:latin typeface="Arial"/>
                <a:cs typeface="Arial"/>
              </a:rPr>
              <a:t>Getting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ore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>
                <a:latin typeface="Arial"/>
                <a:cs typeface="Arial"/>
              </a:rPr>
              <a:t> causing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ore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2813" y="3695573"/>
            <a:ext cx="906144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105410">
              <a:lnSpc>
                <a:spcPts val="1510"/>
              </a:lnSpc>
            </a:pPr>
            <a:r>
              <a:rPr dirty="0" sz="1400" spc="-10">
                <a:latin typeface="Arial"/>
                <a:cs typeface="Arial"/>
              </a:rPr>
              <a:t>W</a:t>
            </a:r>
            <a:r>
              <a:rPr dirty="0" sz="1400">
                <a:latin typeface="Arial"/>
                <a:cs typeface="Arial"/>
              </a:rPr>
              <a:t>eat</a:t>
            </a:r>
            <a:r>
              <a:rPr dirty="0" sz="1400" spc="-15">
                <a:latin typeface="Arial"/>
                <a:cs typeface="Arial"/>
              </a:rPr>
              <a:t>h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>
                <a:latin typeface="Arial"/>
                <a:cs typeface="Arial"/>
              </a:rPr>
              <a:t> unchang</a:t>
            </a:r>
            <a:r>
              <a:rPr dirty="0" sz="1400" spc="-20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420"/>
              </a:lnSpc>
            </a:pPr>
            <a:r>
              <a:rPr dirty="0"/>
              <a:t>Top 14</a:t>
            </a:r>
            <a:r>
              <a:rPr dirty="0" spc="-15"/>
              <a:t> </a:t>
            </a:r>
            <a:r>
              <a:rPr dirty="0"/>
              <a:t>Most Cost</a:t>
            </a:r>
            <a:r>
              <a:rPr dirty="0" spc="-10"/>
              <a:t>l</a:t>
            </a:r>
            <a:r>
              <a:rPr dirty="0"/>
              <a:t>y Disaste</a:t>
            </a:r>
            <a:r>
              <a:rPr dirty="0" spc="-15"/>
              <a:t>r</a:t>
            </a:r>
            <a:r>
              <a:rPr dirty="0"/>
              <a:t>s</a:t>
            </a:r>
          </a:p>
          <a:p>
            <a:pPr marL="12700">
              <a:lnSpc>
                <a:spcPts val="3420"/>
              </a:lnSpc>
            </a:pPr>
            <a:r>
              <a:rPr dirty="0"/>
              <a:t>in U.S. </a:t>
            </a:r>
            <a:r>
              <a:rPr dirty="0" spc="5"/>
              <a:t>H</a:t>
            </a:r>
            <a:r>
              <a:rPr dirty="0"/>
              <a:t>is</a:t>
            </a:r>
            <a:r>
              <a:rPr dirty="0" spc="-10"/>
              <a:t>t</a:t>
            </a:r>
            <a:r>
              <a:rPr dirty="0"/>
              <a:t>ory</a:t>
            </a:r>
            <a:r>
              <a:rPr dirty="0" spc="-5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5">
                <a:latin typeface="Arial"/>
                <a:cs typeface="Arial"/>
              </a:rPr>
              <a:t> </a:t>
            </a:r>
            <a:r>
              <a:rPr dirty="0"/>
              <a:t>Occurred</a:t>
            </a:r>
            <a:r>
              <a:rPr dirty="0" spc="-15"/>
              <a:t> </a:t>
            </a:r>
            <a:r>
              <a:rPr dirty="0"/>
              <a:t>last</a:t>
            </a:r>
            <a:r>
              <a:rPr dirty="0" spc="-10"/>
              <a:t> </a:t>
            </a:r>
            <a:r>
              <a:rPr dirty="0"/>
              <a:t>20 Years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076" y="1336040"/>
            <a:ext cx="396430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(I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sured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L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sses,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20</a:t>
            </a:r>
            <a:r>
              <a:rPr dirty="0" sz="1600" spc="-95" b="1">
                <a:solidFill>
                  <a:srgbClr val="215A79"/>
                </a:solidFill>
                <a:latin typeface="Arial"/>
                <a:cs typeface="Arial"/>
              </a:rPr>
              <a:t>1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1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Dollars,</a:t>
            </a:r>
            <a:r>
              <a:rPr dirty="0" sz="16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$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Billions)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6366865"/>
            <a:ext cx="812165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*Losses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 spc="-10">
                <a:latin typeface="Arial"/>
                <a:cs typeface="Arial"/>
              </a:rPr>
              <a:t>il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actua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y be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bro</a:t>
            </a:r>
            <a:r>
              <a:rPr dirty="0" sz="1100" spc="10">
                <a:latin typeface="Arial"/>
                <a:cs typeface="Arial"/>
              </a:rPr>
              <a:t>k</a:t>
            </a:r>
            <a:r>
              <a:rPr dirty="0" sz="1100">
                <a:latin typeface="Arial"/>
                <a:cs typeface="Arial"/>
              </a:rPr>
              <a:t>en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nto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se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eral “e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ts”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ter</a:t>
            </a:r>
            <a:r>
              <a:rPr dirty="0" sz="1100" spc="5">
                <a:latin typeface="Arial"/>
                <a:cs typeface="Arial"/>
              </a:rPr>
              <a:t>m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  Inc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oss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or 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od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pril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–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Ju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30.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575" y="4531480"/>
            <a:ext cx="376555" cy="198755"/>
          </a:xfrm>
          <a:custGeom>
            <a:avLst/>
            <a:gdLst/>
            <a:ahLst/>
            <a:cxnLst/>
            <a:rect l="l" t="t" r="r" b="b"/>
            <a:pathLst>
              <a:path w="376555" h="198754">
                <a:moveTo>
                  <a:pt x="0" y="198689"/>
                </a:moveTo>
                <a:lnTo>
                  <a:pt x="376315" y="198689"/>
                </a:lnTo>
                <a:lnTo>
                  <a:pt x="376315" y="0"/>
                </a:lnTo>
                <a:lnTo>
                  <a:pt x="0" y="0"/>
                </a:lnTo>
                <a:lnTo>
                  <a:pt x="0" y="198689"/>
                </a:lnTo>
                <a:close/>
              </a:path>
            </a:pathLst>
          </a:custGeom>
          <a:solidFill>
            <a:srgbClr val="EDC1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20243" y="4522049"/>
            <a:ext cx="366395" cy="208279"/>
          </a:xfrm>
          <a:custGeom>
            <a:avLst/>
            <a:gdLst/>
            <a:ahLst/>
            <a:cxnLst/>
            <a:rect l="l" t="t" r="r" b="b"/>
            <a:pathLst>
              <a:path w="366394" h="208279">
                <a:moveTo>
                  <a:pt x="0" y="208120"/>
                </a:moveTo>
                <a:lnTo>
                  <a:pt x="365824" y="208120"/>
                </a:lnTo>
                <a:lnTo>
                  <a:pt x="365824" y="0"/>
                </a:lnTo>
                <a:lnTo>
                  <a:pt x="0" y="0"/>
                </a:lnTo>
                <a:lnTo>
                  <a:pt x="0" y="208120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09760" y="4474891"/>
            <a:ext cx="376555" cy="255270"/>
          </a:xfrm>
          <a:custGeom>
            <a:avLst/>
            <a:gdLst/>
            <a:ahLst/>
            <a:cxnLst/>
            <a:rect l="l" t="t" r="r" b="b"/>
            <a:pathLst>
              <a:path w="376555" h="255270">
                <a:moveTo>
                  <a:pt x="0" y="255278"/>
                </a:moveTo>
                <a:lnTo>
                  <a:pt x="375977" y="255278"/>
                </a:lnTo>
                <a:lnTo>
                  <a:pt x="375977" y="0"/>
                </a:lnTo>
                <a:lnTo>
                  <a:pt x="0" y="0"/>
                </a:lnTo>
                <a:lnTo>
                  <a:pt x="0" y="255278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509428" y="4427420"/>
            <a:ext cx="376555" cy="302895"/>
          </a:xfrm>
          <a:custGeom>
            <a:avLst/>
            <a:gdLst/>
            <a:ahLst/>
            <a:cxnLst/>
            <a:rect l="l" t="t" r="r" b="b"/>
            <a:pathLst>
              <a:path w="376555" h="302895">
                <a:moveTo>
                  <a:pt x="0" y="302749"/>
                </a:moveTo>
                <a:lnTo>
                  <a:pt x="375977" y="302749"/>
                </a:lnTo>
                <a:lnTo>
                  <a:pt x="375977" y="0"/>
                </a:lnTo>
                <a:lnTo>
                  <a:pt x="0" y="0"/>
                </a:lnTo>
                <a:lnTo>
                  <a:pt x="0" y="302749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109097" y="4370831"/>
            <a:ext cx="366395" cy="359410"/>
          </a:xfrm>
          <a:custGeom>
            <a:avLst/>
            <a:gdLst/>
            <a:ahLst/>
            <a:cxnLst/>
            <a:rect l="l" t="t" r="r" b="b"/>
            <a:pathLst>
              <a:path w="366395" h="359410">
                <a:moveTo>
                  <a:pt x="0" y="359338"/>
                </a:moveTo>
                <a:lnTo>
                  <a:pt x="365824" y="359338"/>
                </a:lnTo>
                <a:lnTo>
                  <a:pt x="365824" y="0"/>
                </a:lnTo>
                <a:lnTo>
                  <a:pt x="0" y="0"/>
                </a:lnTo>
                <a:lnTo>
                  <a:pt x="0" y="359338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98613" y="4333105"/>
            <a:ext cx="376555" cy="397510"/>
          </a:xfrm>
          <a:custGeom>
            <a:avLst/>
            <a:gdLst/>
            <a:ahLst/>
            <a:cxnLst/>
            <a:rect l="l" t="t" r="r" b="b"/>
            <a:pathLst>
              <a:path w="376554" h="397510">
                <a:moveTo>
                  <a:pt x="0" y="397064"/>
                </a:moveTo>
                <a:lnTo>
                  <a:pt x="375977" y="397064"/>
                </a:lnTo>
                <a:lnTo>
                  <a:pt x="375977" y="0"/>
                </a:lnTo>
                <a:lnTo>
                  <a:pt x="0" y="0"/>
                </a:lnTo>
                <a:lnTo>
                  <a:pt x="0" y="397064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282" y="4304496"/>
            <a:ext cx="376555" cy="426084"/>
          </a:xfrm>
          <a:custGeom>
            <a:avLst/>
            <a:gdLst/>
            <a:ahLst/>
            <a:cxnLst/>
            <a:rect l="l" t="t" r="r" b="b"/>
            <a:pathLst>
              <a:path w="376554" h="426085">
                <a:moveTo>
                  <a:pt x="0" y="425673"/>
                </a:moveTo>
                <a:lnTo>
                  <a:pt x="375977" y="425673"/>
                </a:lnTo>
                <a:lnTo>
                  <a:pt x="375977" y="0"/>
                </a:lnTo>
                <a:lnTo>
                  <a:pt x="0" y="0"/>
                </a:lnTo>
                <a:lnTo>
                  <a:pt x="0" y="425673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897950" y="4172141"/>
            <a:ext cx="366395" cy="558165"/>
          </a:xfrm>
          <a:custGeom>
            <a:avLst/>
            <a:gdLst/>
            <a:ahLst/>
            <a:cxnLst/>
            <a:rect l="l" t="t" r="r" b="b"/>
            <a:pathLst>
              <a:path w="366395" h="558164">
                <a:moveTo>
                  <a:pt x="0" y="558027"/>
                </a:moveTo>
                <a:lnTo>
                  <a:pt x="365824" y="558027"/>
                </a:lnTo>
                <a:lnTo>
                  <a:pt x="365824" y="0"/>
                </a:lnTo>
                <a:lnTo>
                  <a:pt x="0" y="0"/>
                </a:lnTo>
                <a:lnTo>
                  <a:pt x="0" y="558027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487466" y="4115553"/>
            <a:ext cx="376555" cy="614680"/>
          </a:xfrm>
          <a:custGeom>
            <a:avLst/>
            <a:gdLst/>
            <a:ahLst/>
            <a:cxnLst/>
            <a:rect l="l" t="t" r="r" b="b"/>
            <a:pathLst>
              <a:path w="376554" h="614679">
                <a:moveTo>
                  <a:pt x="0" y="614616"/>
                </a:moveTo>
                <a:lnTo>
                  <a:pt x="375977" y="614616"/>
                </a:lnTo>
                <a:lnTo>
                  <a:pt x="375977" y="0"/>
                </a:lnTo>
                <a:lnTo>
                  <a:pt x="0" y="0"/>
                </a:lnTo>
                <a:lnTo>
                  <a:pt x="0" y="614616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087135" y="3831666"/>
            <a:ext cx="366395" cy="898525"/>
          </a:xfrm>
          <a:custGeom>
            <a:avLst/>
            <a:gdLst/>
            <a:ahLst/>
            <a:cxnLst/>
            <a:rect l="l" t="t" r="r" b="b"/>
            <a:pathLst>
              <a:path w="366395" h="898525">
                <a:moveTo>
                  <a:pt x="0" y="898503"/>
                </a:moveTo>
                <a:lnTo>
                  <a:pt x="365824" y="898503"/>
                </a:lnTo>
                <a:lnTo>
                  <a:pt x="365824" y="0"/>
                </a:lnTo>
                <a:lnTo>
                  <a:pt x="0" y="0"/>
                </a:lnTo>
                <a:lnTo>
                  <a:pt x="0" y="898503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676652" y="3727605"/>
            <a:ext cx="376555" cy="1002665"/>
          </a:xfrm>
          <a:custGeom>
            <a:avLst/>
            <a:gdLst/>
            <a:ahLst/>
            <a:cxnLst/>
            <a:rect l="l" t="t" r="r" b="b"/>
            <a:pathLst>
              <a:path w="376554" h="1002664">
                <a:moveTo>
                  <a:pt x="0" y="1002564"/>
                </a:moveTo>
                <a:lnTo>
                  <a:pt x="375977" y="1002564"/>
                </a:lnTo>
                <a:lnTo>
                  <a:pt x="375977" y="0"/>
                </a:lnTo>
                <a:lnTo>
                  <a:pt x="0" y="0"/>
                </a:lnTo>
                <a:lnTo>
                  <a:pt x="0" y="1002564"/>
                </a:lnTo>
                <a:close/>
              </a:path>
            </a:pathLst>
          </a:custGeom>
          <a:solidFill>
            <a:srgbClr val="EDC1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276320" y="3604682"/>
            <a:ext cx="376555" cy="1125855"/>
          </a:xfrm>
          <a:custGeom>
            <a:avLst/>
            <a:gdLst/>
            <a:ahLst/>
            <a:cxnLst/>
            <a:rect l="l" t="t" r="r" b="b"/>
            <a:pathLst>
              <a:path w="376554" h="1125854">
                <a:moveTo>
                  <a:pt x="0" y="1125487"/>
                </a:moveTo>
                <a:lnTo>
                  <a:pt x="375977" y="1125487"/>
                </a:lnTo>
                <a:lnTo>
                  <a:pt x="375977" y="0"/>
                </a:lnTo>
                <a:lnTo>
                  <a:pt x="0" y="0"/>
                </a:lnTo>
                <a:lnTo>
                  <a:pt x="0" y="1125487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875989" y="3557525"/>
            <a:ext cx="366395" cy="1172845"/>
          </a:xfrm>
          <a:custGeom>
            <a:avLst/>
            <a:gdLst/>
            <a:ahLst/>
            <a:cxnLst/>
            <a:rect l="l" t="t" r="r" b="b"/>
            <a:pathLst>
              <a:path w="366395" h="1172845">
                <a:moveTo>
                  <a:pt x="0" y="1172644"/>
                </a:moveTo>
                <a:lnTo>
                  <a:pt x="365824" y="1172644"/>
                </a:lnTo>
                <a:lnTo>
                  <a:pt x="365824" y="0"/>
                </a:lnTo>
                <a:lnTo>
                  <a:pt x="0" y="0"/>
                </a:lnTo>
                <a:lnTo>
                  <a:pt x="0" y="1172644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465504" y="2488626"/>
            <a:ext cx="376555" cy="2241550"/>
          </a:xfrm>
          <a:custGeom>
            <a:avLst/>
            <a:gdLst/>
            <a:ahLst/>
            <a:cxnLst/>
            <a:rect l="l" t="t" r="r" b="b"/>
            <a:pathLst>
              <a:path w="376554" h="2241550">
                <a:moveTo>
                  <a:pt x="0" y="2241543"/>
                </a:moveTo>
                <a:lnTo>
                  <a:pt x="375977" y="2241543"/>
                </a:lnTo>
                <a:lnTo>
                  <a:pt x="375977" y="0"/>
                </a:lnTo>
                <a:lnTo>
                  <a:pt x="0" y="0"/>
                </a:lnTo>
                <a:lnTo>
                  <a:pt x="0" y="2241543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13975" y="2379800"/>
            <a:ext cx="0" cy="2393315"/>
          </a:xfrm>
          <a:custGeom>
            <a:avLst/>
            <a:gdLst/>
            <a:ahLst/>
            <a:cxnLst/>
            <a:rect l="l" t="t" r="r" b="b"/>
            <a:pathLst>
              <a:path w="0" h="2393315">
                <a:moveTo>
                  <a:pt x="0" y="0"/>
                </a:moveTo>
                <a:lnTo>
                  <a:pt x="0" y="2392811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3060" y="4734885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428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53060" y="449847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53060" y="426206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53060" y="402565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3060" y="378923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53060" y="355244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53060" y="332546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53060" y="308904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53060" y="285263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53060" y="261621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53060" y="2379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62" y="0"/>
                </a:lnTo>
              </a:path>
            </a:pathLst>
          </a:custGeom>
          <a:ln w="943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213643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803227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402896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002564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592081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191749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791282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380934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980603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570119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169787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769456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358972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958641" y="474431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294"/>
                </a:moveTo>
                <a:lnTo>
                  <a:pt x="0" y="0"/>
                </a:lnTo>
              </a:path>
            </a:pathLst>
          </a:custGeom>
          <a:ln w="1015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275429" y="4022649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$9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24336" y="3833642"/>
            <a:ext cx="110807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7857" sz="2100" spc="135" b="1">
                <a:latin typeface="Arial"/>
                <a:cs typeface="Arial"/>
              </a:rPr>
              <a:t>$11</a:t>
            </a:r>
            <a:r>
              <a:rPr dirty="0" baseline="-17857" sz="2100" spc="7" b="1">
                <a:latin typeface="Arial"/>
                <a:cs typeface="Arial"/>
              </a:rPr>
              <a:t>.</a:t>
            </a:r>
            <a:r>
              <a:rPr dirty="0" baseline="-17857" sz="2100" spc="89" b="1">
                <a:latin typeface="Arial"/>
                <a:cs typeface="Arial"/>
              </a:rPr>
              <a:t>9</a:t>
            </a:r>
            <a:r>
              <a:rPr dirty="0" baseline="-17857" sz="2100" b="1">
                <a:latin typeface="Arial"/>
                <a:cs typeface="Arial"/>
              </a:rPr>
              <a:t> </a:t>
            </a:r>
            <a:r>
              <a:rPr dirty="0" baseline="-17857" sz="2100" spc="-30" b="1">
                <a:latin typeface="Arial"/>
                <a:cs typeface="Arial"/>
              </a:rPr>
              <a:t> </a:t>
            </a:r>
            <a:r>
              <a:rPr dirty="0" sz="1400" spc="90" b="1">
                <a:latin typeface="Arial"/>
                <a:cs typeface="Arial"/>
              </a:rPr>
              <a:t>$13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13521" y="3445695"/>
            <a:ext cx="1108075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1746" sz="2100" spc="135" b="1">
                <a:latin typeface="Arial"/>
                <a:cs typeface="Arial"/>
              </a:rPr>
              <a:t>$19</a:t>
            </a:r>
            <a:r>
              <a:rPr dirty="0" baseline="-31746" sz="2100" spc="7" b="1">
                <a:latin typeface="Arial"/>
                <a:cs typeface="Arial"/>
              </a:rPr>
              <a:t>.</a:t>
            </a:r>
            <a:r>
              <a:rPr dirty="0" baseline="-31746" sz="2100" spc="89" b="1">
                <a:latin typeface="Arial"/>
                <a:cs typeface="Arial"/>
              </a:rPr>
              <a:t>1</a:t>
            </a:r>
            <a:r>
              <a:rPr dirty="0" baseline="-31746" sz="2100" b="1">
                <a:latin typeface="Arial"/>
                <a:cs typeface="Arial"/>
              </a:rPr>
              <a:t> </a:t>
            </a:r>
            <a:r>
              <a:rPr dirty="0" baseline="-31746" sz="2100" spc="-30" b="1">
                <a:latin typeface="Arial"/>
                <a:cs typeface="Arial"/>
              </a:rPr>
              <a:t> </a:t>
            </a:r>
            <a:r>
              <a:rPr dirty="0" sz="1400" spc="90" b="1">
                <a:latin typeface="Arial"/>
                <a:cs typeface="Arial"/>
              </a:rPr>
              <a:t>$21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02706" y="3322834"/>
            <a:ext cx="51879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$24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802374" y="3275677"/>
            <a:ext cx="51879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$25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91890" y="2263367"/>
            <a:ext cx="51879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$47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75761" y="4051194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$8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86244" y="4088920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$7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86576" y="4145559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$6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86907" y="4193031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$5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97391" y="4240188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$4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7722" y="4249620"/>
            <a:ext cx="407034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latin typeface="Arial"/>
                <a:cs typeface="Arial"/>
              </a:rPr>
              <a:t>$4</a:t>
            </a:r>
            <a:r>
              <a:rPr dirty="0" sz="1400" spc="5" b="1">
                <a:latin typeface="Arial"/>
                <a:cs typeface="Arial"/>
              </a:rPr>
              <a:t>.</a:t>
            </a:r>
            <a:r>
              <a:rPr dirty="0" sz="1400" spc="60" b="1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8206" y="2263367"/>
            <a:ext cx="361315" cy="2580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90">
                <a:latin typeface="Arial"/>
                <a:cs typeface="Arial"/>
              </a:rPr>
              <a:t>$50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$45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$40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$35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$30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90">
                <a:latin typeface="Arial"/>
                <a:cs typeface="Arial"/>
              </a:rPr>
              <a:t>$25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$20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$15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$10</a:t>
            </a:r>
            <a:endParaRPr sz="1400">
              <a:latin typeface="Arial"/>
              <a:cs typeface="Arial"/>
            </a:endParaRPr>
          </a:p>
          <a:p>
            <a:pPr algn="ctr" marL="111760">
              <a:lnSpc>
                <a:spcPct val="100000"/>
              </a:lnSpc>
              <a:spcBef>
                <a:spcPts val="185"/>
              </a:spcBef>
            </a:pPr>
            <a:r>
              <a:rPr dirty="0" sz="1400" spc="90">
                <a:latin typeface="Arial"/>
                <a:cs typeface="Arial"/>
              </a:rPr>
              <a:t>$5</a:t>
            </a:r>
            <a:endParaRPr sz="1400">
              <a:latin typeface="Arial"/>
              <a:cs typeface="Arial"/>
            </a:endParaRPr>
          </a:p>
          <a:p>
            <a:pPr algn="ctr" marL="111760">
              <a:lnSpc>
                <a:spcPct val="100000"/>
              </a:lnSpc>
              <a:spcBef>
                <a:spcPts val="180"/>
              </a:spcBef>
            </a:pPr>
            <a:r>
              <a:rPr dirty="0" sz="1400" spc="90">
                <a:latin typeface="Arial"/>
                <a:cs typeface="Arial"/>
              </a:rPr>
              <a:t>$0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7875" y="4792283"/>
            <a:ext cx="39433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40005">
              <a:lnSpc>
                <a:spcPct val="111000"/>
              </a:lnSpc>
            </a:pPr>
            <a:r>
              <a:rPr dirty="0" sz="950" spc="-30">
                <a:latin typeface="Arial"/>
                <a:cs typeface="Arial"/>
              </a:rPr>
              <a:t>I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5">
                <a:latin typeface="Arial"/>
                <a:cs typeface="Arial"/>
              </a:rPr>
              <a:t>en</a:t>
            </a:r>
            <a:r>
              <a:rPr dirty="0" sz="950" spc="45">
                <a:latin typeface="Arial"/>
                <a:cs typeface="Arial"/>
              </a:rPr>
              <a:t>e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2011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87239" y="4792283"/>
            <a:ext cx="158369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 marR="6350" indent="-30480">
              <a:lnSpc>
                <a:spcPct val="111000"/>
              </a:lnSpc>
              <a:tabLst>
                <a:tab pos="581660" algn="l"/>
                <a:tab pos="642620" algn="l"/>
                <a:tab pos="1201420" algn="l"/>
              </a:tabLst>
            </a:pPr>
            <a:r>
              <a:rPr dirty="0" sz="950" spc="-5">
                <a:latin typeface="Arial"/>
                <a:cs typeface="Arial"/>
              </a:rPr>
              <a:t>J</a:t>
            </a:r>
            <a:r>
              <a:rPr dirty="0" sz="950" spc="25">
                <a:latin typeface="Arial"/>
                <a:cs typeface="Arial"/>
              </a:rPr>
              <a:t>eann</a:t>
            </a:r>
            <a:r>
              <a:rPr dirty="0" sz="950" spc="45">
                <a:latin typeface="Arial"/>
                <a:cs typeface="Arial"/>
              </a:rPr>
              <a:t>e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50">
                <a:latin typeface="Arial"/>
                <a:cs typeface="Arial"/>
              </a:rPr>
              <a:t>F</a:t>
            </a:r>
            <a:r>
              <a:rPr dirty="0" sz="950">
                <a:latin typeface="Arial"/>
                <a:cs typeface="Arial"/>
              </a:rPr>
              <a:t>r</a:t>
            </a:r>
            <a:r>
              <a:rPr dirty="0" sz="950" spc="25">
                <a:latin typeface="Arial"/>
                <a:cs typeface="Arial"/>
              </a:rPr>
              <a:t>an</a:t>
            </a:r>
            <a:r>
              <a:rPr dirty="0" sz="950" spc="75">
                <a:latin typeface="Arial"/>
                <a:cs typeface="Arial"/>
              </a:rPr>
              <a:t>c</a:t>
            </a:r>
            <a:r>
              <a:rPr dirty="0" sz="950" spc="25">
                <a:latin typeface="Arial"/>
                <a:cs typeface="Arial"/>
              </a:rPr>
              <a:t>e</a:t>
            </a:r>
            <a:r>
              <a:rPr dirty="0" sz="950" spc="40">
                <a:latin typeface="Arial"/>
                <a:cs typeface="Arial"/>
              </a:rPr>
              <a:t>s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30">
                <a:latin typeface="Arial"/>
                <a:cs typeface="Arial"/>
              </a:rPr>
              <a:t> </a:t>
            </a:r>
            <a:r>
              <a:rPr dirty="0" sz="950" spc="25">
                <a:latin typeface="Arial"/>
                <a:cs typeface="Arial"/>
              </a:rPr>
              <a:t>R</a:t>
            </a:r>
            <a:r>
              <a:rPr dirty="0" sz="950" spc="20">
                <a:latin typeface="Arial"/>
                <a:cs typeface="Arial"/>
              </a:rPr>
              <a:t>i</a:t>
            </a:r>
            <a:r>
              <a:rPr dirty="0" sz="950" spc="45">
                <a:latin typeface="Arial"/>
                <a:cs typeface="Arial"/>
              </a:rPr>
              <a:t>t</a:t>
            </a:r>
            <a:r>
              <a:rPr dirty="0" sz="950" spc="45">
                <a:latin typeface="Arial"/>
                <a:cs typeface="Arial"/>
              </a:rPr>
              <a:t>a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2004</a:t>
            </a:r>
            <a:r>
              <a:rPr dirty="0" sz="950" spc="25">
                <a:latin typeface="Arial"/>
                <a:cs typeface="Arial"/>
              </a:rPr>
              <a:t>)</a:t>
            </a:r>
            <a:r>
              <a:rPr dirty="0" sz="950">
                <a:latin typeface="Arial"/>
                <a:cs typeface="Arial"/>
              </a:rPr>
              <a:t>		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2004</a:t>
            </a:r>
            <a:r>
              <a:rPr dirty="0" sz="950" spc="25">
                <a:latin typeface="Arial"/>
                <a:cs typeface="Arial"/>
              </a:rPr>
              <a:t>)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2005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86244" y="4808209"/>
            <a:ext cx="100456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32460" algn="l"/>
              </a:tabLst>
            </a:pPr>
            <a:r>
              <a:rPr dirty="0" sz="950" spc="25">
                <a:latin typeface="Arial"/>
                <a:cs typeface="Arial"/>
              </a:rPr>
              <a:t>H</a:t>
            </a:r>
            <a:r>
              <a:rPr dirty="0" sz="950" spc="25">
                <a:latin typeface="Arial"/>
                <a:cs typeface="Arial"/>
              </a:rPr>
              <a:t>ug</a:t>
            </a:r>
            <a:r>
              <a:rPr dirty="0" sz="950" spc="45">
                <a:latin typeface="Arial"/>
                <a:cs typeface="Arial"/>
              </a:rPr>
              <a:t>o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30">
                <a:latin typeface="Arial"/>
                <a:cs typeface="Arial"/>
              </a:rPr>
              <a:t>I</a:t>
            </a:r>
            <a:r>
              <a:rPr dirty="0" sz="950" spc="-85">
                <a:latin typeface="Arial"/>
                <a:cs typeface="Arial"/>
              </a:rPr>
              <a:t>v</a:t>
            </a:r>
            <a:r>
              <a:rPr dirty="0" sz="950" spc="25">
                <a:latin typeface="Arial"/>
                <a:cs typeface="Arial"/>
              </a:rPr>
              <a:t>a</a:t>
            </a:r>
            <a:r>
              <a:rPr dirty="0" sz="950" spc="45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25"/>
              </a:spcBef>
              <a:tabLst>
                <a:tab pos="622300" algn="l"/>
              </a:tabLst>
            </a:pP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1989</a:t>
            </a:r>
            <a:r>
              <a:rPr dirty="0" sz="950" spc="25">
                <a:latin typeface="Arial"/>
                <a:cs typeface="Arial"/>
              </a:rPr>
              <a:t>)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2004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44972" y="4792283"/>
            <a:ext cx="467359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" marR="6350" indent="-40640">
              <a:lnSpc>
                <a:spcPct val="111000"/>
              </a:lnSpc>
            </a:pPr>
            <a:r>
              <a:rPr dirty="0" sz="950" spc="25">
                <a:latin typeface="Arial"/>
                <a:cs typeface="Arial"/>
              </a:rPr>
              <a:t>C</a:t>
            </a:r>
            <a:r>
              <a:rPr dirty="0" sz="950" spc="25">
                <a:latin typeface="Arial"/>
                <a:cs typeface="Arial"/>
              </a:rPr>
              <a:t>ha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0">
                <a:latin typeface="Arial"/>
                <a:cs typeface="Arial"/>
              </a:rPr>
              <a:t>l</a:t>
            </a:r>
            <a:r>
              <a:rPr dirty="0" sz="950" spc="25">
                <a:latin typeface="Arial"/>
                <a:cs typeface="Arial"/>
              </a:rPr>
              <a:t>e</a:t>
            </a:r>
            <a:r>
              <a:rPr dirty="0" sz="950" spc="40">
                <a:latin typeface="Arial"/>
                <a:cs typeface="Arial"/>
              </a:rPr>
              <a:t>y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2004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885251" y="4792283"/>
            <a:ext cx="40449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 marR="6350" indent="-10160">
              <a:lnSpc>
                <a:spcPct val="111000"/>
              </a:lnSpc>
            </a:pPr>
            <a:r>
              <a:rPr dirty="0" sz="950" spc="130">
                <a:latin typeface="Arial"/>
                <a:cs typeface="Arial"/>
              </a:rPr>
              <a:t>W</a:t>
            </a:r>
            <a:r>
              <a:rPr dirty="0" sz="950" spc="20">
                <a:latin typeface="Arial"/>
                <a:cs typeface="Arial"/>
              </a:rPr>
              <a:t>il</a:t>
            </a:r>
            <a:r>
              <a:rPr dirty="0" sz="950" spc="75">
                <a:latin typeface="Arial"/>
                <a:cs typeface="Arial"/>
              </a:rPr>
              <a:t>m</a:t>
            </a:r>
            <a:r>
              <a:rPr dirty="0" sz="950" spc="45">
                <a:latin typeface="Arial"/>
                <a:cs typeface="Arial"/>
              </a:rPr>
              <a:t>a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2005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454462" y="4792283"/>
            <a:ext cx="42481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 marR="6350" indent="-30480">
              <a:lnSpc>
                <a:spcPct val="111000"/>
              </a:lnSpc>
            </a:pPr>
            <a:r>
              <a:rPr dirty="0" sz="950" spc="-30">
                <a:latin typeface="Arial"/>
                <a:cs typeface="Arial"/>
              </a:rPr>
              <a:t>I</a:t>
            </a:r>
            <a:r>
              <a:rPr dirty="0" sz="950" spc="75">
                <a:latin typeface="Arial"/>
                <a:cs typeface="Arial"/>
              </a:rPr>
              <a:t>k</a:t>
            </a:r>
            <a:r>
              <a:rPr dirty="0" sz="950" spc="45">
                <a:latin typeface="Arial"/>
                <a:cs typeface="Arial"/>
              </a:rPr>
              <a:t>e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2008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62759" y="4792283"/>
            <a:ext cx="1224280" cy="655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10795" indent="-121920">
              <a:lnSpc>
                <a:spcPct val="111000"/>
              </a:lnSpc>
            </a:pPr>
            <a:r>
              <a:rPr dirty="0" sz="950" spc="25">
                <a:latin typeface="Arial"/>
                <a:cs typeface="Arial"/>
              </a:rPr>
              <a:t>N</a:t>
            </a:r>
            <a:r>
              <a:rPr dirty="0" sz="950" spc="25">
                <a:latin typeface="Arial"/>
                <a:cs typeface="Arial"/>
              </a:rPr>
              <a:t>o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45">
                <a:latin typeface="Arial"/>
                <a:cs typeface="Arial"/>
              </a:rPr>
              <a:t>t</a:t>
            </a:r>
            <a:r>
              <a:rPr dirty="0" sz="950" spc="25">
                <a:latin typeface="Arial"/>
                <a:cs typeface="Arial"/>
              </a:rPr>
              <a:t>h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0">
                <a:latin typeface="Arial"/>
                <a:cs typeface="Arial"/>
              </a:rPr>
              <a:t>i</a:t>
            </a:r>
            <a:r>
              <a:rPr dirty="0" sz="950" spc="25">
                <a:latin typeface="Arial"/>
                <a:cs typeface="Arial"/>
              </a:rPr>
              <a:t>dg</a:t>
            </a:r>
            <a:r>
              <a:rPr dirty="0" sz="950" spc="45">
                <a:latin typeface="Arial"/>
                <a:cs typeface="Arial"/>
              </a:rPr>
              <a:t>e</a:t>
            </a:r>
            <a:r>
              <a:rPr dirty="0" sz="950">
                <a:latin typeface="Arial"/>
                <a:cs typeface="Arial"/>
              </a:rPr>
              <a:t>  </a:t>
            </a:r>
            <a:r>
              <a:rPr dirty="0" sz="950" spc="70">
                <a:latin typeface="Arial"/>
                <a:cs typeface="Arial"/>
              </a:rPr>
              <a:t> </a:t>
            </a:r>
            <a:r>
              <a:rPr dirty="0" sz="950" spc="75">
                <a:latin typeface="Arial"/>
                <a:cs typeface="Arial"/>
              </a:rPr>
              <a:t>S</a:t>
            </a:r>
            <a:r>
              <a:rPr dirty="0" sz="950" spc="25">
                <a:latin typeface="Arial"/>
                <a:cs typeface="Arial"/>
              </a:rPr>
              <a:t>p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0">
                <a:latin typeface="Arial"/>
                <a:cs typeface="Arial"/>
              </a:rPr>
              <a:t>i</a:t>
            </a:r>
            <a:r>
              <a:rPr dirty="0" sz="950" spc="25">
                <a:latin typeface="Arial"/>
                <a:cs typeface="Arial"/>
              </a:rPr>
              <a:t>n</a:t>
            </a:r>
            <a:r>
              <a:rPr dirty="0" sz="950" spc="45">
                <a:latin typeface="Arial"/>
                <a:cs typeface="Arial"/>
              </a:rPr>
              <a:t>g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1994</a:t>
            </a:r>
            <a:r>
              <a:rPr dirty="0" sz="950" spc="25">
                <a:latin typeface="Arial"/>
                <a:cs typeface="Arial"/>
              </a:rPr>
              <a:t>)</a:t>
            </a:r>
            <a:r>
              <a:rPr dirty="0" sz="950">
                <a:latin typeface="Arial"/>
                <a:cs typeface="Arial"/>
              </a:rPr>
              <a:t>  </a:t>
            </a:r>
            <a:r>
              <a:rPr dirty="0" sz="950" spc="-15">
                <a:latin typeface="Arial"/>
                <a:cs typeface="Arial"/>
              </a:rPr>
              <a:t> </a:t>
            </a:r>
            <a:r>
              <a:rPr dirty="0" sz="950" spc="-30">
                <a:latin typeface="Arial"/>
                <a:cs typeface="Arial"/>
              </a:rPr>
              <a:t>T</a:t>
            </a:r>
            <a:r>
              <a:rPr dirty="0" sz="950" spc="25">
                <a:latin typeface="Arial"/>
                <a:cs typeface="Arial"/>
              </a:rPr>
              <a:t>o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5">
                <a:latin typeface="Arial"/>
                <a:cs typeface="Arial"/>
              </a:rPr>
              <a:t>nadoe</a:t>
            </a:r>
            <a:r>
              <a:rPr dirty="0" sz="950" spc="40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  <a:p>
            <a:pPr marL="723900" marR="6350" indent="-121920">
              <a:lnSpc>
                <a:spcPct val="111000"/>
              </a:lnSpc>
            </a:pPr>
            <a:r>
              <a:rPr dirty="0" sz="950" spc="55">
                <a:latin typeface="Arial"/>
                <a:cs typeface="Arial"/>
              </a:rPr>
              <a:t>&amp;</a:t>
            </a:r>
            <a:r>
              <a:rPr dirty="0" sz="950" spc="75">
                <a:latin typeface="Arial"/>
                <a:cs typeface="Arial"/>
              </a:rPr>
              <a:t> </a:t>
            </a:r>
            <a:r>
              <a:rPr dirty="0" sz="950" spc="75">
                <a:latin typeface="Arial"/>
                <a:cs typeface="Arial"/>
              </a:rPr>
              <a:t>S</a:t>
            </a:r>
            <a:r>
              <a:rPr dirty="0" sz="950" spc="45">
                <a:latin typeface="Arial"/>
                <a:cs typeface="Arial"/>
              </a:rPr>
              <a:t>t</a:t>
            </a:r>
            <a:r>
              <a:rPr dirty="0" sz="950" spc="25">
                <a:latin typeface="Arial"/>
                <a:cs typeface="Arial"/>
              </a:rPr>
              <a:t>o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75">
                <a:latin typeface="Arial"/>
                <a:cs typeface="Arial"/>
              </a:rPr>
              <a:t>m</a:t>
            </a:r>
            <a:r>
              <a:rPr dirty="0" sz="950" spc="75">
                <a:latin typeface="Arial"/>
                <a:cs typeface="Arial"/>
              </a:rPr>
              <a:t>s</a:t>
            </a:r>
            <a:r>
              <a:rPr dirty="0" sz="950" spc="30">
                <a:latin typeface="Arial"/>
                <a:cs typeface="Arial"/>
              </a:rPr>
              <a:t>*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2011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53468" y="4808209"/>
            <a:ext cx="406400" cy="478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7780">
              <a:lnSpc>
                <a:spcPct val="100000"/>
              </a:lnSpc>
            </a:pPr>
            <a:r>
              <a:rPr dirty="0" sz="950" spc="25">
                <a:latin typeface="Arial"/>
                <a:cs typeface="Arial"/>
              </a:rPr>
              <a:t>9</a:t>
            </a:r>
            <a:r>
              <a:rPr dirty="0" sz="950" spc="45">
                <a:latin typeface="Arial"/>
                <a:cs typeface="Arial"/>
              </a:rPr>
              <a:t>/</a:t>
            </a:r>
            <a:r>
              <a:rPr dirty="0" sz="950" spc="25">
                <a:latin typeface="Arial"/>
                <a:cs typeface="Arial"/>
              </a:rPr>
              <a:t>1</a:t>
            </a:r>
            <a:r>
              <a:rPr dirty="0" sz="950" spc="45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  <a:p>
            <a:pPr algn="ctr" marL="12700" marR="6350">
              <a:lnSpc>
                <a:spcPts val="1270"/>
              </a:lnSpc>
              <a:spcBef>
                <a:spcPts val="55"/>
              </a:spcBef>
            </a:pPr>
            <a:r>
              <a:rPr dirty="0" sz="950" spc="75">
                <a:latin typeface="Arial"/>
                <a:cs typeface="Arial"/>
              </a:rPr>
              <a:t>A</a:t>
            </a:r>
            <a:r>
              <a:rPr dirty="0" sz="950" spc="45">
                <a:latin typeface="Arial"/>
                <a:cs typeface="Arial"/>
              </a:rPr>
              <a:t>tt</a:t>
            </a:r>
            <a:r>
              <a:rPr dirty="0" sz="950" spc="25">
                <a:latin typeface="Arial"/>
                <a:cs typeface="Arial"/>
              </a:rPr>
              <a:t>a</a:t>
            </a:r>
            <a:r>
              <a:rPr dirty="0" sz="950" spc="75">
                <a:latin typeface="Arial"/>
                <a:cs typeface="Arial"/>
              </a:rPr>
              <a:t>c</a:t>
            </a:r>
            <a:r>
              <a:rPr dirty="0" sz="950" spc="40">
                <a:latin typeface="Arial"/>
                <a:cs typeface="Arial"/>
              </a:rPr>
              <a:t>k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2001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832831" y="4792283"/>
            <a:ext cx="466090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" marR="6350" indent="-40640">
              <a:lnSpc>
                <a:spcPct val="111000"/>
              </a:lnSpc>
            </a:pPr>
            <a:r>
              <a:rPr dirty="0" sz="950" spc="75">
                <a:latin typeface="Arial"/>
                <a:cs typeface="Arial"/>
              </a:rPr>
              <a:t>A</a:t>
            </a:r>
            <a:r>
              <a:rPr dirty="0" sz="950" spc="25">
                <a:latin typeface="Arial"/>
                <a:cs typeface="Arial"/>
              </a:rPr>
              <a:t>nd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5">
                <a:latin typeface="Arial"/>
                <a:cs typeface="Arial"/>
              </a:rPr>
              <a:t>e</a:t>
            </a:r>
            <a:r>
              <a:rPr dirty="0" sz="950" spc="60">
                <a:latin typeface="Arial"/>
                <a:cs typeface="Arial"/>
              </a:rPr>
              <a:t>w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1992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442652" y="4792283"/>
            <a:ext cx="443865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 marR="6350" indent="-30480">
              <a:lnSpc>
                <a:spcPct val="111000"/>
              </a:lnSpc>
            </a:pPr>
            <a:r>
              <a:rPr dirty="0" sz="950" spc="75">
                <a:latin typeface="Arial"/>
                <a:cs typeface="Arial"/>
              </a:rPr>
              <a:t>K</a:t>
            </a:r>
            <a:r>
              <a:rPr dirty="0" sz="950" spc="25">
                <a:latin typeface="Arial"/>
                <a:cs typeface="Arial"/>
              </a:rPr>
              <a:t>a</a:t>
            </a:r>
            <a:r>
              <a:rPr dirty="0" sz="950" spc="45">
                <a:latin typeface="Arial"/>
                <a:cs typeface="Arial"/>
              </a:rPr>
              <a:t>t</a:t>
            </a:r>
            <a:r>
              <a:rPr dirty="0" sz="950" spc="-5">
                <a:latin typeface="Arial"/>
                <a:cs typeface="Arial"/>
              </a:rPr>
              <a:t>r</a:t>
            </a:r>
            <a:r>
              <a:rPr dirty="0" sz="950" spc="20">
                <a:latin typeface="Arial"/>
                <a:cs typeface="Arial"/>
              </a:rPr>
              <a:t>i</a:t>
            </a:r>
            <a:r>
              <a:rPr dirty="0" sz="950" spc="25">
                <a:latin typeface="Arial"/>
                <a:cs typeface="Arial"/>
              </a:rPr>
              <a:t>n</a:t>
            </a:r>
            <a:r>
              <a:rPr dirty="0" sz="950" spc="45">
                <a:latin typeface="Arial"/>
                <a:cs typeface="Arial"/>
              </a:rPr>
              <a:t>a</a:t>
            </a:r>
            <a:r>
              <a:rPr dirty="0" sz="950" spc="20">
                <a:latin typeface="Arial"/>
                <a:cs typeface="Arial"/>
              </a:rPr>
              <a:t> </a:t>
            </a:r>
            <a:r>
              <a:rPr dirty="0" sz="950" spc="-5">
                <a:latin typeface="Arial"/>
                <a:cs typeface="Arial"/>
              </a:rPr>
              <a:t>(</a:t>
            </a:r>
            <a:r>
              <a:rPr dirty="0" sz="950" spc="25">
                <a:latin typeface="Arial"/>
                <a:cs typeface="Arial"/>
              </a:rPr>
              <a:t>2005</a:t>
            </a:r>
            <a:r>
              <a:rPr dirty="0" sz="950" spc="25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301750" y="1754251"/>
            <a:ext cx="5260848" cy="1688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301750" y="1754251"/>
            <a:ext cx="5650230" cy="1688464"/>
          </a:xfrm>
          <a:custGeom>
            <a:avLst/>
            <a:gdLst/>
            <a:ahLst/>
            <a:cxnLst/>
            <a:rect l="l" t="t" r="r" b="b"/>
            <a:pathLst>
              <a:path w="5650230" h="1688464">
                <a:moveTo>
                  <a:pt x="0" y="0"/>
                </a:moveTo>
                <a:lnTo>
                  <a:pt x="3295777" y="0"/>
                </a:lnTo>
                <a:lnTo>
                  <a:pt x="4708271" y="0"/>
                </a:lnTo>
                <a:lnTo>
                  <a:pt x="5649976" y="0"/>
                </a:lnTo>
                <a:lnTo>
                  <a:pt x="5649976" y="867663"/>
                </a:lnTo>
                <a:lnTo>
                  <a:pt x="5649976" y="1239520"/>
                </a:lnTo>
                <a:lnTo>
                  <a:pt x="5649976" y="1487424"/>
                </a:lnTo>
                <a:lnTo>
                  <a:pt x="4708271" y="1487424"/>
                </a:lnTo>
                <a:lnTo>
                  <a:pt x="5260848" y="1688338"/>
                </a:lnTo>
                <a:lnTo>
                  <a:pt x="3295777" y="1487424"/>
                </a:lnTo>
                <a:lnTo>
                  <a:pt x="0" y="1487424"/>
                </a:lnTo>
                <a:lnTo>
                  <a:pt x="0" y="1239520"/>
                </a:lnTo>
                <a:lnTo>
                  <a:pt x="0" y="86766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387221" y="1837563"/>
            <a:ext cx="5278120" cy="66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199390">
              <a:lnSpc>
                <a:spcPts val="2590"/>
              </a:lnSpc>
            </a:pP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ev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nt, the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pring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20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 torna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torm season 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32838" y="2495930"/>
            <a:ext cx="3990340" cy="66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5805" marR="6350" indent="-713740">
              <a:lnSpc>
                <a:spcPts val="259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baseline="24305" sz="2400" spc="-22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24305" sz="2400" spc="-1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baseline="24305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4305" sz="2400" spc="-3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iest ev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nt in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insuran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79425" y="5115940"/>
            <a:ext cx="3346450" cy="1130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79425" y="5115940"/>
            <a:ext cx="3346450" cy="1130935"/>
          </a:xfrm>
          <a:custGeom>
            <a:avLst/>
            <a:gdLst/>
            <a:ahLst/>
            <a:cxnLst/>
            <a:rect l="l" t="t" r="r" b="b"/>
            <a:pathLst>
              <a:path w="3346450" h="1130935">
                <a:moveTo>
                  <a:pt x="0" y="251459"/>
                </a:moveTo>
                <a:lnTo>
                  <a:pt x="557745" y="251459"/>
                </a:lnTo>
                <a:lnTo>
                  <a:pt x="601484" y="0"/>
                </a:lnTo>
                <a:lnTo>
                  <a:pt x="1394333" y="251459"/>
                </a:lnTo>
                <a:lnTo>
                  <a:pt x="3346450" y="251459"/>
                </a:lnTo>
                <a:lnTo>
                  <a:pt x="3346450" y="398017"/>
                </a:lnTo>
                <a:lnTo>
                  <a:pt x="3346450" y="617842"/>
                </a:lnTo>
                <a:lnTo>
                  <a:pt x="3346450" y="1130871"/>
                </a:lnTo>
                <a:lnTo>
                  <a:pt x="1394333" y="1130871"/>
                </a:lnTo>
                <a:lnTo>
                  <a:pt x="557745" y="1130871"/>
                </a:lnTo>
                <a:lnTo>
                  <a:pt x="0" y="1130871"/>
                </a:lnTo>
                <a:lnTo>
                  <a:pt x="0" y="617842"/>
                </a:lnTo>
                <a:lnTo>
                  <a:pt x="0" y="398017"/>
                </a:lnTo>
                <a:lnTo>
                  <a:pt x="0" y="251459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700531" y="5393740"/>
            <a:ext cx="2904490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>
              <a:lnSpc>
                <a:spcPts val="216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Hurricane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Irene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became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5641" sz="1950" spc="1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baseline="25641" sz="19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5641" sz="1950" spc="-27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expense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hurricane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US h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story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53059" y="6551269"/>
            <a:ext cx="4205605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rces: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C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;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ati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10">
                <a:latin typeface="Arial"/>
                <a:cs typeface="Arial"/>
              </a:rPr>
              <a:t>f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>
                <a:latin typeface="Arial"/>
                <a:cs typeface="Arial"/>
              </a:rPr>
              <a:t>ati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5">
                <a:latin typeface="Arial"/>
                <a:cs typeface="Arial"/>
              </a:rPr>
              <a:t>j</a:t>
            </a:r>
            <a:r>
              <a:rPr dirty="0" sz="1100">
                <a:latin typeface="Arial"/>
                <a:cs typeface="Arial"/>
              </a:rPr>
              <a:t>ust</a:t>
            </a:r>
            <a:r>
              <a:rPr dirty="0" sz="1100" spc="5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14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744851"/>
            <a:ext cx="7772400" cy="237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744851"/>
            <a:ext cx="7772400" cy="2379345"/>
          </a:xfrm>
          <a:custGeom>
            <a:avLst/>
            <a:gdLst/>
            <a:ahLst/>
            <a:cxnLst/>
            <a:rect l="l" t="t" r="r" b="b"/>
            <a:pathLst>
              <a:path w="7772400" h="2379345">
                <a:moveTo>
                  <a:pt x="0" y="2378964"/>
                </a:moveTo>
                <a:lnTo>
                  <a:pt x="7772400" y="2378964"/>
                </a:lnTo>
                <a:lnTo>
                  <a:pt x="7772400" y="0"/>
                </a:lnTo>
                <a:lnTo>
                  <a:pt x="0" y="0"/>
                </a:lnTo>
                <a:lnTo>
                  <a:pt x="0" y="2378964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8664" y="2930651"/>
            <a:ext cx="7449820" cy="198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6350">
              <a:lnSpc>
                <a:spcPct val="90000"/>
              </a:lnSpc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dirty="0" sz="4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dirty="0" sz="4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Consumers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 Take</a:t>
            </a:r>
            <a:r>
              <a:rPr dirty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4800" spc="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repare for a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 Disaster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Elements</a:t>
            </a:r>
            <a:r>
              <a:rPr dirty="0" spc="-25"/>
              <a:t> </a:t>
            </a:r>
            <a:r>
              <a:rPr dirty="0"/>
              <a:t>of a</a:t>
            </a:r>
            <a:r>
              <a:rPr dirty="0" spc="5"/>
              <a:t> </a:t>
            </a:r>
            <a:r>
              <a:rPr dirty="0"/>
              <a:t>Disaster</a:t>
            </a:r>
            <a:r>
              <a:rPr dirty="0" spc="-25"/>
              <a:t> </a:t>
            </a:r>
            <a:r>
              <a:rPr dirty="0"/>
              <a:t>Plan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695" y="1136903"/>
            <a:ext cx="8058784" cy="5168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 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 </a:t>
            </a:r>
            <a:r>
              <a:rPr dirty="0" sz="2400" spc="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our </a:t>
            </a:r>
            <a:r>
              <a:rPr dirty="0" sz="2400" spc="-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ey ways to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repare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disaster.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2"/>
              </a:spcBef>
            </a:pPr>
            <a:endParaRPr sz="2900"/>
          </a:p>
          <a:p>
            <a:pPr marL="304800" marR="635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First,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right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ype 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nsurance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>
                <a:latin typeface="Arial"/>
                <a:cs typeface="Arial"/>
              </a:rPr>
              <a:t> 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fic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54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con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ventory.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2"/>
              </a:spcBef>
              <a:buClr>
                <a:srgbClr val="FF6800"/>
              </a:buClr>
              <a:buFont typeface="Wingdings"/>
              <a:buChar char=""/>
            </a:pPr>
            <a:endParaRPr sz="2900"/>
          </a:p>
          <a:p>
            <a:pPr marL="304800" marR="69977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rd, know 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at you 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take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 you have to</a:t>
            </a:r>
            <a:r>
              <a:rPr dirty="0" sz="2400">
                <a:latin typeface="Arial"/>
                <a:cs typeface="Arial"/>
              </a:rPr>
              <a:t> evacu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ted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53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Fo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know 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 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how you 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get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here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 is a di</a:t>
            </a:r>
            <a:r>
              <a:rPr dirty="0" sz="2400" spc="-1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aster.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2"/>
              </a:spcBef>
            </a:pPr>
            <a:endParaRPr sz="2900"/>
          </a:p>
          <a:p>
            <a:pPr marL="304800" marR="66802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Lastly,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remember to th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nk abo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pets and others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>
                <a:latin typeface="Arial"/>
                <a:cs typeface="Arial"/>
              </a:rPr>
              <a:t> 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creating your disaster pl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3420"/>
              </a:lnSpc>
            </a:pPr>
            <a:r>
              <a:rPr dirty="0"/>
              <a:t>G</a:t>
            </a:r>
            <a:r>
              <a:rPr dirty="0" spc="-10"/>
              <a:t>e</a:t>
            </a:r>
            <a:r>
              <a:rPr dirty="0"/>
              <a:t>t</a:t>
            </a:r>
            <a:r>
              <a:rPr dirty="0" spc="-10"/>
              <a:t> </a:t>
            </a:r>
            <a:r>
              <a:rPr dirty="0"/>
              <a:t>the Right</a:t>
            </a:r>
            <a:r>
              <a:rPr dirty="0" spc="10"/>
              <a:t> </a:t>
            </a:r>
            <a:r>
              <a:rPr dirty="0"/>
              <a:t>Amount and Type of</a:t>
            </a:r>
          </a:p>
          <a:p>
            <a:pPr marL="81915">
              <a:lnSpc>
                <a:spcPts val="3390"/>
              </a:lnSpc>
            </a:pPr>
            <a:r>
              <a:rPr dirty="0"/>
              <a:t>Insurance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" y="1042415"/>
            <a:ext cx="8816340" cy="447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ugh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</a:pPr>
            <a:endParaRPr sz="2800"/>
          </a:p>
          <a:p>
            <a:pPr marL="469900" marR="6350" indent="-457200">
              <a:lnSpc>
                <a:spcPct val="90000"/>
              </a:lnSpc>
              <a:buClr>
                <a:srgbClr val="FF680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bu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 home. Do not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nsure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eal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estate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>
                <a:latin typeface="Arial"/>
                <a:cs typeface="Arial"/>
              </a:rPr>
              <a:t> 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 or you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ke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 very 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10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-i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sured.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>
                <a:latin typeface="Arial"/>
                <a:cs typeface="Arial"/>
              </a:rPr>
              <a:t> imp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rta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 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rig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nt of reb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costs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 kn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 all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our options.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2"/>
              </a:spcBef>
              <a:buClr>
                <a:srgbClr val="FF6800"/>
              </a:buClr>
              <a:buFont typeface="Arial"/>
              <a:buAutoNum type="arabicPeriod"/>
            </a:pPr>
            <a:endParaRPr sz="2500"/>
          </a:p>
          <a:p>
            <a:pPr marL="469900" indent="-457200">
              <a:lnSpc>
                <a:spcPct val="100000"/>
              </a:lnSpc>
              <a:buClr>
                <a:srgbClr val="FF680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pl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 of 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ur person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2"/>
              </a:spcBef>
              <a:buClr>
                <a:srgbClr val="FF6800"/>
              </a:buClr>
              <a:buFont typeface="Arial"/>
              <a:buAutoNum type="arabicPeriod"/>
            </a:pPr>
            <a:endParaRPr sz="2900"/>
          </a:p>
          <a:p>
            <a:pPr marL="469900" marR="1021080" indent="-457200">
              <a:lnSpc>
                <a:spcPts val="2590"/>
              </a:lnSpc>
              <a:buClr>
                <a:srgbClr val="FF680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ve eno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gh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cost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nal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 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pe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ses.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54"/>
              </a:spcBef>
              <a:buClr>
                <a:srgbClr val="FF6800"/>
              </a:buClr>
              <a:buFont typeface="Arial"/>
              <a:buAutoNum type="arabicPeriod"/>
            </a:pPr>
            <a:endParaRPr sz="2500"/>
          </a:p>
          <a:p>
            <a:pPr marL="469900" indent="-457200">
              <a:lnSpc>
                <a:spcPct val="100000"/>
              </a:lnSpc>
              <a:buClr>
                <a:srgbClr val="FF680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are a renter g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renters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C</a:t>
            </a:r>
            <a:r>
              <a:rPr dirty="0" spc="5"/>
              <a:t>o</a:t>
            </a:r>
            <a:r>
              <a:rPr dirty="0"/>
              <a:t>nd</a:t>
            </a:r>
            <a:r>
              <a:rPr dirty="0" spc="5"/>
              <a:t>u</a:t>
            </a:r>
            <a:r>
              <a:rPr dirty="0"/>
              <a:t>ct</a:t>
            </a:r>
            <a:r>
              <a:rPr dirty="0" spc="-25"/>
              <a:t> </a:t>
            </a:r>
            <a:r>
              <a:rPr dirty="0"/>
              <a:t>a </a:t>
            </a:r>
            <a:r>
              <a:rPr dirty="0" spc="5"/>
              <a:t>H</a:t>
            </a:r>
            <a:r>
              <a:rPr dirty="0"/>
              <a:t>ome</a:t>
            </a:r>
            <a:r>
              <a:rPr dirty="0" spc="-20"/>
              <a:t> </a:t>
            </a:r>
            <a:r>
              <a:rPr dirty="0"/>
              <a:t>Inventory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1649603"/>
            <a:ext cx="7517765" cy="3448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 inv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ntory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tai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 of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erso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possess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 estimated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0"/>
              </a:spcBef>
            </a:pPr>
            <a:endParaRPr sz="2900"/>
          </a:p>
          <a:p>
            <a:pPr marL="304800" marR="517525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ps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urchase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right amou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nsurance</a:t>
            </a:r>
            <a:r>
              <a:rPr dirty="0" sz="2400">
                <a:latin typeface="Arial"/>
                <a:cs typeface="Arial"/>
              </a:rPr>
              <a:t> coverage.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56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Makes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file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im.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2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d, 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astly 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substantiate unreimbursed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property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sses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tax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purpo</a:t>
            </a:r>
            <a:r>
              <a:rPr dirty="0" sz="2400" spc="-1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a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4286" rIns="0" bIns="0" rtlCol="0" vert="horz">
            <a:spAutoFit/>
          </a:bodyPr>
          <a:lstStyle/>
          <a:p>
            <a:pPr marL="120014">
              <a:lnSpc>
                <a:spcPct val="100000"/>
              </a:lnSpc>
            </a:pPr>
            <a:r>
              <a:rPr dirty="0" sz="2800" spc="-20"/>
              <a:t>Kn</a:t>
            </a:r>
            <a:r>
              <a:rPr dirty="0" sz="2800" spc="-35"/>
              <a:t>o</a:t>
            </a:r>
            <a:r>
              <a:rPr dirty="0" sz="2800" spc="-25"/>
              <a:t>w</a:t>
            </a:r>
            <a:r>
              <a:rPr dirty="0" sz="2800" spc="-40"/>
              <a:t> </a:t>
            </a:r>
            <a:r>
              <a:rPr dirty="0" sz="2800" spc="-229"/>
              <a:t>Y</a:t>
            </a:r>
            <a:r>
              <a:rPr dirty="0" sz="2800" spc="-20"/>
              <a:t>o</a:t>
            </a:r>
            <a:r>
              <a:rPr dirty="0" sz="2800" spc="-30"/>
              <a:t>u</a:t>
            </a:r>
            <a:r>
              <a:rPr dirty="0" sz="2800" spc="-15"/>
              <a:t>r</a:t>
            </a:r>
            <a:r>
              <a:rPr dirty="0" sz="2800" spc="-5"/>
              <a:t> </a:t>
            </a:r>
            <a:r>
              <a:rPr dirty="0" sz="2800" spc="-15"/>
              <a:t>Stuf</a:t>
            </a:r>
            <a:r>
              <a:rPr dirty="0" sz="2800" spc="-5"/>
              <a:t>f</a:t>
            </a:r>
            <a:r>
              <a:rPr dirty="0" sz="2800" spc="-25"/>
              <a:t>®</a:t>
            </a:r>
            <a:r>
              <a:rPr dirty="0" sz="2800" spc="25"/>
              <a:t> </a:t>
            </a:r>
            <a:r>
              <a:rPr dirty="0" sz="2800" spc="-10"/>
              <a:t>-</a:t>
            </a:r>
            <a:r>
              <a:rPr dirty="0" sz="2800" spc="5"/>
              <a:t> </a:t>
            </a:r>
            <a:r>
              <a:rPr dirty="0" sz="2800" spc="-20"/>
              <a:t>Ho</a:t>
            </a:r>
            <a:r>
              <a:rPr dirty="0" sz="2800" spc="-35"/>
              <a:t>m</a:t>
            </a:r>
            <a:r>
              <a:rPr dirty="0" sz="2800" spc="-20"/>
              <a:t>e</a:t>
            </a:r>
            <a:r>
              <a:rPr dirty="0" sz="2800" spc="15"/>
              <a:t> </a:t>
            </a:r>
            <a:r>
              <a:rPr dirty="0" sz="2800" spc="-15"/>
              <a:t>Inv</a:t>
            </a:r>
            <a:r>
              <a:rPr dirty="0" sz="2800" spc="-15"/>
              <a:t>e</a:t>
            </a:r>
            <a:r>
              <a:rPr dirty="0" sz="2800" spc="-15"/>
              <a:t>nto</a:t>
            </a:r>
            <a:r>
              <a:rPr dirty="0" sz="2800" spc="-10"/>
              <a:t>r</a:t>
            </a:r>
            <a:r>
              <a:rPr dirty="0" sz="2800" spc="-20"/>
              <a:t>y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152525" y="1371600"/>
            <a:ext cx="67056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39258" y="2490470"/>
            <a:ext cx="3904741" cy="288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239258" y="2490470"/>
            <a:ext cx="3905250" cy="2883535"/>
          </a:xfrm>
          <a:custGeom>
            <a:avLst/>
            <a:gdLst/>
            <a:ahLst/>
            <a:cxnLst/>
            <a:rect l="l" t="t" r="r" b="b"/>
            <a:pathLst>
              <a:path w="3905250" h="2883535">
                <a:moveTo>
                  <a:pt x="1480692" y="605154"/>
                </a:moveTo>
                <a:lnTo>
                  <a:pt x="1884680" y="605154"/>
                </a:lnTo>
                <a:lnTo>
                  <a:pt x="2490723" y="605154"/>
                </a:lnTo>
                <a:lnTo>
                  <a:pt x="3904741" y="605154"/>
                </a:lnTo>
                <a:lnTo>
                  <a:pt x="3904741" y="984884"/>
                </a:lnTo>
                <a:lnTo>
                  <a:pt x="3904741" y="1554352"/>
                </a:lnTo>
                <a:lnTo>
                  <a:pt x="3904741" y="2883280"/>
                </a:lnTo>
                <a:lnTo>
                  <a:pt x="2490723" y="2883280"/>
                </a:lnTo>
                <a:lnTo>
                  <a:pt x="1884680" y="2883280"/>
                </a:lnTo>
                <a:lnTo>
                  <a:pt x="1480692" y="2883280"/>
                </a:lnTo>
                <a:lnTo>
                  <a:pt x="1480692" y="1554352"/>
                </a:lnTo>
                <a:lnTo>
                  <a:pt x="0" y="0"/>
                </a:lnTo>
                <a:lnTo>
                  <a:pt x="1480692" y="984884"/>
                </a:lnTo>
                <a:lnTo>
                  <a:pt x="1480692" y="605154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99580" y="3269488"/>
            <a:ext cx="2230120" cy="193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90000"/>
              </a:lnSpc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Kno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free,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pp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licat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re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pub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ia,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re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rese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treach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ndu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stry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erates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reat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is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aila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ts val="3420"/>
              </a:lnSpc>
            </a:pPr>
            <a:r>
              <a:rPr dirty="0"/>
              <a:t>Present</a:t>
            </a:r>
            <a:r>
              <a:rPr dirty="0" spc="-10"/>
              <a:t>a</a:t>
            </a:r>
            <a:r>
              <a:rPr dirty="0"/>
              <a:t>t</a:t>
            </a:r>
            <a:r>
              <a:rPr dirty="0" spc="-10"/>
              <a:t>i</a:t>
            </a:r>
            <a:r>
              <a:rPr dirty="0"/>
              <a:t>on</a:t>
            </a:r>
            <a:r>
              <a:rPr dirty="0" spc="-15"/>
              <a:t> </a:t>
            </a:r>
            <a:r>
              <a:rPr dirty="0"/>
              <a:t>Ou</a:t>
            </a:r>
            <a:r>
              <a:rPr dirty="0" spc="-10"/>
              <a:t>t</a:t>
            </a:r>
            <a:r>
              <a:rPr dirty="0"/>
              <a:t>l</a:t>
            </a:r>
            <a:r>
              <a:rPr dirty="0" spc="-15"/>
              <a:t>i</a:t>
            </a:r>
            <a:r>
              <a:rPr dirty="0"/>
              <a:t>ne</a:t>
            </a:r>
            <a:r>
              <a:rPr dirty="0" spc="4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/>
              <a:t>Insur</a:t>
            </a:r>
            <a:r>
              <a:rPr dirty="0" spc="-10"/>
              <a:t>a</a:t>
            </a:r>
            <a:r>
              <a:rPr dirty="0"/>
              <a:t>nce </a:t>
            </a:r>
            <a:r>
              <a:rPr dirty="0" spc="-10"/>
              <a:t>a</a:t>
            </a:r>
            <a:r>
              <a:rPr dirty="0"/>
              <a:t>nd</a:t>
            </a:r>
          </a:p>
          <a:p>
            <a:pPr marL="81915">
              <a:lnSpc>
                <a:spcPts val="3420"/>
              </a:lnSpc>
            </a:pPr>
            <a:r>
              <a:rPr dirty="0"/>
              <a:t>Disasters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1132585"/>
            <a:ext cx="8061325" cy="3772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85" marR="6350" indent="-514984">
              <a:lnSpc>
                <a:spcPts val="2590"/>
              </a:lnSpc>
              <a:buClr>
                <a:srgbClr val="FF6800"/>
              </a:buClr>
              <a:buFont typeface="Arial"/>
              <a:buAutoNum type="romanUcPeriod"/>
              <a:tabLst>
                <a:tab pos="528320" algn="l"/>
              </a:tabLst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saster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Insurance 101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What’s Cov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What’s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 Standard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 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ess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Insurance 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3"/>
              </a:spcBef>
              <a:buClr>
                <a:srgbClr val="FF6800"/>
              </a:buClr>
              <a:buFont typeface="Arial"/>
              <a:buAutoNum type="romanUcPeriod"/>
            </a:pPr>
            <a:endParaRPr sz="2800"/>
          </a:p>
          <a:p>
            <a:pPr marL="527685" marR="1106170" indent="-514984">
              <a:lnSpc>
                <a:spcPts val="2590"/>
              </a:lnSpc>
              <a:buClr>
                <a:srgbClr val="FF6800"/>
              </a:buClr>
              <a:buFont typeface="Arial"/>
              <a:buAutoNum type="romanUcPeriod"/>
              <a:tabLst>
                <a:tab pos="528320" algn="l"/>
              </a:tabLst>
            </a:pPr>
            <a:r>
              <a:rPr dirty="0" sz="2400">
                <a:latin typeface="Arial"/>
                <a:cs typeface="Arial"/>
              </a:rPr>
              <a:t>Steps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ou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nsumers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 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saster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54"/>
              </a:spcBef>
              <a:buClr>
                <a:srgbClr val="FF6800"/>
              </a:buClr>
              <a:buFont typeface="Arial"/>
              <a:buAutoNum type="romanUcPeriod"/>
            </a:pPr>
            <a:endParaRPr sz="2500"/>
          </a:p>
          <a:p>
            <a:pPr marL="527685" indent="-514984">
              <a:lnSpc>
                <a:spcPct val="100000"/>
              </a:lnSpc>
              <a:buClr>
                <a:srgbClr val="FF6800"/>
              </a:buClr>
              <a:buFont typeface="Arial"/>
              <a:buAutoNum type="romanUcPeriod"/>
              <a:tabLst>
                <a:tab pos="528320" algn="l"/>
              </a:tabLst>
            </a:pP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w the Cl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ims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 Works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3"/>
              </a:spcBef>
              <a:buClr>
                <a:srgbClr val="FF6800"/>
              </a:buClr>
              <a:buFont typeface="Arial"/>
              <a:buAutoNum type="romanUcPeriod"/>
            </a:pPr>
            <a:endParaRPr sz="2500"/>
          </a:p>
          <a:p>
            <a:pPr marL="527685" indent="-514984">
              <a:lnSpc>
                <a:spcPct val="100000"/>
              </a:lnSpc>
              <a:buClr>
                <a:srgbClr val="FF6800"/>
              </a:buClr>
              <a:buFont typeface="Arial"/>
              <a:buAutoNum type="romanUcPeriod"/>
              <a:tabLst>
                <a:tab pos="528320" algn="l"/>
              </a:tabLst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ts of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I.I.I.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saster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ared</a:t>
            </a:r>
            <a:r>
              <a:rPr dirty="0" sz="2400" spc="-1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ess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2"/>
              </a:spcBef>
              <a:buClr>
                <a:srgbClr val="FF6800"/>
              </a:buClr>
              <a:buFont typeface="Arial"/>
              <a:buAutoNum type="romanUcPeriod"/>
            </a:pPr>
            <a:endParaRPr sz="2500"/>
          </a:p>
          <a:p>
            <a:pPr marL="527685" indent="-514984">
              <a:lnSpc>
                <a:spcPct val="100000"/>
              </a:lnSpc>
              <a:buClr>
                <a:srgbClr val="FF6800"/>
              </a:buClr>
              <a:buFont typeface="Arial"/>
              <a:buAutoNum type="romanUcPeriod"/>
              <a:tabLst>
                <a:tab pos="528320" algn="l"/>
              </a:tabLst>
            </a:pP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I.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K</a:t>
            </a:r>
            <a:r>
              <a:rPr dirty="0" spc="5"/>
              <a:t>n</a:t>
            </a:r>
            <a:r>
              <a:rPr dirty="0"/>
              <a:t>ow </a:t>
            </a:r>
            <a:r>
              <a:rPr dirty="0" spc="-10"/>
              <a:t>W</a:t>
            </a:r>
            <a:r>
              <a:rPr dirty="0"/>
              <a:t>hat to</a:t>
            </a:r>
            <a:r>
              <a:rPr dirty="0" spc="20"/>
              <a:t> </a:t>
            </a:r>
            <a:r>
              <a:rPr dirty="0"/>
              <a:t>Take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5"/>
              <a:t>Med</a:t>
            </a:r>
            <a:r>
              <a:rPr dirty="0"/>
              <a:t>i</a:t>
            </a:r>
            <a:r>
              <a:rPr dirty="0" spc="-10"/>
              <a:t>cine</a:t>
            </a:r>
            <a:r>
              <a:rPr dirty="0" spc="-5"/>
              <a:t>s</a:t>
            </a:r>
            <a:r>
              <a:rPr dirty="0" spc="-5"/>
              <a:t>,</a:t>
            </a:r>
            <a:r>
              <a:rPr dirty="0" spc="-25"/>
              <a:t> </a:t>
            </a:r>
            <a:r>
              <a:rPr dirty="0" spc="-10"/>
              <a:t>pres</a:t>
            </a:r>
            <a:r>
              <a:rPr dirty="0" spc="-5"/>
              <a:t>c</a:t>
            </a:r>
            <a:r>
              <a:rPr dirty="0" spc="-10"/>
              <a:t>ript</a:t>
            </a:r>
            <a:r>
              <a:rPr dirty="0"/>
              <a:t>i</a:t>
            </a:r>
            <a:r>
              <a:rPr dirty="0" spc="-10"/>
              <a:t>ons</a:t>
            </a:r>
            <a:r>
              <a:rPr dirty="0" spc="5"/>
              <a:t> </a:t>
            </a:r>
            <a:r>
              <a:rPr dirty="0" spc="-10"/>
              <a:t>and</a:t>
            </a:r>
            <a:r>
              <a:rPr dirty="0" spc="-5"/>
              <a:t> </a:t>
            </a:r>
            <a:r>
              <a:rPr dirty="0" spc="-5"/>
              <a:t>f</a:t>
            </a:r>
            <a:r>
              <a:rPr dirty="0"/>
              <a:t>i</a:t>
            </a:r>
            <a:r>
              <a:rPr dirty="0" spc="-10"/>
              <a:t>rst</a:t>
            </a:r>
            <a:r>
              <a:rPr dirty="0" spc="10"/>
              <a:t> </a:t>
            </a:r>
            <a:r>
              <a:rPr dirty="0" spc="-10"/>
              <a:t>aid</a:t>
            </a:r>
            <a:r>
              <a:rPr dirty="0" spc="-5"/>
              <a:t> </a:t>
            </a:r>
            <a:r>
              <a:rPr dirty="0" spc="-10"/>
              <a:t>kit</a:t>
            </a:r>
          </a:p>
          <a:p>
            <a:pPr>
              <a:lnSpc>
                <a:spcPts val="1700"/>
              </a:lnSpc>
              <a:spcBef>
                <a:spcPts val="28"/>
              </a:spcBef>
              <a:buClr>
                <a:srgbClr val="FF6800"/>
              </a:buClr>
              <a:buFont typeface="Wingdings"/>
              <a:buChar char=""/>
            </a:pPr>
            <a:endParaRPr sz="17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Bott</a:t>
            </a:r>
            <a:r>
              <a:rPr dirty="0"/>
              <a:t>l</a:t>
            </a:r>
            <a:r>
              <a:rPr dirty="0" spc="-10"/>
              <a:t>ed</a:t>
            </a:r>
            <a:r>
              <a:rPr dirty="0" spc="-15"/>
              <a:t> </a:t>
            </a:r>
            <a:r>
              <a:rPr dirty="0" spc="-30"/>
              <a:t>w</a:t>
            </a:r>
            <a:r>
              <a:rPr dirty="0" spc="-10"/>
              <a:t>ater</a:t>
            </a:r>
          </a:p>
          <a:p>
            <a:pPr>
              <a:lnSpc>
                <a:spcPts val="1900"/>
              </a:lnSpc>
              <a:spcBef>
                <a:spcPts val="47"/>
              </a:spcBef>
              <a:buClr>
                <a:srgbClr val="FF6800"/>
              </a:buClr>
              <a:buFont typeface="Wingdings"/>
              <a:buChar char=""/>
            </a:pPr>
            <a:endParaRPr sz="1900"/>
          </a:p>
          <a:p>
            <a:pPr marL="304800" marR="203200" indent="-292100">
              <a:lnSpc>
                <a:spcPts val="173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Cloth</a:t>
            </a:r>
            <a:r>
              <a:rPr dirty="0"/>
              <a:t>i</a:t>
            </a:r>
            <a:r>
              <a:rPr dirty="0" spc="-10"/>
              <a:t>ng</a:t>
            </a:r>
            <a:r>
              <a:rPr dirty="0" spc="-25"/>
              <a:t> </a:t>
            </a:r>
            <a:r>
              <a:rPr dirty="0" spc="-10"/>
              <a:t>and</a:t>
            </a:r>
            <a:r>
              <a:rPr dirty="0" spc="-5"/>
              <a:t> </a:t>
            </a:r>
            <a:r>
              <a:rPr dirty="0" spc="-10"/>
              <a:t>bedd</a:t>
            </a:r>
            <a:r>
              <a:rPr dirty="0"/>
              <a:t>i</a:t>
            </a:r>
            <a:r>
              <a:rPr dirty="0" spc="-10"/>
              <a:t>ng</a:t>
            </a:r>
            <a:r>
              <a:rPr dirty="0" spc="-5"/>
              <a:t> </a:t>
            </a:r>
            <a:r>
              <a:rPr dirty="0" spc="-10"/>
              <a:t>(s</a:t>
            </a:r>
            <a:r>
              <a:rPr dirty="0"/>
              <a:t>l</a:t>
            </a:r>
            <a:r>
              <a:rPr dirty="0" spc="-10"/>
              <a:t>eep</a:t>
            </a:r>
            <a:r>
              <a:rPr dirty="0"/>
              <a:t>i</a:t>
            </a:r>
            <a:r>
              <a:rPr dirty="0" spc="-10"/>
              <a:t>ng</a:t>
            </a:r>
            <a:r>
              <a:rPr dirty="0" spc="-15"/>
              <a:t> </a:t>
            </a:r>
            <a:r>
              <a:rPr dirty="0" spc="-10"/>
              <a:t>bag</a:t>
            </a:r>
            <a:r>
              <a:rPr dirty="0" spc="-5"/>
              <a:t>s</a:t>
            </a:r>
            <a:r>
              <a:rPr dirty="0" spc="-5"/>
              <a:t>,</a:t>
            </a:r>
            <a:r>
              <a:rPr dirty="0" spc="-10"/>
              <a:t> pillo</a:t>
            </a:r>
            <a:r>
              <a:rPr dirty="0" spc="-30"/>
              <a:t>w</a:t>
            </a:r>
            <a:r>
              <a:rPr dirty="0" spc="-10"/>
              <a:t>s)</a:t>
            </a:r>
          </a:p>
          <a:p>
            <a:pPr>
              <a:lnSpc>
                <a:spcPts val="1900"/>
              </a:lnSpc>
              <a:spcBef>
                <a:spcPts val="17"/>
              </a:spcBef>
              <a:buClr>
                <a:srgbClr val="FF6800"/>
              </a:buClr>
              <a:buFont typeface="Wingdings"/>
              <a:buChar char=""/>
            </a:pPr>
            <a:endParaRPr sz="1900"/>
          </a:p>
          <a:p>
            <a:pPr marL="304800" marR="199390" indent="-292100">
              <a:lnSpc>
                <a:spcPts val="173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Fla</a:t>
            </a:r>
            <a:r>
              <a:rPr dirty="0" spc="-5"/>
              <a:t>s</a:t>
            </a:r>
            <a:r>
              <a:rPr dirty="0" spc="-10"/>
              <a:t>hlight,</a:t>
            </a:r>
            <a:r>
              <a:rPr dirty="0" spc="-25"/>
              <a:t> </a:t>
            </a:r>
            <a:r>
              <a:rPr dirty="0" spc="-10"/>
              <a:t>batter</a:t>
            </a:r>
            <a:r>
              <a:rPr dirty="0" spc="-25"/>
              <a:t>y</a:t>
            </a:r>
            <a:r>
              <a:rPr dirty="0" spc="-15"/>
              <a:t>-</a:t>
            </a:r>
            <a:r>
              <a:rPr dirty="0" spc="-10"/>
              <a:t>p</a:t>
            </a:r>
            <a:r>
              <a:rPr dirty="0"/>
              <a:t>o</a:t>
            </a:r>
            <a:r>
              <a:rPr dirty="0" spc="-30"/>
              <a:t>w</a:t>
            </a:r>
            <a:r>
              <a:rPr dirty="0" spc="-10"/>
              <a:t>ered</a:t>
            </a:r>
            <a:r>
              <a:rPr dirty="0" spc="55"/>
              <a:t> </a:t>
            </a:r>
            <a:r>
              <a:rPr dirty="0" spc="-10"/>
              <a:t>radio</a:t>
            </a:r>
            <a:r>
              <a:rPr dirty="0" spc="-5"/>
              <a:t> </a:t>
            </a:r>
            <a:r>
              <a:rPr dirty="0" spc="-10"/>
              <a:t>and</a:t>
            </a:r>
            <a:r>
              <a:rPr dirty="0" spc="-10"/>
              <a:t> e</a:t>
            </a:r>
            <a:r>
              <a:rPr dirty="0" spc="-15"/>
              <a:t>x</a:t>
            </a:r>
            <a:r>
              <a:rPr dirty="0" spc="-10"/>
              <a:t>tra</a:t>
            </a:r>
            <a:r>
              <a:rPr dirty="0" spc="5"/>
              <a:t> </a:t>
            </a:r>
            <a:r>
              <a:rPr dirty="0" spc="-10"/>
              <a:t>batteries</a:t>
            </a:r>
          </a:p>
          <a:p>
            <a:pPr>
              <a:lnSpc>
                <a:spcPts val="1700"/>
              </a:lnSpc>
              <a:spcBef>
                <a:spcPts val="3"/>
              </a:spcBef>
              <a:buClr>
                <a:srgbClr val="FF6800"/>
              </a:buClr>
              <a:buFont typeface="Wingdings"/>
              <a:buChar char=""/>
            </a:pPr>
            <a:endParaRPr sz="1700"/>
          </a:p>
          <a:p>
            <a:pPr marL="304800" indent="-292100">
              <a:lnSpc>
                <a:spcPts val="182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Special</a:t>
            </a:r>
            <a:r>
              <a:rPr dirty="0" spc="-35"/>
              <a:t> </a:t>
            </a:r>
            <a:r>
              <a:rPr dirty="0" spc="-10"/>
              <a:t>items</a:t>
            </a:r>
            <a:r>
              <a:rPr dirty="0" spc="-5"/>
              <a:t> </a:t>
            </a:r>
            <a:r>
              <a:rPr dirty="0" spc="-10"/>
              <a:t>for</a:t>
            </a:r>
            <a:r>
              <a:rPr dirty="0" spc="20"/>
              <a:t> </a:t>
            </a:r>
            <a:r>
              <a:rPr dirty="0" spc="-10"/>
              <a:t>infants</a:t>
            </a:r>
            <a:r>
              <a:rPr dirty="0" spc="-5"/>
              <a:t> </a:t>
            </a:r>
            <a:r>
              <a:rPr dirty="0" spc="-10"/>
              <a:t>or</a:t>
            </a:r>
            <a:r>
              <a:rPr dirty="0" spc="5"/>
              <a:t> </a:t>
            </a:r>
            <a:r>
              <a:rPr dirty="0" spc="-10"/>
              <a:t>elderly</a:t>
            </a:r>
            <a:r>
              <a:rPr dirty="0" spc="5"/>
              <a:t> </a:t>
            </a:r>
            <a:r>
              <a:rPr dirty="0" spc="-10"/>
              <a:t>or</a:t>
            </a:r>
          </a:p>
          <a:p>
            <a:pPr marL="304800">
              <a:lnSpc>
                <a:spcPts val="1825"/>
              </a:lnSpc>
            </a:pPr>
            <a:r>
              <a:rPr dirty="0" spc="-10"/>
              <a:t>disabled</a:t>
            </a:r>
            <a:r>
              <a:rPr dirty="0" spc="-40"/>
              <a:t> </a:t>
            </a:r>
            <a:r>
              <a:rPr dirty="0" spc="-10"/>
              <a:t>fam</a:t>
            </a:r>
            <a:r>
              <a:rPr dirty="0"/>
              <a:t>i</a:t>
            </a:r>
            <a:r>
              <a:rPr dirty="0" spc="-10"/>
              <a:t>ly</a:t>
            </a:r>
            <a:r>
              <a:rPr dirty="0"/>
              <a:t> </a:t>
            </a:r>
            <a:r>
              <a:rPr dirty="0" spc="-10"/>
              <a:t>members</a:t>
            </a:r>
          </a:p>
          <a:p>
            <a:pPr>
              <a:lnSpc>
                <a:spcPts val="1700"/>
              </a:lnSpc>
              <a:spcBef>
                <a:spcPts val="27"/>
              </a:spcBef>
            </a:pPr>
            <a:endParaRPr sz="17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Computer</a:t>
            </a:r>
            <a:r>
              <a:rPr dirty="0" spc="5"/>
              <a:t> </a:t>
            </a:r>
            <a:r>
              <a:rPr dirty="0" spc="-10"/>
              <a:t>hard</a:t>
            </a:r>
            <a:r>
              <a:rPr dirty="0" spc="5"/>
              <a:t> </a:t>
            </a:r>
            <a:r>
              <a:rPr dirty="0" spc="-10"/>
              <a:t>dri</a:t>
            </a:r>
            <a:r>
              <a:rPr dirty="0" spc="-5"/>
              <a:t>v</a:t>
            </a:r>
            <a:r>
              <a:rPr dirty="0" spc="-10"/>
              <a:t>e</a:t>
            </a:r>
            <a:r>
              <a:rPr dirty="0" spc="-5"/>
              <a:t> </a:t>
            </a:r>
            <a:r>
              <a:rPr dirty="0" spc="-10"/>
              <a:t>or</a:t>
            </a:r>
            <a:r>
              <a:rPr dirty="0" spc="5"/>
              <a:t> </a:t>
            </a:r>
            <a:r>
              <a:rPr dirty="0" spc="-10"/>
              <a:t>laptop</a:t>
            </a:r>
          </a:p>
          <a:p>
            <a:pPr>
              <a:lnSpc>
                <a:spcPts val="1700"/>
              </a:lnSpc>
              <a:spcBef>
                <a:spcPts val="28"/>
              </a:spcBef>
              <a:buClr>
                <a:srgbClr val="FF6800"/>
              </a:buClr>
              <a:buFont typeface="Wingdings"/>
              <a:buChar char=""/>
            </a:pPr>
            <a:endParaRPr sz="17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Photographs</a:t>
            </a:r>
          </a:p>
          <a:p>
            <a:pPr>
              <a:lnSpc>
                <a:spcPts val="1700"/>
              </a:lnSpc>
              <a:spcBef>
                <a:spcPts val="30"/>
              </a:spcBef>
              <a:buClr>
                <a:srgbClr val="FF6800"/>
              </a:buClr>
              <a:buFont typeface="Wingdings"/>
              <a:buChar char=""/>
            </a:pPr>
            <a:endParaRPr sz="1700"/>
          </a:p>
          <a:p>
            <a:pPr marL="304800" indent="-292100">
              <a:lnSpc>
                <a:spcPts val="182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pc="-10"/>
              <a:t>Pet</a:t>
            </a:r>
            <a:r>
              <a:rPr dirty="0" spc="-15"/>
              <a:t> </a:t>
            </a:r>
            <a:r>
              <a:rPr dirty="0" spc="-10"/>
              <a:t>food</a:t>
            </a:r>
            <a:r>
              <a:rPr dirty="0" spc="5"/>
              <a:t> </a:t>
            </a:r>
            <a:r>
              <a:rPr dirty="0" spc="-10"/>
              <a:t>and</a:t>
            </a:r>
            <a:r>
              <a:rPr dirty="0" spc="5"/>
              <a:t> </a:t>
            </a:r>
            <a:r>
              <a:rPr dirty="0" spc="-10"/>
              <a:t>other</a:t>
            </a:r>
            <a:r>
              <a:rPr dirty="0"/>
              <a:t> </a:t>
            </a:r>
            <a:r>
              <a:rPr dirty="0" spc="-10"/>
              <a:t>items</a:t>
            </a:r>
            <a:r>
              <a:rPr dirty="0" spc="10"/>
              <a:t> </a:t>
            </a:r>
            <a:r>
              <a:rPr dirty="0" spc="-10"/>
              <a:t>for</a:t>
            </a:r>
            <a:r>
              <a:rPr dirty="0"/>
              <a:t> </a:t>
            </a:r>
            <a:r>
              <a:rPr dirty="0" spc="-10"/>
              <a:t>pets</a:t>
            </a:r>
            <a:r>
              <a:rPr dirty="0" spc="10"/>
              <a:t> </a:t>
            </a:r>
            <a:r>
              <a:rPr dirty="0" spc="-5"/>
              <a:t>(litter</a:t>
            </a:r>
          </a:p>
          <a:p>
            <a:pPr marL="304800">
              <a:lnSpc>
                <a:spcPts val="1825"/>
              </a:lnSpc>
            </a:pPr>
            <a:r>
              <a:rPr dirty="0" spc="-10"/>
              <a:t>boxes,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-10"/>
              <a:t>ea</a:t>
            </a:r>
            <a:r>
              <a:rPr dirty="0" spc="-5"/>
              <a:t>s</a:t>
            </a:r>
            <a:r>
              <a:rPr dirty="0" spc="-10"/>
              <a:t>he</a:t>
            </a:r>
            <a:r>
              <a:rPr dirty="0" spc="-5"/>
              <a:t>s</a:t>
            </a:r>
            <a:r>
              <a:rPr dirty="0" spc="-10"/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1854" y="1643634"/>
            <a:ext cx="3874135" cy="85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6350" indent="-292100">
              <a:lnSpc>
                <a:spcPts val="13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Keep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importa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ents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</a:t>
            </a:r>
            <a:r>
              <a:rPr dirty="0" sz="1200">
                <a:latin typeface="Arial"/>
                <a:cs typeface="Arial"/>
              </a:rPr>
              <a:t> can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easi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acuation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ke</a:t>
            </a:r>
            <a:r>
              <a:rPr dirty="0" sz="1200">
                <a:latin typeface="Arial"/>
                <a:cs typeface="Arial"/>
              </a:rPr>
              <a:t> 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docu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ents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ith 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ou: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79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surance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p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ci</a:t>
            </a:r>
            <a:r>
              <a:rPr dirty="0" sz="1200" spc="-10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1854" y="2647822"/>
            <a:ext cx="120015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Prescr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ptions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1854" y="2995295"/>
            <a:ext cx="233870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Bi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th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ar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ia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certi</a:t>
            </a:r>
            <a:r>
              <a:rPr dirty="0" sz="1200" spc="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icates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1854" y="3342766"/>
            <a:ext cx="99758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Passports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1854" y="3690239"/>
            <a:ext cx="3496310" cy="227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D</a:t>
            </a:r>
            <a:r>
              <a:rPr dirty="0" sz="1200" spc="-10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ers 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ice</a:t>
            </a:r>
            <a:r>
              <a:rPr dirty="0" sz="1200" spc="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se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 p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rsonal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id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nti</a:t>
            </a:r>
            <a:r>
              <a:rPr dirty="0" sz="1200" spc="10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icati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7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Social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</a:t>
            </a:r>
            <a:r>
              <a:rPr dirty="0" sz="1200" spc="-10">
                <a:latin typeface="Arial"/>
                <a:cs typeface="Arial"/>
              </a:rPr>
              <a:t>i</a:t>
            </a:r>
            <a:r>
              <a:rPr dirty="0" sz="1200">
                <a:latin typeface="Arial"/>
                <a:cs typeface="Arial"/>
              </a:rPr>
              <a:t>ty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cards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6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Rec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x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returns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6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plo</a:t>
            </a:r>
            <a:r>
              <a:rPr dirty="0" sz="1200" spc="-10">
                <a:latin typeface="Arial"/>
                <a:cs typeface="Arial"/>
              </a:rPr>
              <a:t>y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1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ormation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6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 spc="40">
                <a:latin typeface="Arial"/>
                <a:cs typeface="Arial"/>
              </a:rPr>
              <a:t>W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deeds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recent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x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returns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8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St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cks,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bonds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</a:t>
            </a:r>
            <a:r>
              <a:rPr dirty="0" sz="1200" spc="5">
                <a:latin typeface="Arial"/>
                <a:cs typeface="Arial"/>
              </a:rPr>
              <a:t>h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otiable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certi</a:t>
            </a:r>
            <a:r>
              <a:rPr dirty="0" sz="1200" spc="5">
                <a:latin typeface="Arial"/>
                <a:cs typeface="Arial"/>
              </a:rPr>
              <a:t>f</a:t>
            </a:r>
            <a:r>
              <a:rPr dirty="0" sz="1200">
                <a:latin typeface="Arial"/>
                <a:cs typeface="Arial"/>
              </a:rPr>
              <a:t>icates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5"/>
              </a:spcBef>
              <a:buClr>
                <a:srgbClr val="FF6800"/>
              </a:buClr>
              <a:buFont typeface="Wingdings"/>
              <a:buChar char=""/>
            </a:pPr>
            <a:endParaRPr sz="12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Bank,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sa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5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s </a:t>
            </a:r>
            <a:r>
              <a:rPr dirty="0" sz="1200" spc="5">
                <a:latin typeface="Arial"/>
                <a:cs typeface="Arial"/>
              </a:rPr>
              <a:t>a</a:t>
            </a:r>
            <a:r>
              <a:rPr dirty="0" sz="1200">
                <a:latin typeface="Arial"/>
                <a:cs typeface="Arial"/>
              </a:rPr>
              <a:t>nd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retire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account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nu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bers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1854" y="6123127"/>
            <a:ext cx="138303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1200">
                <a:latin typeface="Arial"/>
                <a:cs typeface="Arial"/>
              </a:rPr>
              <a:t>Ho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ent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ry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K</a:t>
            </a:r>
            <a:r>
              <a:rPr dirty="0" spc="5"/>
              <a:t>n</a:t>
            </a:r>
            <a:r>
              <a:rPr dirty="0"/>
              <a:t>ow </a:t>
            </a:r>
            <a:r>
              <a:rPr dirty="0" spc="-10"/>
              <a:t>W</a:t>
            </a:r>
            <a:r>
              <a:rPr dirty="0"/>
              <a:t>here to</a:t>
            </a:r>
            <a:r>
              <a:rPr dirty="0" spc="5"/>
              <a:t> </a:t>
            </a:r>
            <a:r>
              <a:rPr dirty="0"/>
              <a:t>Go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/>
              <a:t>P</a:t>
            </a:r>
            <a:r>
              <a:rPr dirty="0" spc="-15"/>
              <a:t>l</a:t>
            </a:r>
            <a:r>
              <a:rPr dirty="0"/>
              <a:t>an</a:t>
            </a:r>
            <a:r>
              <a:rPr dirty="0" spc="-10"/>
              <a:t> </a:t>
            </a:r>
            <a:r>
              <a:rPr dirty="0"/>
              <a:t>wh</a:t>
            </a:r>
            <a:r>
              <a:rPr dirty="0" spc="-10"/>
              <a:t>e</a:t>
            </a:r>
            <a:r>
              <a:rPr dirty="0"/>
              <a:t>re</a:t>
            </a:r>
            <a:r>
              <a:rPr dirty="0" spc="15"/>
              <a:t> </a:t>
            </a:r>
            <a:r>
              <a:rPr dirty="0"/>
              <a:t>you</a:t>
            </a:r>
            <a:r>
              <a:rPr dirty="0" spc="-10"/>
              <a:t> </a:t>
            </a:r>
            <a:r>
              <a:rPr dirty="0"/>
              <a:t>w</a:t>
            </a:r>
            <a:r>
              <a:rPr dirty="0" spc="-10"/>
              <a:t>i</a:t>
            </a:r>
            <a:r>
              <a:rPr dirty="0"/>
              <a:t>ll</a:t>
            </a:r>
            <a:r>
              <a:rPr dirty="0" spc="25"/>
              <a:t> </a:t>
            </a:r>
            <a:r>
              <a:rPr dirty="0"/>
              <a:t>go</a:t>
            </a:r>
            <a:r>
              <a:rPr dirty="0" spc="-10"/>
              <a:t> </a:t>
            </a:r>
            <a:r>
              <a:rPr dirty="0"/>
              <a:t>&amp;</a:t>
            </a:r>
          </a:p>
          <a:p>
            <a:pPr>
              <a:lnSpc>
                <a:spcPts val="2500"/>
              </a:lnSpc>
              <a:spcBef>
                <a:spcPts val="93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/>
              <a:t>H</a:t>
            </a:r>
            <a:r>
              <a:rPr dirty="0" spc="-10"/>
              <a:t>o</a:t>
            </a:r>
            <a:r>
              <a:rPr dirty="0"/>
              <a:t>w you w</a:t>
            </a:r>
            <a:r>
              <a:rPr dirty="0" spc="-10"/>
              <a:t>i</a:t>
            </a:r>
            <a:r>
              <a:rPr dirty="0"/>
              <a:t>ll</a:t>
            </a:r>
            <a:r>
              <a:rPr dirty="0" spc="25"/>
              <a:t> </a:t>
            </a:r>
            <a:r>
              <a:rPr dirty="0"/>
              <a:t>get</a:t>
            </a:r>
            <a:r>
              <a:rPr dirty="0" spc="-10"/>
              <a:t> </a:t>
            </a:r>
            <a:r>
              <a:rPr dirty="0"/>
              <a:t>there</a:t>
            </a:r>
          </a:p>
          <a:p>
            <a:pPr>
              <a:lnSpc>
                <a:spcPts val="2500"/>
              </a:lnSpc>
              <a:spcBef>
                <a:spcPts val="92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/>
              <a:t>Practice</a:t>
            </a:r>
            <a:r>
              <a:rPr dirty="0" spc="-15"/>
              <a:t> </a:t>
            </a:r>
            <a:r>
              <a:rPr dirty="0"/>
              <a:t>this ahead of time.</a:t>
            </a:r>
          </a:p>
          <a:p>
            <a:pPr>
              <a:lnSpc>
                <a:spcPts val="2800"/>
              </a:lnSpc>
              <a:spcBef>
                <a:spcPts val="82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b="1">
                <a:latin typeface="Arial"/>
                <a:cs typeface="Arial"/>
              </a:rPr>
              <a:t>T</a:t>
            </a:r>
            <a:r>
              <a:rPr dirty="0" spc="-10" b="1">
                <a:latin typeface="Arial"/>
                <a:cs typeface="Arial"/>
              </a:rPr>
              <a:t>a</a:t>
            </a:r>
            <a:r>
              <a:rPr dirty="0" b="1">
                <a:latin typeface="Arial"/>
                <a:cs typeface="Arial"/>
              </a:rPr>
              <a:t>ke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the Te</a:t>
            </a:r>
            <a:r>
              <a:rPr dirty="0" spc="-15" b="1">
                <a:latin typeface="Arial"/>
                <a:cs typeface="Arial"/>
              </a:rPr>
              <a:t>n</a:t>
            </a:r>
            <a:r>
              <a:rPr dirty="0" b="1">
                <a:latin typeface="Arial"/>
                <a:cs typeface="Arial"/>
              </a:rPr>
              <a:t>-Minute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C</a:t>
            </a:r>
            <a:r>
              <a:rPr dirty="0" spc="-10" b="1">
                <a:latin typeface="Arial"/>
                <a:cs typeface="Arial"/>
              </a:rPr>
              <a:t>h</a:t>
            </a:r>
            <a:r>
              <a:rPr dirty="0" b="1">
                <a:latin typeface="Arial"/>
                <a:cs typeface="Arial"/>
              </a:rPr>
              <a:t>allenge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 spc="-5"/>
              <a:t>T</a:t>
            </a:r>
            <a:r>
              <a:rPr dirty="0"/>
              <a:t>o</a:t>
            </a:r>
            <a:r>
              <a:rPr dirty="0" spc="-15"/>
              <a:t> </a:t>
            </a:r>
            <a:r>
              <a:rPr dirty="0"/>
              <a:t>find</a:t>
            </a:r>
            <a:r>
              <a:rPr dirty="0" spc="5"/>
              <a:t> </a:t>
            </a:r>
            <a:r>
              <a:rPr dirty="0"/>
              <a:t>o</a:t>
            </a:r>
            <a:r>
              <a:rPr dirty="0" spc="-10"/>
              <a:t>u</a:t>
            </a:r>
            <a:r>
              <a:rPr dirty="0"/>
              <a:t>t </a:t>
            </a:r>
            <a:r>
              <a:rPr dirty="0" spc="-10"/>
              <a:t>i</a:t>
            </a:r>
            <a:r>
              <a:rPr dirty="0"/>
              <a:t>f y</a:t>
            </a:r>
            <a:r>
              <a:rPr dirty="0" spc="-10"/>
              <a:t>o</a:t>
            </a:r>
            <a:r>
              <a:rPr dirty="0"/>
              <a:t>u are</a:t>
            </a:r>
            <a:r>
              <a:rPr dirty="0"/>
              <a:t> ready,</a:t>
            </a:r>
            <a:r>
              <a:rPr dirty="0" spc="-20"/>
              <a:t> </a:t>
            </a:r>
            <a:r>
              <a:rPr dirty="0"/>
              <a:t>do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rea</a:t>
            </a:r>
            <a:r>
              <a:rPr dirty="0" spc="-5"/>
              <a:t>l</a:t>
            </a:r>
            <a:r>
              <a:rPr dirty="0"/>
              <a:t>-time</a:t>
            </a:r>
            <a:r>
              <a:rPr dirty="0" spc="15"/>
              <a:t> </a:t>
            </a:r>
            <a:r>
              <a:rPr dirty="0"/>
              <a:t>test.</a:t>
            </a:r>
            <a:r>
              <a:rPr dirty="0" spc="-30"/>
              <a:t> </a:t>
            </a:r>
            <a:r>
              <a:rPr dirty="0"/>
              <a:t>Give yourself </a:t>
            </a:r>
            <a:r>
              <a:rPr dirty="0" spc="5"/>
              <a:t>j</a:t>
            </a:r>
            <a:r>
              <a:rPr dirty="0"/>
              <a:t>ust </a:t>
            </a:r>
            <a:r>
              <a:rPr dirty="0" spc="-10"/>
              <a:t>1</a:t>
            </a:r>
            <a:r>
              <a:rPr dirty="0"/>
              <a:t>0 mi</a:t>
            </a:r>
            <a:r>
              <a:rPr dirty="0" spc="-10"/>
              <a:t>n</a:t>
            </a:r>
            <a:r>
              <a:rPr dirty="0"/>
              <a:t>utes</a:t>
            </a:r>
            <a:r>
              <a:rPr dirty="0"/>
              <a:t> to</a:t>
            </a:r>
            <a:r>
              <a:rPr dirty="0" spc="-20"/>
              <a:t> </a:t>
            </a:r>
            <a:r>
              <a:rPr dirty="0"/>
              <a:t>get</a:t>
            </a:r>
            <a:r>
              <a:rPr dirty="0" spc="-10"/>
              <a:t> </a:t>
            </a:r>
            <a:r>
              <a:rPr dirty="0"/>
              <a:t>your </a:t>
            </a:r>
            <a:r>
              <a:rPr dirty="0" spc="5"/>
              <a:t>f</a:t>
            </a:r>
            <a:r>
              <a:rPr dirty="0"/>
              <a:t>amily and be</a:t>
            </a:r>
            <a:r>
              <a:rPr dirty="0" spc="-10"/>
              <a:t>l</a:t>
            </a:r>
            <a:r>
              <a:rPr dirty="0"/>
              <a:t>on</a:t>
            </a:r>
            <a:r>
              <a:rPr dirty="0" spc="-10"/>
              <a:t>g</a:t>
            </a:r>
            <a:r>
              <a:rPr dirty="0"/>
              <a:t>ings</a:t>
            </a:r>
            <a:r>
              <a:rPr dirty="0" spc="40"/>
              <a:t> 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to the</a:t>
            </a:r>
            <a:r>
              <a:rPr dirty="0" spc="-10"/>
              <a:t> </a:t>
            </a:r>
            <a:r>
              <a:rPr dirty="0"/>
              <a:t>car and</a:t>
            </a:r>
            <a:r>
              <a:rPr dirty="0" spc="-10"/>
              <a:t> </a:t>
            </a:r>
            <a:r>
              <a:rPr dirty="0"/>
              <a:t>on </a:t>
            </a:r>
            <a:r>
              <a:rPr dirty="0" spc="5"/>
              <a:t>t</a:t>
            </a:r>
            <a:r>
              <a:rPr dirty="0"/>
              <a:t>he</a:t>
            </a:r>
            <a:r>
              <a:rPr dirty="0"/>
              <a:t> road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safety.</a:t>
            </a:r>
            <a:r>
              <a:rPr dirty="0" spc="-20"/>
              <a:t> </a:t>
            </a:r>
            <a:r>
              <a:rPr dirty="0"/>
              <a:t>By</a:t>
            </a:r>
            <a:r>
              <a:rPr dirty="0" spc="-15"/>
              <a:t> </a:t>
            </a:r>
            <a:r>
              <a:rPr dirty="0"/>
              <a:t>p</a:t>
            </a:r>
            <a:r>
              <a:rPr dirty="0" spc="-10"/>
              <a:t>l</a:t>
            </a:r>
            <a:r>
              <a:rPr dirty="0"/>
              <a:t>a</a:t>
            </a:r>
            <a:r>
              <a:rPr dirty="0" spc="-10"/>
              <a:t>n</a:t>
            </a:r>
            <a:r>
              <a:rPr dirty="0"/>
              <a:t>n</a:t>
            </a:r>
            <a:r>
              <a:rPr dirty="0" spc="-10"/>
              <a:t>i</a:t>
            </a:r>
            <a:r>
              <a:rPr dirty="0"/>
              <a:t>ng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-10"/>
              <a:t>h</a:t>
            </a:r>
            <a:r>
              <a:rPr dirty="0"/>
              <a:t>e</a:t>
            </a:r>
            <a:r>
              <a:rPr dirty="0" spc="-10"/>
              <a:t>a</a:t>
            </a:r>
            <a:r>
              <a:rPr dirty="0"/>
              <a:t>d</a:t>
            </a:r>
            <a:r>
              <a:rPr dirty="0" spc="10"/>
              <a:t> </a:t>
            </a:r>
            <a:r>
              <a:rPr dirty="0"/>
              <a:t>a</a:t>
            </a:r>
            <a:r>
              <a:rPr dirty="0" spc="-10"/>
              <a:t>n</a:t>
            </a:r>
            <a:r>
              <a:rPr dirty="0"/>
              <a:t>d</a:t>
            </a:r>
            <a:r>
              <a:rPr dirty="0" spc="10"/>
              <a:t> </a:t>
            </a:r>
            <a:r>
              <a:rPr dirty="0"/>
              <a:t>practic</a:t>
            </a:r>
            <a:r>
              <a:rPr dirty="0" spc="-15"/>
              <a:t>i</a:t>
            </a:r>
            <a:r>
              <a:rPr dirty="0"/>
              <a:t>n</a:t>
            </a:r>
            <a:r>
              <a:rPr dirty="0" spc="-10"/>
              <a:t>g</a:t>
            </a:r>
            <a:r>
              <a:rPr dirty="0"/>
              <a:t>,</a:t>
            </a:r>
            <a:r>
              <a:rPr dirty="0" spc="15"/>
              <a:t> </a:t>
            </a:r>
            <a:r>
              <a:rPr dirty="0"/>
              <a:t>you</a:t>
            </a:r>
            <a:r>
              <a:rPr dirty="0"/>
              <a:t> sho</a:t>
            </a:r>
            <a:r>
              <a:rPr dirty="0" spc="-10"/>
              <a:t>u</a:t>
            </a:r>
            <a:r>
              <a:rPr dirty="0"/>
              <a:t>ld</a:t>
            </a:r>
            <a:r>
              <a:rPr dirty="0" spc="5"/>
              <a:t> </a:t>
            </a:r>
            <a:r>
              <a:rPr dirty="0"/>
              <a:t>be ab</a:t>
            </a:r>
            <a:r>
              <a:rPr dirty="0" spc="-10"/>
              <a:t>l</a:t>
            </a:r>
            <a:r>
              <a:rPr dirty="0"/>
              <a:t>e</a:t>
            </a:r>
            <a:r>
              <a:rPr dirty="0" spc="10"/>
              <a:t> </a:t>
            </a:r>
            <a:r>
              <a:rPr dirty="0"/>
              <a:t>to </a:t>
            </a:r>
            <a:r>
              <a:rPr dirty="0" spc="-10"/>
              <a:t>g</a:t>
            </a:r>
            <a:r>
              <a:rPr dirty="0"/>
              <a:t>ather your</a:t>
            </a:r>
            <a:r>
              <a:rPr dirty="0" spc="5"/>
              <a:t> </a:t>
            </a:r>
            <a:r>
              <a:rPr dirty="0"/>
              <a:t>fami</a:t>
            </a:r>
            <a:r>
              <a:rPr dirty="0" spc="-10"/>
              <a:t>l</a:t>
            </a:r>
            <a:r>
              <a:rPr dirty="0"/>
              <a:t>y </a:t>
            </a:r>
            <a:r>
              <a:rPr dirty="0" spc="5"/>
              <a:t>m</a:t>
            </a:r>
            <a:r>
              <a:rPr dirty="0"/>
              <a:t>embers and</a:t>
            </a:r>
            <a:r>
              <a:rPr dirty="0" spc="-10"/>
              <a:t> </a:t>
            </a:r>
            <a:r>
              <a:rPr dirty="0"/>
              <a:t>pets,</a:t>
            </a:r>
            <a:r>
              <a:rPr dirty="0"/>
              <a:t> al</a:t>
            </a:r>
            <a:r>
              <a:rPr dirty="0" spc="-10"/>
              <a:t>o</a:t>
            </a:r>
            <a:r>
              <a:rPr dirty="0"/>
              <a:t>ng</a:t>
            </a:r>
            <a:r>
              <a:rPr dirty="0" spc="5"/>
              <a:t> </a:t>
            </a:r>
            <a:r>
              <a:rPr dirty="0"/>
              <a:t>w</a:t>
            </a:r>
            <a:r>
              <a:rPr dirty="0" spc="-10"/>
              <a:t>i</a:t>
            </a:r>
            <a:r>
              <a:rPr dirty="0"/>
              <a:t>th the </a:t>
            </a:r>
            <a:r>
              <a:rPr dirty="0" spc="5"/>
              <a:t>m</a:t>
            </a:r>
            <a:r>
              <a:rPr dirty="0"/>
              <a:t>ost</a:t>
            </a:r>
            <a:r>
              <a:rPr dirty="0" spc="-20"/>
              <a:t> </a:t>
            </a:r>
            <a:r>
              <a:rPr dirty="0"/>
              <a:t>important</a:t>
            </a:r>
            <a:r>
              <a:rPr dirty="0" spc="5"/>
              <a:t> </a:t>
            </a:r>
            <a:r>
              <a:rPr dirty="0"/>
              <a:t>items they</a:t>
            </a:r>
            <a:r>
              <a:rPr dirty="0" spc="-15"/>
              <a:t> </a:t>
            </a:r>
            <a:r>
              <a:rPr dirty="0"/>
              <a:t>w</a:t>
            </a:r>
            <a:r>
              <a:rPr dirty="0" spc="-10"/>
              <a:t>i</a:t>
            </a:r>
            <a:r>
              <a:rPr dirty="0"/>
              <a:t>ll</a:t>
            </a:r>
            <a:r>
              <a:rPr dirty="0" spc="25"/>
              <a:t> </a:t>
            </a:r>
            <a:r>
              <a:rPr dirty="0"/>
              <a:t>ne</a:t>
            </a:r>
            <a:r>
              <a:rPr dirty="0" spc="-10"/>
              <a:t>e</a:t>
            </a:r>
            <a:r>
              <a:rPr dirty="0"/>
              <a:t>d, ca</a:t>
            </a:r>
            <a:r>
              <a:rPr dirty="0" spc="-10"/>
              <a:t>l</a:t>
            </a:r>
            <a:r>
              <a:rPr dirty="0"/>
              <a:t>mly</a:t>
            </a:r>
            <a:r>
              <a:rPr dirty="0"/>
              <a:t> and</a:t>
            </a:r>
            <a:r>
              <a:rPr dirty="0" spc="-10"/>
              <a:t> </a:t>
            </a:r>
            <a:r>
              <a:rPr dirty="0"/>
              <a:t>effici</a:t>
            </a:r>
            <a:r>
              <a:rPr dirty="0" spc="-10"/>
              <a:t>e</a:t>
            </a:r>
            <a:r>
              <a:rPr dirty="0"/>
              <a:t>ntly, </a:t>
            </a:r>
            <a:r>
              <a:rPr dirty="0" spc="-10"/>
              <a:t>w</a:t>
            </a:r>
            <a:r>
              <a:rPr dirty="0"/>
              <a:t>ith</a:t>
            </a:r>
            <a:r>
              <a:rPr dirty="0" spc="10"/>
              <a:t> </a:t>
            </a:r>
            <a:r>
              <a:rPr dirty="0"/>
              <a:t>a mi</a:t>
            </a:r>
            <a:r>
              <a:rPr dirty="0" spc="-10"/>
              <a:t>n</a:t>
            </a:r>
            <a:r>
              <a:rPr dirty="0"/>
              <a:t>imum of stress </a:t>
            </a:r>
            <a:r>
              <a:rPr dirty="0" spc="-10"/>
              <a:t>a</a:t>
            </a:r>
            <a:r>
              <a:rPr dirty="0"/>
              <a:t>nd confus</a:t>
            </a:r>
            <a:r>
              <a:rPr dirty="0" spc="-10"/>
              <a:t>i</a:t>
            </a:r>
            <a:r>
              <a:rPr dirty="0"/>
              <a:t>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744851"/>
            <a:ext cx="7772400" cy="237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744851"/>
            <a:ext cx="7772400" cy="2379345"/>
          </a:xfrm>
          <a:custGeom>
            <a:avLst/>
            <a:gdLst/>
            <a:ahLst/>
            <a:cxnLst/>
            <a:rect l="l" t="t" r="r" b="b"/>
            <a:pathLst>
              <a:path w="7772400" h="2379345">
                <a:moveTo>
                  <a:pt x="0" y="2378964"/>
                </a:moveTo>
                <a:lnTo>
                  <a:pt x="7772400" y="2378964"/>
                </a:lnTo>
                <a:lnTo>
                  <a:pt x="7772400" y="0"/>
                </a:lnTo>
                <a:lnTo>
                  <a:pt x="0" y="0"/>
                </a:lnTo>
                <a:lnTo>
                  <a:pt x="0" y="2378964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8029" y="3186683"/>
            <a:ext cx="7248525" cy="139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475"/>
              </a:lnSpc>
              <a:tabLst>
                <a:tab pos="3998595" algn="l"/>
              </a:tabLst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Resu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dirty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4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an	I.I.I.</a:t>
            </a:r>
            <a:r>
              <a:rPr dirty="0" sz="4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Poll</a:t>
            </a:r>
            <a:r>
              <a:rPr dirty="0" sz="4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4800">
              <a:latin typeface="Arial"/>
              <a:cs typeface="Arial"/>
            </a:endParaRPr>
          </a:p>
          <a:p>
            <a:pPr algn="ctr" marL="1905">
              <a:lnSpc>
                <a:spcPts val="5475"/>
              </a:lnSpc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4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Prepar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dness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900">
                <a:solidFill>
                  <a:srgbClr val="FFFFFF"/>
                </a:solidFill>
                <a:latin typeface="Arial"/>
                <a:cs typeface="Arial"/>
              </a:rPr>
              <a:t>15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I</a:t>
            </a:r>
            <a:r>
              <a:rPr dirty="0" spc="-15"/>
              <a:t>.</a:t>
            </a:r>
            <a:r>
              <a:rPr dirty="0"/>
              <a:t>I</a:t>
            </a:r>
            <a:r>
              <a:rPr dirty="0" spc="-15"/>
              <a:t>.</a:t>
            </a:r>
            <a:r>
              <a:rPr dirty="0"/>
              <a:t>I.</a:t>
            </a:r>
            <a:r>
              <a:rPr dirty="0" spc="35"/>
              <a:t> </a:t>
            </a:r>
            <a:r>
              <a:rPr dirty="0"/>
              <a:t>Poll:</a:t>
            </a:r>
            <a:r>
              <a:rPr dirty="0" spc="5"/>
              <a:t> </a:t>
            </a:r>
            <a:r>
              <a:rPr dirty="0"/>
              <a:t>Disaster</a:t>
            </a:r>
            <a:r>
              <a:rPr dirty="0" spc="-25"/>
              <a:t> </a:t>
            </a:r>
            <a:r>
              <a:rPr dirty="0"/>
              <a:t>Preparedness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059" y="6366865"/>
            <a:ext cx="4770120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7" sz="1050" spc="22">
                <a:latin typeface="Arial"/>
                <a:cs typeface="Arial"/>
              </a:rPr>
              <a:t>1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10">
                <a:latin typeface="Arial"/>
                <a:cs typeface="Arial"/>
              </a:rPr>
              <a:t>k</a:t>
            </a:r>
            <a:r>
              <a:rPr dirty="0" sz="1100">
                <a:latin typeface="Arial"/>
                <a:cs typeface="Arial"/>
              </a:rPr>
              <a:t>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se</a:t>
            </a:r>
            <a:r>
              <a:rPr dirty="0" sz="1100" spc="-20">
                <a:latin typeface="Arial"/>
                <a:cs typeface="Arial"/>
              </a:rPr>
              <a:t> w</a:t>
            </a:r>
            <a:r>
              <a:rPr dirty="0" sz="1100">
                <a:latin typeface="Arial"/>
                <a:cs typeface="Arial"/>
              </a:rPr>
              <a:t>ho h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 home</a:t>
            </a:r>
            <a:r>
              <a:rPr dirty="0" sz="1100" spc="-5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rs</a:t>
            </a:r>
            <a:r>
              <a:rPr dirty="0" sz="1100" spc="-10">
                <a:latin typeface="Arial"/>
                <a:cs typeface="Arial"/>
              </a:rPr>
              <a:t> i</a:t>
            </a:r>
            <a:r>
              <a:rPr dirty="0" sz="1100">
                <a:latin typeface="Arial"/>
                <a:cs typeface="Arial"/>
              </a:rPr>
              <a:t>ns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ce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>
                <a:latin typeface="Arial"/>
                <a:cs typeface="Arial"/>
              </a:rPr>
              <a:t>ho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“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es”.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194" y="3592066"/>
            <a:ext cx="648335" cy="1104265"/>
          </a:xfrm>
          <a:custGeom>
            <a:avLst/>
            <a:gdLst/>
            <a:ahLst/>
            <a:cxnLst/>
            <a:rect l="l" t="t" r="r" b="b"/>
            <a:pathLst>
              <a:path w="648335" h="1104264">
                <a:moveTo>
                  <a:pt x="0" y="1103929"/>
                </a:moveTo>
                <a:lnTo>
                  <a:pt x="647925" y="1103929"/>
                </a:lnTo>
                <a:lnTo>
                  <a:pt x="647925" y="0"/>
                </a:lnTo>
                <a:lnTo>
                  <a:pt x="0" y="0"/>
                </a:lnTo>
                <a:lnTo>
                  <a:pt x="0" y="1103929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519787" y="3872486"/>
            <a:ext cx="648335" cy="823594"/>
          </a:xfrm>
          <a:custGeom>
            <a:avLst/>
            <a:gdLst/>
            <a:ahLst/>
            <a:cxnLst/>
            <a:rect l="l" t="t" r="r" b="b"/>
            <a:pathLst>
              <a:path w="648335" h="823595">
                <a:moveTo>
                  <a:pt x="0" y="823509"/>
                </a:moveTo>
                <a:lnTo>
                  <a:pt x="647925" y="823509"/>
                </a:lnTo>
                <a:lnTo>
                  <a:pt x="647925" y="0"/>
                </a:lnTo>
                <a:lnTo>
                  <a:pt x="0" y="0"/>
                </a:lnTo>
                <a:lnTo>
                  <a:pt x="0" y="823509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06723" y="2497162"/>
            <a:ext cx="658495" cy="2199005"/>
          </a:xfrm>
          <a:custGeom>
            <a:avLst/>
            <a:gdLst/>
            <a:ahLst/>
            <a:cxnLst/>
            <a:rect l="l" t="t" r="r" b="b"/>
            <a:pathLst>
              <a:path w="658495" h="2199004">
                <a:moveTo>
                  <a:pt x="0" y="2198833"/>
                </a:moveTo>
                <a:lnTo>
                  <a:pt x="658199" y="2198833"/>
                </a:lnTo>
                <a:lnTo>
                  <a:pt x="658199" y="0"/>
                </a:lnTo>
                <a:lnTo>
                  <a:pt x="0" y="0"/>
                </a:lnTo>
                <a:lnTo>
                  <a:pt x="0" y="2198833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903658" y="4080695"/>
            <a:ext cx="648335" cy="615315"/>
          </a:xfrm>
          <a:custGeom>
            <a:avLst/>
            <a:gdLst/>
            <a:ahLst/>
            <a:cxnLst/>
            <a:rect l="l" t="t" r="r" b="b"/>
            <a:pathLst>
              <a:path w="648334" h="615314">
                <a:moveTo>
                  <a:pt x="0" y="615300"/>
                </a:moveTo>
                <a:lnTo>
                  <a:pt x="647925" y="615300"/>
                </a:lnTo>
                <a:lnTo>
                  <a:pt x="647925" y="0"/>
                </a:lnTo>
                <a:lnTo>
                  <a:pt x="0" y="0"/>
                </a:lnTo>
                <a:lnTo>
                  <a:pt x="0" y="615300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590594" y="3320732"/>
            <a:ext cx="648335" cy="1375410"/>
          </a:xfrm>
          <a:custGeom>
            <a:avLst/>
            <a:gdLst/>
            <a:ahLst/>
            <a:cxnLst/>
            <a:rect l="l" t="t" r="r" b="b"/>
            <a:pathLst>
              <a:path w="648334" h="1375410">
                <a:moveTo>
                  <a:pt x="0" y="1375263"/>
                </a:moveTo>
                <a:lnTo>
                  <a:pt x="647925" y="1375263"/>
                </a:lnTo>
                <a:lnTo>
                  <a:pt x="647925" y="0"/>
                </a:lnTo>
                <a:lnTo>
                  <a:pt x="0" y="0"/>
                </a:lnTo>
                <a:lnTo>
                  <a:pt x="0" y="1375263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481051" y="3112402"/>
            <a:ext cx="648335" cy="1583690"/>
          </a:xfrm>
          <a:custGeom>
            <a:avLst/>
            <a:gdLst/>
            <a:ahLst/>
            <a:cxnLst/>
            <a:rect l="l" t="t" r="r" b="b"/>
            <a:pathLst>
              <a:path w="648335" h="1583689">
                <a:moveTo>
                  <a:pt x="0" y="1583593"/>
                </a:moveTo>
                <a:lnTo>
                  <a:pt x="647925" y="1583593"/>
                </a:lnTo>
                <a:lnTo>
                  <a:pt x="647925" y="0"/>
                </a:lnTo>
                <a:lnTo>
                  <a:pt x="0" y="0"/>
                </a:lnTo>
                <a:lnTo>
                  <a:pt x="0" y="1583593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167713" y="3736789"/>
            <a:ext cx="648335" cy="959485"/>
          </a:xfrm>
          <a:custGeom>
            <a:avLst/>
            <a:gdLst/>
            <a:ahLst/>
            <a:cxnLst/>
            <a:rect l="l" t="t" r="r" b="b"/>
            <a:pathLst>
              <a:path w="648335" h="959485">
                <a:moveTo>
                  <a:pt x="0" y="959206"/>
                </a:moveTo>
                <a:lnTo>
                  <a:pt x="647925" y="959206"/>
                </a:lnTo>
                <a:lnTo>
                  <a:pt x="647925" y="0"/>
                </a:lnTo>
                <a:lnTo>
                  <a:pt x="0" y="0"/>
                </a:lnTo>
                <a:lnTo>
                  <a:pt x="0" y="959206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864922" y="2497162"/>
            <a:ext cx="648335" cy="2199005"/>
          </a:xfrm>
          <a:custGeom>
            <a:avLst/>
            <a:gdLst/>
            <a:ahLst/>
            <a:cxnLst/>
            <a:rect l="l" t="t" r="r" b="b"/>
            <a:pathLst>
              <a:path w="648335" h="2199004">
                <a:moveTo>
                  <a:pt x="0" y="2198833"/>
                </a:moveTo>
                <a:lnTo>
                  <a:pt x="647925" y="2198833"/>
                </a:lnTo>
                <a:lnTo>
                  <a:pt x="647925" y="0"/>
                </a:lnTo>
                <a:lnTo>
                  <a:pt x="0" y="0"/>
                </a:lnTo>
                <a:lnTo>
                  <a:pt x="0" y="2198833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551447" y="3872486"/>
            <a:ext cx="648335" cy="823594"/>
          </a:xfrm>
          <a:custGeom>
            <a:avLst/>
            <a:gdLst/>
            <a:ahLst/>
            <a:cxnLst/>
            <a:rect l="l" t="t" r="r" b="b"/>
            <a:pathLst>
              <a:path w="648334" h="823595">
                <a:moveTo>
                  <a:pt x="0" y="823509"/>
                </a:moveTo>
                <a:lnTo>
                  <a:pt x="647925" y="823509"/>
                </a:lnTo>
                <a:lnTo>
                  <a:pt x="647925" y="0"/>
                </a:lnTo>
                <a:lnTo>
                  <a:pt x="0" y="0"/>
                </a:lnTo>
                <a:lnTo>
                  <a:pt x="0" y="823509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238383" y="3184974"/>
            <a:ext cx="648335" cy="1511300"/>
          </a:xfrm>
          <a:custGeom>
            <a:avLst/>
            <a:gdLst/>
            <a:ahLst/>
            <a:cxnLst/>
            <a:rect l="l" t="t" r="r" b="b"/>
            <a:pathLst>
              <a:path w="648334" h="1511300">
                <a:moveTo>
                  <a:pt x="0" y="1511021"/>
                </a:moveTo>
                <a:lnTo>
                  <a:pt x="647925" y="1511021"/>
                </a:lnTo>
                <a:lnTo>
                  <a:pt x="647925" y="0"/>
                </a:lnTo>
                <a:lnTo>
                  <a:pt x="0" y="0"/>
                </a:lnTo>
                <a:lnTo>
                  <a:pt x="0" y="1511021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42788" y="1949813"/>
            <a:ext cx="0" cy="2787015"/>
          </a:xfrm>
          <a:custGeom>
            <a:avLst/>
            <a:gdLst/>
            <a:ahLst/>
            <a:cxnLst/>
            <a:rect l="l" t="t" r="r" b="b"/>
            <a:pathLst>
              <a:path w="0" h="2787015">
                <a:moveTo>
                  <a:pt x="0" y="0"/>
                </a:moveTo>
                <a:lnTo>
                  <a:pt x="0" y="2786801"/>
                </a:lnTo>
              </a:path>
            </a:pathLst>
          </a:custGeom>
          <a:ln w="1027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81146" y="4700509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 h="0">
                <a:moveTo>
                  <a:pt x="0" y="0"/>
                </a:moveTo>
                <a:lnTo>
                  <a:pt x="8495703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81146" y="435660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81146" y="401300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81146" y="366904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81146" y="3325197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81146" y="29812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81146" y="263762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81146" y="2293779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81146" y="194981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368" y="0"/>
                </a:lnTo>
              </a:path>
            </a:pathLst>
          </a:custGeom>
          <a:ln w="90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329793" y="4709535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7079"/>
                </a:moveTo>
                <a:lnTo>
                  <a:pt x="0" y="0"/>
                </a:lnTo>
              </a:path>
            </a:pathLst>
          </a:custGeom>
          <a:ln w="1027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016318" y="4709535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7079"/>
                </a:moveTo>
                <a:lnTo>
                  <a:pt x="0" y="0"/>
                </a:lnTo>
              </a:path>
            </a:pathLst>
          </a:custGeom>
          <a:ln w="1027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713527" y="4709535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7079"/>
                </a:moveTo>
                <a:lnTo>
                  <a:pt x="0" y="0"/>
                </a:lnTo>
              </a:path>
            </a:pathLst>
          </a:custGeom>
          <a:ln w="1027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400188" y="4709535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7079"/>
                </a:moveTo>
                <a:lnTo>
                  <a:pt x="0" y="0"/>
                </a:lnTo>
              </a:path>
            </a:pathLst>
          </a:custGeom>
          <a:ln w="1027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087124" y="4709535"/>
            <a:ext cx="0" cy="27305"/>
          </a:xfrm>
          <a:custGeom>
            <a:avLst/>
            <a:gdLst/>
            <a:ahLst/>
            <a:cxnLst/>
            <a:rect l="l" t="t" r="r" b="b"/>
            <a:pathLst>
              <a:path w="0" h="27304">
                <a:moveTo>
                  <a:pt x="0" y="27079"/>
                </a:moveTo>
                <a:lnTo>
                  <a:pt x="0" y="0"/>
                </a:lnTo>
              </a:path>
            </a:pathLst>
          </a:custGeom>
          <a:ln w="1027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591635" y="2841674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23%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78571" y="3466061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14%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2442" y="3601697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12%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4325" y="3293957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16%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30782" y="3583644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12%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07033" y="2198993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32%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86432" y="3782586"/>
            <a:ext cx="31686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65" b="1">
                <a:latin typeface="Arial"/>
                <a:cs typeface="Arial"/>
              </a:rPr>
              <a:t>9%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0631" y="3022563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20%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79788" y="2922911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22%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37148" y="2226433"/>
            <a:ext cx="42989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 b="1">
                <a:latin typeface="Arial"/>
                <a:cs typeface="Arial"/>
              </a:rPr>
              <a:t>32%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89" y="3212719"/>
            <a:ext cx="429895" cy="159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350" spc="155">
                <a:latin typeface="Arial"/>
                <a:cs typeface="Arial"/>
              </a:rPr>
              <a:t>20%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dirty="0" sz="1350" spc="155">
                <a:latin typeface="Arial"/>
                <a:cs typeface="Arial"/>
              </a:rPr>
              <a:t>15%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dirty="0" sz="1350" spc="155">
                <a:latin typeface="Arial"/>
                <a:cs typeface="Arial"/>
              </a:rPr>
              <a:t>10%</a:t>
            </a:r>
            <a:endParaRPr sz="1350">
              <a:latin typeface="Arial"/>
              <a:cs typeface="Arial"/>
            </a:endParaRPr>
          </a:p>
          <a:p>
            <a:pPr algn="ctr" marL="113030">
              <a:lnSpc>
                <a:spcPct val="100000"/>
              </a:lnSpc>
              <a:spcBef>
                <a:spcPts val="1085"/>
              </a:spcBef>
            </a:pPr>
            <a:r>
              <a:rPr dirty="0" sz="1350" spc="165">
                <a:latin typeface="Arial"/>
                <a:cs typeface="Arial"/>
              </a:rPr>
              <a:t>5%</a:t>
            </a:r>
            <a:endParaRPr sz="1350">
              <a:latin typeface="Arial"/>
              <a:cs typeface="Arial"/>
            </a:endParaRPr>
          </a:p>
          <a:p>
            <a:pPr algn="ctr" marL="113030">
              <a:lnSpc>
                <a:spcPct val="100000"/>
              </a:lnSpc>
              <a:spcBef>
                <a:spcPts val="1085"/>
              </a:spcBef>
            </a:pPr>
            <a:r>
              <a:rPr dirty="0" sz="1350" spc="165">
                <a:latin typeface="Arial"/>
                <a:cs typeface="Arial"/>
              </a:rPr>
              <a:t>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489" y="1837335"/>
            <a:ext cx="429895" cy="1248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155">
                <a:latin typeface="Arial"/>
                <a:cs typeface="Arial"/>
              </a:rPr>
              <a:t>40%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350" spc="155">
                <a:latin typeface="Arial"/>
                <a:cs typeface="Arial"/>
              </a:rPr>
              <a:t>35%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350" spc="155">
                <a:latin typeface="Arial"/>
                <a:cs typeface="Arial"/>
              </a:rPr>
              <a:t>30%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350" spc="155">
                <a:latin typeface="Arial"/>
                <a:cs typeface="Arial"/>
              </a:rPr>
              <a:t>25%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9867" y="4750125"/>
            <a:ext cx="65024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75">
                <a:latin typeface="Arial"/>
                <a:cs typeface="Arial"/>
              </a:rPr>
              <a:t>o</a:t>
            </a:r>
            <a:r>
              <a:rPr dirty="0" sz="1000" spc="65">
                <a:latin typeface="Arial"/>
                <a:cs typeface="Arial"/>
              </a:rPr>
              <a:t>r</a:t>
            </a:r>
            <a:r>
              <a:rPr dirty="0" sz="1000" spc="40">
                <a:latin typeface="Arial"/>
                <a:cs typeface="Arial"/>
              </a:rPr>
              <a:t>t</a:t>
            </a:r>
            <a:r>
              <a:rPr dirty="0" sz="1000" spc="75">
                <a:latin typeface="Arial"/>
                <a:cs typeface="Arial"/>
              </a:rPr>
              <a:t>hea</a:t>
            </a:r>
            <a:r>
              <a:rPr dirty="0" sz="1000" spc="50">
                <a:latin typeface="Arial"/>
                <a:cs typeface="Arial"/>
              </a:rPr>
              <a:t>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97897" y="4750125"/>
            <a:ext cx="53848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5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7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w</a:t>
            </a:r>
            <a:r>
              <a:rPr dirty="0" sz="1000" spc="75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06723" y="5112108"/>
            <a:ext cx="123825" cy="109220"/>
          </a:xfrm>
          <a:custGeom>
            <a:avLst/>
            <a:gdLst/>
            <a:ahLst/>
            <a:cxnLst/>
            <a:rect l="l" t="t" r="r" b="b"/>
            <a:pathLst>
              <a:path w="123825" h="109220">
                <a:moveTo>
                  <a:pt x="0" y="108617"/>
                </a:moveTo>
                <a:lnTo>
                  <a:pt x="123283" y="108617"/>
                </a:lnTo>
                <a:lnTo>
                  <a:pt x="123283" y="0"/>
                </a:lnTo>
                <a:lnTo>
                  <a:pt x="0" y="0"/>
                </a:lnTo>
                <a:lnTo>
                  <a:pt x="0" y="108617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926564" y="5112108"/>
            <a:ext cx="123825" cy="109220"/>
          </a:xfrm>
          <a:custGeom>
            <a:avLst/>
            <a:gdLst/>
            <a:ahLst/>
            <a:cxnLst/>
            <a:rect l="l" t="t" r="r" b="b"/>
            <a:pathLst>
              <a:path w="123825" h="109220">
                <a:moveTo>
                  <a:pt x="0" y="108617"/>
                </a:moveTo>
                <a:lnTo>
                  <a:pt x="123283" y="108617"/>
                </a:lnTo>
                <a:lnTo>
                  <a:pt x="123283" y="0"/>
                </a:lnTo>
                <a:lnTo>
                  <a:pt x="0" y="0"/>
                </a:lnTo>
                <a:lnTo>
                  <a:pt x="0" y="108617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368675" y="4750125"/>
            <a:ext cx="1197610" cy="516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0515">
              <a:lnSpc>
                <a:spcPct val="100000"/>
              </a:lnSpc>
            </a:pPr>
            <a:r>
              <a:rPr dirty="0" sz="1000" spc="55">
                <a:latin typeface="Arial"/>
                <a:cs typeface="Arial"/>
              </a:rPr>
              <a:t>S</a:t>
            </a:r>
            <a:r>
              <a:rPr dirty="0" sz="1000" spc="75">
                <a:latin typeface="Arial"/>
                <a:cs typeface="Arial"/>
              </a:rPr>
              <a:t>ou</a:t>
            </a:r>
            <a:r>
              <a:rPr dirty="0" sz="1000" spc="40">
                <a:latin typeface="Arial"/>
                <a:cs typeface="Arial"/>
              </a:rPr>
              <a:t>t</a:t>
            </a:r>
            <a:r>
              <a:rPr dirty="0" sz="1000" spc="7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732155" algn="l"/>
              </a:tabLst>
            </a:pPr>
            <a:r>
              <a:rPr dirty="0" sz="1350" spc="135">
                <a:latin typeface="Arial"/>
                <a:cs typeface="Arial"/>
              </a:rPr>
              <a:t>201</a:t>
            </a:r>
            <a:r>
              <a:rPr dirty="0" sz="1350" spc="105">
                <a:latin typeface="Arial"/>
                <a:cs typeface="Arial"/>
              </a:rPr>
              <a:t>1</a:t>
            </a:r>
            <a:r>
              <a:rPr dirty="0" sz="1350">
                <a:latin typeface="Arial"/>
                <a:cs typeface="Arial"/>
              </a:rPr>
              <a:t>	</a:t>
            </a:r>
            <a:r>
              <a:rPr dirty="0" sz="1350" spc="135">
                <a:latin typeface="Arial"/>
                <a:cs typeface="Arial"/>
              </a:rPr>
              <a:t>2012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74369" y="4750125"/>
            <a:ext cx="3536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95">
                <a:latin typeface="Arial"/>
                <a:cs typeface="Arial"/>
              </a:rPr>
              <a:t>W</a:t>
            </a:r>
            <a:r>
              <a:rPr dirty="0" sz="1000" spc="75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06925" y="4750125"/>
            <a:ext cx="66040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5">
                <a:latin typeface="Arial"/>
                <a:cs typeface="Arial"/>
              </a:rPr>
              <a:t>T</a:t>
            </a:r>
            <a:r>
              <a:rPr dirty="0" sz="1000" spc="75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t</a:t>
            </a:r>
            <a:r>
              <a:rPr dirty="0" sz="1000" spc="75">
                <a:latin typeface="Arial"/>
                <a:cs typeface="Arial"/>
              </a:rPr>
              <a:t>a</a:t>
            </a:r>
            <a:r>
              <a:rPr dirty="0" sz="1000" spc="25">
                <a:latin typeface="Arial"/>
                <a:cs typeface="Arial"/>
              </a:rPr>
              <a:t>l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40">
                <a:latin typeface="Arial"/>
                <a:cs typeface="Arial"/>
              </a:rPr>
              <a:t>.</a:t>
            </a:r>
            <a:r>
              <a:rPr dirty="0" sz="1000" spc="55">
                <a:latin typeface="Arial"/>
                <a:cs typeface="Arial"/>
              </a:rPr>
              <a:t>S</a:t>
            </a:r>
            <a:r>
              <a:rPr dirty="0" sz="1000" spc="3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5076" y="1237615"/>
            <a:ext cx="8074659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solidFill>
                  <a:srgbClr val="215A79"/>
                </a:solidFill>
                <a:latin typeface="Arial"/>
                <a:cs typeface="Arial"/>
              </a:rPr>
              <a:t>Q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.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Does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r</a:t>
            </a:r>
            <a:r>
              <a:rPr dirty="0" sz="1600" spc="4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me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w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ners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p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li</a:t>
            </a:r>
            <a:r>
              <a:rPr dirty="0" sz="1600" b="1">
                <a:solidFill>
                  <a:srgbClr val="215A79"/>
                </a:solidFill>
                <a:latin typeface="Arial"/>
                <a:cs typeface="Arial"/>
              </a:rPr>
              <a:t>c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co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v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er</a:t>
            </a:r>
            <a:r>
              <a:rPr dirty="0" sz="1600" spc="5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da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age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from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fl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ing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ring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1600" spc="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 i="1" u="heavy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20" b="1" i="1" u="heavy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1600" spc="-10" b="1" i="1" u="heavy">
                <a:solidFill>
                  <a:srgbClr val="215A79"/>
                </a:solidFill>
                <a:latin typeface="Arial"/>
                <a:cs typeface="Arial"/>
              </a:rPr>
              <a:t>rr</a:t>
            </a:r>
            <a:r>
              <a:rPr dirty="0" sz="1600" spc="-10" b="1" i="1" u="heavy">
                <a:solidFill>
                  <a:srgbClr val="215A79"/>
                </a:solidFill>
                <a:latin typeface="Arial"/>
                <a:cs typeface="Arial"/>
              </a:rPr>
              <a:t>icane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?</a:t>
            </a:r>
            <a:r>
              <a:rPr dirty="0" baseline="26455" sz="1575" spc="7" b="1">
                <a:solidFill>
                  <a:srgbClr val="215A79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12725" y="5422900"/>
            <a:ext cx="8697976" cy="830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12725" y="5422900"/>
            <a:ext cx="8698230" cy="830580"/>
          </a:xfrm>
          <a:custGeom>
            <a:avLst/>
            <a:gdLst/>
            <a:ahLst/>
            <a:cxnLst/>
            <a:rect l="l" t="t" r="r" b="b"/>
            <a:pathLst>
              <a:path w="8698230" h="830579">
                <a:moveTo>
                  <a:pt x="0" y="830262"/>
                </a:moveTo>
                <a:lnTo>
                  <a:pt x="8697976" y="830262"/>
                </a:lnTo>
                <a:lnTo>
                  <a:pt x="8697976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10388" y="5439664"/>
            <a:ext cx="8499475" cy="78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>
              <a:lnSpc>
                <a:spcPts val="2050"/>
              </a:lnSpc>
            </a:pP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Hom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ners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eir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Homeo</a:t>
            </a:r>
            <a:r>
              <a:rPr dirty="0" sz="1800" spc="4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icy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ers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ge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rom F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 Hur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ne.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lmost</a:t>
            </a:r>
            <a:r>
              <a:rPr dirty="0" sz="1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 T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ird of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Hom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ners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Sha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3059" y="6551269"/>
            <a:ext cx="3789679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rce: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ti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</a:t>
            </a:r>
            <a:r>
              <a:rPr dirty="0" sz="1100" i="1">
                <a:latin typeface="Arial"/>
                <a:cs typeface="Arial"/>
              </a:rPr>
              <a:t>u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se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ur</a:t>
            </a:r>
            <a:r>
              <a:rPr dirty="0" sz="1100" spc="-10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I</a:t>
            </a:r>
            <a:r>
              <a:rPr dirty="0" spc="-15"/>
              <a:t>.</a:t>
            </a:r>
            <a:r>
              <a:rPr dirty="0"/>
              <a:t>I</a:t>
            </a:r>
            <a:r>
              <a:rPr dirty="0" spc="-15"/>
              <a:t>.</a:t>
            </a:r>
            <a:r>
              <a:rPr dirty="0"/>
              <a:t>I.</a:t>
            </a:r>
            <a:r>
              <a:rPr dirty="0" spc="35"/>
              <a:t> </a:t>
            </a:r>
            <a:r>
              <a:rPr dirty="0"/>
              <a:t>Poll:</a:t>
            </a:r>
            <a:r>
              <a:rPr dirty="0" spc="5"/>
              <a:t> </a:t>
            </a:r>
            <a:r>
              <a:rPr dirty="0"/>
              <a:t>Disaster</a:t>
            </a:r>
            <a:r>
              <a:rPr dirty="0" spc="-25"/>
              <a:t> </a:t>
            </a:r>
            <a:r>
              <a:rPr dirty="0"/>
              <a:t>Preparedness</a:t>
            </a:r>
          </a:p>
        </p:txBody>
      </p:sp>
      <p:sp>
        <p:nvSpPr>
          <p:cNvPr id="3" name="object 3"/>
          <p:cNvSpPr/>
          <p:nvPr/>
        </p:nvSpPr>
        <p:spPr>
          <a:xfrm>
            <a:off x="312737" y="5503862"/>
            <a:ext cx="8518525" cy="75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12737" y="5503862"/>
            <a:ext cx="8518525" cy="751205"/>
          </a:xfrm>
          <a:custGeom>
            <a:avLst/>
            <a:gdLst/>
            <a:ahLst/>
            <a:cxnLst/>
            <a:rect l="l" t="t" r="r" b="b"/>
            <a:pathLst>
              <a:path w="8518525" h="751204">
                <a:moveTo>
                  <a:pt x="0" y="750887"/>
                </a:moveTo>
                <a:lnTo>
                  <a:pt x="8518525" y="750887"/>
                </a:lnTo>
                <a:lnTo>
                  <a:pt x="8518525" y="0"/>
                </a:lnTo>
                <a:lnTo>
                  <a:pt x="0" y="0"/>
                </a:lnTo>
                <a:lnTo>
                  <a:pt x="0" y="750887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451176" y="2695722"/>
            <a:ext cx="1238885" cy="2059939"/>
          </a:xfrm>
          <a:custGeom>
            <a:avLst/>
            <a:gdLst/>
            <a:ahLst/>
            <a:cxnLst/>
            <a:rect l="l" t="t" r="r" b="b"/>
            <a:pathLst>
              <a:path w="1238885" h="2059939">
                <a:moveTo>
                  <a:pt x="0" y="0"/>
                </a:moveTo>
                <a:lnTo>
                  <a:pt x="0" y="1302496"/>
                </a:lnTo>
                <a:lnTo>
                  <a:pt x="998760" y="2059423"/>
                </a:lnTo>
                <a:lnTo>
                  <a:pt x="1021548" y="2026348"/>
                </a:lnTo>
                <a:lnTo>
                  <a:pt x="1043260" y="1992587"/>
                </a:lnTo>
                <a:lnTo>
                  <a:pt x="1063885" y="1958170"/>
                </a:lnTo>
                <a:lnTo>
                  <a:pt x="1083414" y="1923128"/>
                </a:lnTo>
                <a:lnTo>
                  <a:pt x="1101836" y="1887492"/>
                </a:lnTo>
                <a:lnTo>
                  <a:pt x="1119143" y="1851292"/>
                </a:lnTo>
                <a:lnTo>
                  <a:pt x="1135323" y="1814559"/>
                </a:lnTo>
                <a:lnTo>
                  <a:pt x="1150366" y="1777324"/>
                </a:lnTo>
                <a:lnTo>
                  <a:pt x="1164264" y="1739617"/>
                </a:lnTo>
                <a:lnTo>
                  <a:pt x="1177005" y="1701470"/>
                </a:lnTo>
                <a:lnTo>
                  <a:pt x="1188580" y="1662912"/>
                </a:lnTo>
                <a:lnTo>
                  <a:pt x="1198979" y="1623974"/>
                </a:lnTo>
                <a:lnTo>
                  <a:pt x="1208192" y="1584688"/>
                </a:lnTo>
                <a:lnTo>
                  <a:pt x="1216209" y="1545084"/>
                </a:lnTo>
                <a:lnTo>
                  <a:pt x="1223020" y="1505192"/>
                </a:lnTo>
                <a:lnTo>
                  <a:pt x="1228615" y="1465044"/>
                </a:lnTo>
                <a:lnTo>
                  <a:pt x="1232983" y="1424669"/>
                </a:lnTo>
                <a:lnTo>
                  <a:pt x="1236116" y="1384099"/>
                </a:lnTo>
                <a:lnTo>
                  <a:pt x="1238004" y="1343365"/>
                </a:lnTo>
                <a:lnTo>
                  <a:pt x="1238635" y="1302496"/>
                </a:lnTo>
                <a:lnTo>
                  <a:pt x="1234507" y="1195190"/>
                </a:lnTo>
                <a:lnTo>
                  <a:pt x="1222339" y="1090361"/>
                </a:lnTo>
                <a:lnTo>
                  <a:pt x="1202458" y="988335"/>
                </a:lnTo>
                <a:lnTo>
                  <a:pt x="1175190" y="889442"/>
                </a:lnTo>
                <a:lnTo>
                  <a:pt x="1140859" y="794006"/>
                </a:lnTo>
                <a:lnTo>
                  <a:pt x="1099793" y="702356"/>
                </a:lnTo>
                <a:lnTo>
                  <a:pt x="1052316" y="614820"/>
                </a:lnTo>
                <a:lnTo>
                  <a:pt x="998754" y="531723"/>
                </a:lnTo>
                <a:lnTo>
                  <a:pt x="939434" y="453394"/>
                </a:lnTo>
                <a:lnTo>
                  <a:pt x="874681" y="380159"/>
                </a:lnTo>
                <a:lnTo>
                  <a:pt x="804820" y="312346"/>
                </a:lnTo>
                <a:lnTo>
                  <a:pt x="730178" y="250282"/>
                </a:lnTo>
                <a:lnTo>
                  <a:pt x="651080" y="194294"/>
                </a:lnTo>
                <a:lnTo>
                  <a:pt x="567852" y="144710"/>
                </a:lnTo>
                <a:lnTo>
                  <a:pt x="480820" y="101856"/>
                </a:lnTo>
                <a:lnTo>
                  <a:pt x="390310" y="66060"/>
                </a:lnTo>
                <a:lnTo>
                  <a:pt x="296647" y="37650"/>
                </a:lnTo>
                <a:lnTo>
                  <a:pt x="200157" y="16951"/>
                </a:lnTo>
                <a:lnTo>
                  <a:pt x="101166" y="4292"/>
                </a:lnTo>
                <a:lnTo>
                  <a:pt x="0" y="0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368028" y="4005022"/>
            <a:ext cx="2082164" cy="1303020"/>
          </a:xfrm>
          <a:custGeom>
            <a:avLst/>
            <a:gdLst/>
            <a:ahLst/>
            <a:cxnLst/>
            <a:rect l="l" t="t" r="r" b="b"/>
            <a:pathLst>
              <a:path w="2082164" h="1303020">
                <a:moveTo>
                  <a:pt x="1083147" y="0"/>
                </a:moveTo>
                <a:lnTo>
                  <a:pt x="0" y="627447"/>
                </a:lnTo>
                <a:lnTo>
                  <a:pt x="33585" y="688673"/>
                </a:lnTo>
                <a:lnTo>
                  <a:pt x="70066" y="747468"/>
                </a:lnTo>
                <a:lnTo>
                  <a:pt x="109319" y="803756"/>
                </a:lnTo>
                <a:lnTo>
                  <a:pt x="151223" y="857460"/>
                </a:lnTo>
                <a:lnTo>
                  <a:pt x="195657" y="908503"/>
                </a:lnTo>
                <a:lnTo>
                  <a:pt x="242499" y="956810"/>
                </a:lnTo>
                <a:lnTo>
                  <a:pt x="291629" y="1002302"/>
                </a:lnTo>
                <a:lnTo>
                  <a:pt x="342923" y="1044904"/>
                </a:lnTo>
                <a:lnTo>
                  <a:pt x="396262" y="1084538"/>
                </a:lnTo>
                <a:lnTo>
                  <a:pt x="451523" y="1121129"/>
                </a:lnTo>
                <a:lnTo>
                  <a:pt x="508585" y="1154598"/>
                </a:lnTo>
                <a:lnTo>
                  <a:pt x="567327" y="1184871"/>
                </a:lnTo>
                <a:lnTo>
                  <a:pt x="627627" y="1211869"/>
                </a:lnTo>
                <a:lnTo>
                  <a:pt x="689363" y="1235516"/>
                </a:lnTo>
                <a:lnTo>
                  <a:pt x="752415" y="1255735"/>
                </a:lnTo>
                <a:lnTo>
                  <a:pt x="816660" y="1272451"/>
                </a:lnTo>
                <a:lnTo>
                  <a:pt x="881977" y="1285585"/>
                </a:lnTo>
                <a:lnTo>
                  <a:pt x="948245" y="1295061"/>
                </a:lnTo>
                <a:lnTo>
                  <a:pt x="1015342" y="1300804"/>
                </a:lnTo>
                <a:lnTo>
                  <a:pt x="1083147" y="1302735"/>
                </a:lnTo>
                <a:lnTo>
                  <a:pt x="1142281" y="1300256"/>
                </a:lnTo>
                <a:lnTo>
                  <a:pt x="1200940" y="1294953"/>
                </a:lnTo>
                <a:lnTo>
                  <a:pt x="1259042" y="1286860"/>
                </a:lnTo>
                <a:lnTo>
                  <a:pt x="1316505" y="1276014"/>
                </a:lnTo>
                <a:lnTo>
                  <a:pt x="1373248" y="1262450"/>
                </a:lnTo>
                <a:lnTo>
                  <a:pt x="1429186" y="1246204"/>
                </a:lnTo>
                <a:lnTo>
                  <a:pt x="1484240" y="1227312"/>
                </a:lnTo>
                <a:lnTo>
                  <a:pt x="1538325" y="1205809"/>
                </a:lnTo>
                <a:lnTo>
                  <a:pt x="1591360" y="1181731"/>
                </a:lnTo>
                <a:lnTo>
                  <a:pt x="1643262" y="1155114"/>
                </a:lnTo>
                <a:lnTo>
                  <a:pt x="1693950" y="1125994"/>
                </a:lnTo>
                <a:lnTo>
                  <a:pt x="1743341" y="1094406"/>
                </a:lnTo>
                <a:lnTo>
                  <a:pt x="1791353" y="1060387"/>
                </a:lnTo>
                <a:lnTo>
                  <a:pt x="1837903" y="1023970"/>
                </a:lnTo>
                <a:lnTo>
                  <a:pt x="1882909" y="985194"/>
                </a:lnTo>
                <a:lnTo>
                  <a:pt x="1926290" y="944092"/>
                </a:lnTo>
                <a:lnTo>
                  <a:pt x="1967962" y="900702"/>
                </a:lnTo>
                <a:lnTo>
                  <a:pt x="2007844" y="855058"/>
                </a:lnTo>
                <a:lnTo>
                  <a:pt x="2045853" y="807196"/>
                </a:lnTo>
                <a:lnTo>
                  <a:pt x="2081908" y="757153"/>
                </a:lnTo>
                <a:lnTo>
                  <a:pt x="1083147" y="0"/>
                </a:lnTo>
                <a:close/>
              </a:path>
            </a:pathLst>
          </a:custGeom>
          <a:solidFill>
            <a:srgbClr val="FF68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99038" y="2886652"/>
            <a:ext cx="1239520" cy="1739264"/>
          </a:xfrm>
          <a:custGeom>
            <a:avLst/>
            <a:gdLst/>
            <a:ahLst/>
            <a:cxnLst/>
            <a:rect l="l" t="t" r="r" b="b"/>
            <a:pathLst>
              <a:path w="1239520" h="1739264">
                <a:moveTo>
                  <a:pt x="577554" y="0"/>
                </a:moveTo>
                <a:lnTo>
                  <a:pt x="525099" y="37144"/>
                </a:lnTo>
                <a:lnTo>
                  <a:pt x="474749" y="76932"/>
                </a:lnTo>
                <a:lnTo>
                  <a:pt x="426567" y="119240"/>
                </a:lnTo>
                <a:lnTo>
                  <a:pt x="380617" y="163944"/>
                </a:lnTo>
                <a:lnTo>
                  <a:pt x="336961" y="210923"/>
                </a:lnTo>
                <a:lnTo>
                  <a:pt x="295663" y="260051"/>
                </a:lnTo>
                <a:lnTo>
                  <a:pt x="256787" y="311208"/>
                </a:lnTo>
                <a:lnTo>
                  <a:pt x="220396" y="364269"/>
                </a:lnTo>
                <a:lnTo>
                  <a:pt x="186552" y="419112"/>
                </a:lnTo>
                <a:lnTo>
                  <a:pt x="155319" y="475613"/>
                </a:lnTo>
                <a:lnTo>
                  <a:pt x="126760" y="533649"/>
                </a:lnTo>
                <a:lnTo>
                  <a:pt x="100940" y="593098"/>
                </a:lnTo>
                <a:lnTo>
                  <a:pt x="77919" y="653836"/>
                </a:lnTo>
                <a:lnTo>
                  <a:pt x="57764" y="715740"/>
                </a:lnTo>
                <a:lnTo>
                  <a:pt x="40535" y="778687"/>
                </a:lnTo>
                <a:lnTo>
                  <a:pt x="26297" y="842555"/>
                </a:lnTo>
                <a:lnTo>
                  <a:pt x="15113" y="907219"/>
                </a:lnTo>
                <a:lnTo>
                  <a:pt x="7046" y="972557"/>
                </a:lnTo>
                <a:lnTo>
                  <a:pt x="2159" y="1038446"/>
                </a:lnTo>
                <a:lnTo>
                  <a:pt x="516" y="1104763"/>
                </a:lnTo>
                <a:lnTo>
                  <a:pt x="0" y="1138453"/>
                </a:lnTo>
                <a:lnTo>
                  <a:pt x="445" y="1172030"/>
                </a:lnTo>
                <a:lnTo>
                  <a:pt x="4163" y="1238778"/>
                </a:lnTo>
                <a:lnTo>
                  <a:pt x="11552" y="1304883"/>
                </a:lnTo>
                <a:lnTo>
                  <a:pt x="22492" y="1370218"/>
                </a:lnTo>
                <a:lnTo>
                  <a:pt x="36864" y="1434657"/>
                </a:lnTo>
                <a:lnTo>
                  <a:pt x="54550" y="1498076"/>
                </a:lnTo>
                <a:lnTo>
                  <a:pt x="75431" y="1560346"/>
                </a:lnTo>
                <a:lnTo>
                  <a:pt x="99386" y="1621343"/>
                </a:lnTo>
                <a:lnTo>
                  <a:pt x="126298" y="1680941"/>
                </a:lnTo>
                <a:lnTo>
                  <a:pt x="156047" y="1739014"/>
                </a:lnTo>
                <a:lnTo>
                  <a:pt x="1239195" y="1111566"/>
                </a:lnTo>
                <a:lnTo>
                  <a:pt x="577554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89535" y="2688738"/>
            <a:ext cx="661670" cy="1303020"/>
          </a:xfrm>
          <a:custGeom>
            <a:avLst/>
            <a:gdLst/>
            <a:ahLst/>
            <a:cxnLst/>
            <a:rect l="l" t="t" r="r" b="b"/>
            <a:pathLst>
              <a:path w="661670" h="1303020">
                <a:moveTo>
                  <a:pt x="577253" y="0"/>
                </a:moveTo>
                <a:lnTo>
                  <a:pt x="515392" y="5750"/>
                </a:lnTo>
                <a:lnTo>
                  <a:pt x="454347" y="14677"/>
                </a:lnTo>
                <a:lnTo>
                  <a:pt x="394156" y="26702"/>
                </a:lnTo>
                <a:lnTo>
                  <a:pt x="334858" y="41749"/>
                </a:lnTo>
                <a:lnTo>
                  <a:pt x="276492" y="59739"/>
                </a:lnTo>
                <a:lnTo>
                  <a:pt x="219097" y="80594"/>
                </a:lnTo>
                <a:lnTo>
                  <a:pt x="162711" y="104237"/>
                </a:lnTo>
                <a:lnTo>
                  <a:pt x="107374" y="130589"/>
                </a:lnTo>
                <a:lnTo>
                  <a:pt x="53124" y="159573"/>
                </a:lnTo>
                <a:lnTo>
                  <a:pt x="0" y="191111"/>
                </a:lnTo>
                <a:lnTo>
                  <a:pt x="661640" y="1302678"/>
                </a:lnTo>
                <a:lnTo>
                  <a:pt x="577253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368499" y="2695722"/>
            <a:ext cx="83185" cy="1303020"/>
          </a:xfrm>
          <a:custGeom>
            <a:avLst/>
            <a:gdLst/>
            <a:ahLst/>
            <a:cxnLst/>
            <a:rect l="l" t="t" r="r" b="b"/>
            <a:pathLst>
              <a:path w="83185" h="1303020">
                <a:moveTo>
                  <a:pt x="76205" y="0"/>
                </a:moveTo>
                <a:lnTo>
                  <a:pt x="0" y="0"/>
                </a:lnTo>
                <a:lnTo>
                  <a:pt x="82676" y="1302496"/>
                </a:lnTo>
                <a:lnTo>
                  <a:pt x="76205" y="0"/>
                </a:lnTo>
                <a:close/>
              </a:path>
            </a:pathLst>
          </a:custGeom>
          <a:solidFill>
            <a:srgbClr val="EDC10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5076" y="1265047"/>
            <a:ext cx="7945120" cy="1781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ts val="1730"/>
              </a:lnSpc>
            </a:pPr>
            <a:r>
              <a:rPr dirty="0" sz="1600" spc="-25" b="1">
                <a:solidFill>
                  <a:srgbClr val="215A79"/>
                </a:solidFill>
                <a:latin typeface="Arial"/>
                <a:cs typeface="Arial"/>
              </a:rPr>
              <a:t>Q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.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How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likely</a:t>
            </a:r>
            <a:r>
              <a:rPr dirty="0" sz="16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do</a:t>
            </a:r>
            <a:r>
              <a:rPr dirty="0" sz="160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ou</a:t>
            </a:r>
            <a:r>
              <a:rPr dirty="0" sz="1600" spc="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ink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it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is</a:t>
            </a:r>
            <a:r>
              <a:rPr dirty="0" sz="1600" spc="1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at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r</a:t>
            </a:r>
            <a:r>
              <a:rPr dirty="0" sz="1600" spc="4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me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may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be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da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aged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or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des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r</a:t>
            </a:r>
            <a:r>
              <a:rPr dirty="0" sz="160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ed</a:t>
            </a:r>
            <a:r>
              <a:rPr dirty="0" sz="1600" spc="4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by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h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rricane,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fire,</a:t>
            </a:r>
            <a:r>
              <a:rPr dirty="0" sz="1600" spc="3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fl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d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,</a:t>
            </a:r>
            <a:r>
              <a:rPr dirty="0" sz="1600" spc="3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earth</a:t>
            </a:r>
            <a:r>
              <a:rPr dirty="0" sz="1600" spc="-15" b="1">
                <a:solidFill>
                  <a:srgbClr val="215A79"/>
                </a:solidFill>
                <a:latin typeface="Arial"/>
                <a:cs typeface="Arial"/>
              </a:rPr>
              <a:t>q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uake</a:t>
            </a:r>
            <a:r>
              <a:rPr dirty="0" sz="16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or</a:t>
            </a:r>
            <a:r>
              <a:rPr dirty="0" sz="16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her</a:t>
            </a:r>
            <a:r>
              <a:rPr dirty="0" sz="16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disaster?</a:t>
            </a:r>
            <a:r>
              <a:rPr dirty="0" sz="160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215A79"/>
                </a:solidFill>
                <a:latin typeface="Arial"/>
                <a:cs typeface="Arial"/>
              </a:rPr>
              <a:t>W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u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ld</a:t>
            </a:r>
            <a:r>
              <a:rPr dirty="0" sz="1600" spc="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ou</a:t>
            </a:r>
            <a:r>
              <a:rPr dirty="0" sz="1600" spc="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15A79"/>
                </a:solidFill>
                <a:latin typeface="Arial"/>
                <a:cs typeface="Arial"/>
              </a:rPr>
              <a:t>sa</a:t>
            </a:r>
            <a:r>
              <a:rPr dirty="0" sz="1600" spc="-45" b="1">
                <a:solidFill>
                  <a:srgbClr val="215A79"/>
                </a:solidFill>
                <a:latin typeface="Arial"/>
                <a:cs typeface="Arial"/>
              </a:rPr>
              <a:t>y</a:t>
            </a:r>
            <a:r>
              <a:rPr dirty="0" sz="1600" spc="-20" b="1">
                <a:solidFill>
                  <a:srgbClr val="215A79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>
              <a:lnSpc>
                <a:spcPts val="1600"/>
              </a:lnSpc>
            </a:pPr>
            <a:endParaRPr sz="1600"/>
          </a:p>
          <a:p>
            <a:pPr marL="3072765" marR="3261360" indent="725170">
              <a:lnSpc>
                <a:spcPct val="134700"/>
              </a:lnSpc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on’t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know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ery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>
                <a:latin typeface="Arial"/>
                <a:cs typeface="Arial"/>
              </a:rPr>
              <a:t>ely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63"/>
              </a:spcBef>
            </a:pPr>
            <a:endParaRPr sz="1800"/>
          </a:p>
          <a:p>
            <a:pPr algn="ctr" marL="313055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059" y="6551269"/>
            <a:ext cx="3789679" cy="17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rce: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</a:t>
            </a:r>
            <a:r>
              <a:rPr dirty="0" sz="1100" spc="-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ra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ce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10">
                <a:latin typeface="Arial"/>
                <a:cs typeface="Arial"/>
              </a:rPr>
              <a:t>f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1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ti</a:t>
            </a:r>
            <a:r>
              <a:rPr dirty="0" sz="1100">
                <a:latin typeface="Arial"/>
                <a:cs typeface="Arial"/>
              </a:rPr>
              <a:t>on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Institu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u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</a:t>
            </a:r>
            <a:r>
              <a:rPr dirty="0" sz="1100" i="1">
                <a:latin typeface="Arial"/>
                <a:cs typeface="Arial"/>
              </a:rPr>
              <a:t>u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se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ur</a:t>
            </a:r>
            <a:r>
              <a:rPr dirty="0" sz="1100" spc="-10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403" y="4589593"/>
            <a:ext cx="7211059" cy="154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61290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32%</a:t>
            </a:r>
            <a:endParaRPr sz="125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36"/>
              </a:spcBef>
            </a:pPr>
            <a:endParaRPr sz="1900"/>
          </a:p>
          <a:p>
            <a:pPr marL="1528445" marR="4959985" indent="-123825">
              <a:lnSpc>
                <a:spcPts val="1510"/>
              </a:lnSpc>
            </a:pPr>
            <a:r>
              <a:rPr dirty="0" sz="1400">
                <a:latin typeface="Arial"/>
                <a:cs typeface="Arial"/>
              </a:rPr>
              <a:t>So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w</a:t>
            </a:r>
            <a:r>
              <a:rPr dirty="0" sz="1400">
                <a:latin typeface="Arial"/>
                <a:cs typeface="Arial"/>
              </a:rPr>
              <a:t>hat</a:t>
            </a:r>
            <a:r>
              <a:rPr dirty="0" sz="1400">
                <a:latin typeface="Arial"/>
                <a:cs typeface="Arial"/>
              </a:rPr>
              <a:t> unlikely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500"/>
              </a:lnSpc>
              <a:spcBef>
                <a:spcPts val="86"/>
              </a:spcBef>
            </a:pPr>
            <a:endParaRPr sz="1500"/>
          </a:p>
          <a:p>
            <a:pPr marL="2306320" marR="6350" indent="-2294255">
              <a:lnSpc>
                <a:spcPts val="2050"/>
              </a:lnSpc>
            </a:pP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lf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ns</a:t>
            </a:r>
            <a:r>
              <a:rPr dirty="0" sz="18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It Is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hat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heir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Home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by a Di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7156" y="3116565"/>
            <a:ext cx="246379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9547" y="3648539"/>
            <a:ext cx="33083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2926" y="3641736"/>
            <a:ext cx="33083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40" b="1">
                <a:solidFill>
                  <a:srgbClr val="FFFFFF"/>
                </a:solidFill>
                <a:latin typeface="Arial"/>
                <a:cs typeface="Arial"/>
              </a:rPr>
              <a:t>35%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0297" y="3414522"/>
            <a:ext cx="864869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950" marR="6350" indent="-222885">
              <a:lnSpc>
                <a:spcPts val="1510"/>
              </a:lnSpc>
            </a:pPr>
            <a:r>
              <a:rPr dirty="0" sz="1400">
                <a:latin typeface="Arial"/>
                <a:cs typeface="Arial"/>
              </a:rPr>
              <a:t>So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20">
                <a:latin typeface="Arial"/>
                <a:cs typeface="Arial"/>
              </a:rPr>
              <a:t>w</a:t>
            </a:r>
            <a:r>
              <a:rPr dirty="0" sz="1400">
                <a:latin typeface="Arial"/>
                <a:cs typeface="Arial"/>
              </a:rPr>
              <a:t>hat</a:t>
            </a:r>
            <a:r>
              <a:rPr dirty="0" sz="1400">
                <a:latin typeface="Arial"/>
                <a:cs typeface="Arial"/>
              </a:rPr>
              <a:t> li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>
                <a:latin typeface="Arial"/>
                <a:cs typeface="Arial"/>
              </a:rPr>
              <a:t>ely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45232" y="3247898"/>
            <a:ext cx="942340" cy="392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2905" marR="6350" indent="-370840">
              <a:lnSpc>
                <a:spcPts val="1510"/>
              </a:lnSpc>
            </a:pP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ot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>
                <a:latin typeface="Arial"/>
                <a:cs typeface="Arial"/>
              </a:rPr>
              <a:t>ely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744851"/>
            <a:ext cx="7772400" cy="237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744851"/>
            <a:ext cx="7772400" cy="2379345"/>
          </a:xfrm>
          <a:custGeom>
            <a:avLst/>
            <a:gdLst/>
            <a:ahLst/>
            <a:cxnLst/>
            <a:rect l="l" t="t" r="r" b="b"/>
            <a:pathLst>
              <a:path w="7772400" h="2379345">
                <a:moveTo>
                  <a:pt x="0" y="2378964"/>
                </a:moveTo>
                <a:lnTo>
                  <a:pt x="7772400" y="2378964"/>
                </a:lnTo>
                <a:lnTo>
                  <a:pt x="7772400" y="0"/>
                </a:lnTo>
                <a:lnTo>
                  <a:pt x="0" y="0"/>
                </a:lnTo>
                <a:lnTo>
                  <a:pt x="0" y="2378964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6317" y="3186683"/>
            <a:ext cx="7209790" cy="139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475"/>
              </a:lnSpc>
              <a:tabLst>
                <a:tab pos="1456055" algn="l"/>
                <a:tab pos="4304030" algn="l"/>
              </a:tabLst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How	to File</a:t>
            </a:r>
            <a:r>
              <a:rPr dirty="0" sz="4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an	Insurance</a:t>
            </a:r>
            <a:endParaRPr sz="4800">
              <a:latin typeface="Arial"/>
              <a:cs typeface="Arial"/>
            </a:endParaRPr>
          </a:p>
          <a:p>
            <a:pPr algn="ctr" marL="3175">
              <a:lnSpc>
                <a:spcPts val="5475"/>
              </a:lnSpc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Claim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9" y="448309"/>
            <a:ext cx="6022340" cy="48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10"/>
              </a:lnSpc>
            </a:pP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How</a:t>
            </a:r>
            <a:r>
              <a:rPr dirty="0" sz="3200" spc="-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to</a:t>
            </a:r>
            <a:r>
              <a:rPr dirty="0" sz="3200" spc="-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File</a:t>
            </a:r>
            <a:r>
              <a:rPr dirty="0" sz="3200" spc="-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an</a:t>
            </a:r>
            <a:r>
              <a:rPr dirty="0" sz="3200" spc="-2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In</a:t>
            </a:r>
            <a:r>
              <a:rPr dirty="0" sz="3200" spc="-10" b="1">
                <a:solidFill>
                  <a:srgbClr val="215A79"/>
                </a:solidFill>
                <a:latin typeface="Arial"/>
                <a:cs typeface="Arial"/>
              </a:rPr>
              <a:t>s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uran</a:t>
            </a:r>
            <a:r>
              <a:rPr dirty="0" sz="3200" spc="-15" b="1">
                <a:solidFill>
                  <a:srgbClr val="215A79"/>
                </a:solidFill>
                <a:latin typeface="Arial"/>
                <a:cs typeface="Arial"/>
              </a:rPr>
              <a:t>c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e</a:t>
            </a:r>
            <a:r>
              <a:rPr dirty="0" sz="3200" spc="-3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215A79"/>
                </a:solidFill>
                <a:latin typeface="Arial"/>
                <a:cs typeface="Arial"/>
              </a:rPr>
              <a:t>Claim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8578" y="1114933"/>
            <a:ext cx="4930775" cy="427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808355" indent="-292735">
              <a:lnSpc>
                <a:spcPts val="2160"/>
              </a:lnSpc>
            </a:pPr>
            <a:r>
              <a:rPr dirty="0" sz="2000" b="1">
                <a:latin typeface="Arial"/>
                <a:cs typeface="Arial"/>
              </a:rPr>
              <a:t>1.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act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y</a:t>
            </a:r>
            <a:r>
              <a:rPr dirty="0" sz="2000" b="1">
                <a:latin typeface="Arial"/>
                <a:cs typeface="Arial"/>
              </a:rPr>
              <a:t>our</a:t>
            </a:r>
            <a:r>
              <a:rPr dirty="0" sz="2000" spc="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agent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company</a:t>
            </a:r>
            <a:r>
              <a:rPr dirty="0" sz="2000" b="1">
                <a:latin typeface="Arial"/>
                <a:cs typeface="Arial"/>
              </a:rPr>
              <a:t> i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med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atel</a:t>
            </a:r>
            <a:r>
              <a:rPr dirty="0" sz="2000" spc="-40" b="1">
                <a:latin typeface="Arial"/>
                <a:cs typeface="Arial"/>
              </a:rPr>
              <a:t>y</a:t>
            </a:r>
            <a:r>
              <a:rPr dirty="0" sz="2000" b="1">
                <a:latin typeface="Arial"/>
                <a:cs typeface="Arial"/>
              </a:rPr>
              <a:t>.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Find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out: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2"/>
              </a:spcBef>
            </a:pPr>
            <a:endParaRPr sz="2400"/>
          </a:p>
          <a:p>
            <a:pPr marL="304800" marR="304165" indent="-292100">
              <a:lnSpc>
                <a:spcPts val="216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000">
                <a:latin typeface="Arial"/>
                <a:cs typeface="Arial"/>
              </a:rPr>
              <a:t>Wh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ther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damage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vered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und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 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28"/>
              </a:spcBef>
              <a:buClr>
                <a:srgbClr val="FF6800"/>
              </a:buClr>
              <a:buFont typeface="Wingdings"/>
              <a:buChar char=""/>
            </a:pPr>
            <a:endParaRPr sz="21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long </a:t>
            </a:r>
            <a:r>
              <a:rPr dirty="0" sz="2000" spc="-10">
                <a:latin typeface="Arial"/>
                <a:cs typeface="Arial"/>
              </a:rPr>
              <a:t>y</a:t>
            </a:r>
            <a:r>
              <a:rPr dirty="0" sz="2000">
                <a:latin typeface="Arial"/>
                <a:cs typeface="Arial"/>
              </a:rPr>
              <a:t>ou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 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</a:t>
            </a:r>
            <a:r>
              <a:rPr dirty="0" sz="2000" spc="-10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e a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claim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33"/>
              </a:spcBef>
              <a:buClr>
                <a:srgbClr val="FF6800"/>
              </a:buClr>
              <a:buFont typeface="Wingdings"/>
              <a:buChar char=""/>
            </a:pPr>
            <a:endParaRPr sz="2400"/>
          </a:p>
          <a:p>
            <a:pPr marL="304800" marR="35560" indent="-292100">
              <a:lnSpc>
                <a:spcPts val="216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000">
                <a:latin typeface="Arial"/>
                <a:cs typeface="Arial"/>
              </a:rPr>
              <a:t>Wh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ther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claim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excee</a:t>
            </a:r>
            <a:r>
              <a:rPr dirty="0" sz="2000" spc="5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your</a:t>
            </a:r>
            <a:r>
              <a:rPr dirty="0" sz="2000">
                <a:latin typeface="Arial"/>
                <a:cs typeface="Arial"/>
              </a:rPr>
              <a:t> ded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ctible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amount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loss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ee</a:t>
            </a:r>
            <a:r>
              <a:rPr dirty="0" sz="2000">
                <a:latin typeface="Arial"/>
                <a:cs typeface="Arial"/>
              </a:rPr>
              <a:t> to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before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insuran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ki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ks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27"/>
              </a:spcBef>
              <a:buClr>
                <a:srgbClr val="FF6800"/>
              </a:buClr>
              <a:buFont typeface="Wingdings"/>
              <a:buChar char=""/>
            </a:pPr>
            <a:endParaRPr sz="21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000">
                <a:latin typeface="Arial"/>
                <a:cs typeface="Arial"/>
              </a:rPr>
              <a:t>How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long it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 take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claim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62"/>
              </a:spcBef>
              <a:buClr>
                <a:srgbClr val="FF6800"/>
              </a:buClr>
              <a:buFont typeface="Wingdings"/>
              <a:buChar char=""/>
            </a:pPr>
            <a:endParaRPr sz="2100"/>
          </a:p>
          <a:p>
            <a:pPr marL="304800" indent="-2921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000">
                <a:latin typeface="Arial"/>
                <a:cs typeface="Arial"/>
              </a:rPr>
              <a:t>Wh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ther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you’ll ne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ti</a:t>
            </a:r>
            <a:r>
              <a:rPr dirty="0" sz="2000" spc="-10">
                <a:latin typeface="Arial"/>
                <a:cs typeface="Arial"/>
              </a:rPr>
              <a:t>m</a:t>
            </a:r>
            <a:r>
              <a:rPr dirty="0" sz="2000">
                <a:latin typeface="Arial"/>
                <a:cs typeface="Arial"/>
              </a:rPr>
              <a:t>ates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repai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960" y="1333500"/>
            <a:ext cx="2979674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H</a:t>
            </a:r>
            <a:r>
              <a:rPr dirty="0" spc="5"/>
              <a:t>o</a:t>
            </a:r>
            <a:r>
              <a:rPr dirty="0"/>
              <a:t>w</a:t>
            </a:r>
            <a:r>
              <a:rPr dirty="0" spc="-15"/>
              <a:t> </a:t>
            </a:r>
            <a:r>
              <a:rPr dirty="0"/>
              <a:t>to </a:t>
            </a:r>
            <a:r>
              <a:rPr dirty="0" spc="5"/>
              <a:t>F</a:t>
            </a:r>
            <a:r>
              <a:rPr dirty="0"/>
              <a:t>i</a:t>
            </a:r>
            <a:r>
              <a:rPr dirty="0" spc="-15"/>
              <a:t>l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an Insuran</a:t>
            </a:r>
            <a:r>
              <a:rPr dirty="0" spc="5"/>
              <a:t>c</a:t>
            </a:r>
            <a:r>
              <a:rPr dirty="0"/>
              <a:t>e Cla</a:t>
            </a:r>
            <a:r>
              <a:rPr dirty="0" spc="-15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" y="1105534"/>
            <a:ext cx="9063355" cy="542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3525">
              <a:lnSpc>
                <a:spcPts val="2735"/>
              </a:lnSpc>
            </a:pPr>
            <a:r>
              <a:rPr dirty="0" sz="2400" b="1">
                <a:latin typeface="Arial"/>
                <a:cs typeface="Arial"/>
              </a:rPr>
              <a:t>2.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o</a:t>
            </a:r>
            <a:r>
              <a:rPr dirty="0" sz="2400" spc="-10" b="1">
                <a:latin typeface="Arial"/>
                <a:cs typeface="Arial"/>
              </a:rPr>
              <a:t>u</a:t>
            </a:r>
            <a:r>
              <a:rPr dirty="0" sz="2400" b="1">
                <a:latin typeface="Arial"/>
                <a:cs typeface="Arial"/>
              </a:rPr>
              <a:t>r</a:t>
            </a:r>
            <a:r>
              <a:rPr dirty="0" sz="2400" spc="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ins</a:t>
            </a:r>
            <a:r>
              <a:rPr dirty="0" sz="2400" spc="-10" b="1">
                <a:latin typeface="Arial"/>
                <a:cs typeface="Arial"/>
              </a:rPr>
              <a:t>u</a:t>
            </a:r>
            <a:r>
              <a:rPr dirty="0" sz="2400" b="1">
                <a:latin typeface="Arial"/>
                <a:cs typeface="Arial"/>
              </a:rPr>
              <a:t>ran</a:t>
            </a:r>
            <a:r>
              <a:rPr dirty="0" sz="2400" spc="-10" b="1">
                <a:latin typeface="Arial"/>
                <a:cs typeface="Arial"/>
              </a:rPr>
              <a:t>c</a:t>
            </a:r>
            <a:r>
              <a:rPr dirty="0" sz="2400" b="1">
                <a:latin typeface="Arial"/>
                <a:cs typeface="Arial"/>
              </a:rPr>
              <a:t>e com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k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ow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10" b="1">
                <a:latin typeface="Arial"/>
                <a:cs typeface="Arial"/>
              </a:rPr>
              <a:t>x</a:t>
            </a:r>
            <a:r>
              <a:rPr dirty="0" sz="2400" b="1">
                <a:latin typeface="Arial"/>
                <a:cs typeface="Arial"/>
              </a:rPr>
              <a:t>tent of the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 b="1">
                <a:latin typeface="Arial"/>
                <a:cs typeface="Arial"/>
              </a:rPr>
              <a:t>damage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3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our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home.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</a:pPr>
            <a:endParaRPr sz="2800"/>
          </a:p>
          <a:p>
            <a:pPr marL="304800" marR="34544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can't 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 because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damaged or</a:t>
            </a:r>
            <a:r>
              <a:rPr dirty="0" sz="2400">
                <a:latin typeface="Arial"/>
                <a:cs typeface="Arial"/>
              </a:rPr>
              <a:t> 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stroyed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 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red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saster, 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ur 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rance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>
                <a:latin typeface="Arial"/>
                <a:cs typeface="Arial"/>
              </a:rPr>
              <a:t> pay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reasona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nal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pe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ses.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mount is 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eral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percent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 the 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>
                <a:latin typeface="Arial"/>
                <a:cs typeface="Arial"/>
              </a:rPr>
              <a:t> 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home. T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amount is in add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tion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money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>
                <a:latin typeface="Arial"/>
                <a:cs typeface="Arial"/>
              </a:rPr>
              <a:t> 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rebu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me. </a:t>
            </a:r>
            <a:r>
              <a:rPr dirty="0" sz="2400" spc="-15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ome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>
                <a:latin typeface="Arial"/>
                <a:cs typeface="Arial"/>
              </a:rPr>
              <a:t> 20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percent. Others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mit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nal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pe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the amount</a:t>
            </a:r>
            <a:r>
              <a:rPr dirty="0" sz="2400">
                <a:latin typeface="Arial"/>
                <a:cs typeface="Arial"/>
              </a:rPr>
              <a:t> spe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 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ring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cer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period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time.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79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43180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Among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items typic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covered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eati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rent,</a:t>
            </a:r>
            <a:r>
              <a:rPr dirty="0" sz="2400">
                <a:latin typeface="Arial"/>
                <a:cs typeface="Arial"/>
              </a:rPr>
              <a:t> tel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 util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ty insta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tion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costs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temporary resid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nc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>
                <a:latin typeface="Arial"/>
                <a:cs typeface="Arial"/>
              </a:rPr>
              <a:t> 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 transportati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 costs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H</a:t>
            </a:r>
            <a:r>
              <a:rPr dirty="0" spc="5"/>
              <a:t>o</a:t>
            </a:r>
            <a:r>
              <a:rPr dirty="0"/>
              <a:t>w</a:t>
            </a:r>
            <a:r>
              <a:rPr dirty="0" spc="-15"/>
              <a:t> </a:t>
            </a:r>
            <a:r>
              <a:rPr dirty="0"/>
              <a:t>to </a:t>
            </a:r>
            <a:r>
              <a:rPr dirty="0" spc="5"/>
              <a:t>F</a:t>
            </a:r>
            <a:r>
              <a:rPr dirty="0"/>
              <a:t>i</a:t>
            </a:r>
            <a:r>
              <a:rPr dirty="0" spc="-15"/>
              <a:t>l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an Insuran</a:t>
            </a:r>
            <a:r>
              <a:rPr dirty="0" spc="5"/>
              <a:t>c</a:t>
            </a:r>
            <a:r>
              <a:rPr dirty="0"/>
              <a:t>e Cla</a:t>
            </a:r>
            <a:r>
              <a:rPr dirty="0" spc="-15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1184147"/>
            <a:ext cx="7965440" cy="476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3.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Make temporary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repairs: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4"/>
              </a:spcBef>
            </a:pPr>
            <a:endParaRPr sz="2500"/>
          </a:p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reas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steps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protect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prop</a:t>
            </a:r>
            <a:r>
              <a:rPr dirty="0" sz="2400" spc="-1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rty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fur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</a:pPr>
            <a:endParaRPr sz="2800"/>
          </a:p>
          <a:p>
            <a:pPr marL="304800" marR="9652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receipts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at you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submit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them to</a:t>
            </a:r>
            <a:r>
              <a:rPr dirty="0" sz="2400">
                <a:latin typeface="Arial"/>
                <a:cs typeface="Arial"/>
              </a:rPr>
              <a:t> yo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rance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ny for re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mburseme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Remem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er</a:t>
            </a:r>
            <a:r>
              <a:rPr dirty="0" sz="2400">
                <a:latin typeface="Arial"/>
                <a:cs typeface="Arial"/>
              </a:rPr>
              <a:t> that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payments for temporary repa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 part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total</a:t>
            </a:r>
            <a:r>
              <a:rPr dirty="0" sz="2400">
                <a:latin typeface="Arial"/>
                <a:cs typeface="Arial"/>
              </a:rPr>
              <a:t> settlement.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pay 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contractor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large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sum for a</a:t>
            </a:r>
            <a:r>
              <a:rPr dirty="0" sz="2400">
                <a:latin typeface="Arial"/>
                <a:cs typeface="Arial"/>
              </a:rPr>
              <a:t> temporary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job,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may not 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ave en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ugh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money</a:t>
            </a:r>
            <a:r>
              <a:rPr dirty="0" sz="2400">
                <a:latin typeface="Arial"/>
                <a:cs typeface="Arial"/>
              </a:rPr>
              <a:t> 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permanent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irs.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1"/>
              </a:spcBef>
              <a:buClr>
                <a:srgbClr val="FF6800"/>
              </a:buClr>
              <a:buFont typeface="Wingdings"/>
              <a:buChar char=""/>
            </a:pPr>
            <a:endParaRPr sz="2900"/>
          </a:p>
          <a:p>
            <a:pPr marL="304800" marR="635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87985" algn="l"/>
              </a:tabLst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n't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make e</a:t>
            </a:r>
            <a:r>
              <a:rPr dirty="0" sz="2400" spc="-10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tensive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permanent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irs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until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ims</a:t>
            </a:r>
            <a:r>
              <a:rPr dirty="0" sz="2400">
                <a:latin typeface="Arial"/>
                <a:cs typeface="Arial"/>
              </a:rPr>
              <a:t> adjuster 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as assessed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H</a:t>
            </a:r>
            <a:r>
              <a:rPr dirty="0" spc="5"/>
              <a:t>o</a:t>
            </a:r>
            <a:r>
              <a:rPr dirty="0"/>
              <a:t>w</a:t>
            </a:r>
            <a:r>
              <a:rPr dirty="0" spc="-15"/>
              <a:t> </a:t>
            </a:r>
            <a:r>
              <a:rPr dirty="0"/>
              <a:t>to </a:t>
            </a:r>
            <a:r>
              <a:rPr dirty="0" spc="5"/>
              <a:t>F</a:t>
            </a:r>
            <a:r>
              <a:rPr dirty="0"/>
              <a:t>i</a:t>
            </a:r>
            <a:r>
              <a:rPr dirty="0" spc="-15"/>
              <a:t>l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an Insuran</a:t>
            </a:r>
            <a:r>
              <a:rPr dirty="0" spc="5"/>
              <a:t>c</a:t>
            </a:r>
            <a:r>
              <a:rPr dirty="0"/>
              <a:t>e Cla</a:t>
            </a:r>
            <a:r>
              <a:rPr dirty="0" spc="-15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488" y="1178559"/>
            <a:ext cx="8483600" cy="501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23495" indent="-292735">
              <a:lnSpc>
                <a:spcPts val="2590"/>
              </a:lnSpc>
            </a:pPr>
            <a:r>
              <a:rPr dirty="0" sz="2400" b="1">
                <a:latin typeface="Arial"/>
                <a:cs typeface="Arial"/>
              </a:rPr>
              <a:t>4.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Pre</a:t>
            </a:r>
            <a:r>
              <a:rPr dirty="0" sz="2400" spc="-10" b="1">
                <a:latin typeface="Arial"/>
                <a:cs typeface="Arial"/>
              </a:rPr>
              <a:t>p</a:t>
            </a:r>
            <a:r>
              <a:rPr dirty="0" sz="2400" b="1">
                <a:latin typeface="Arial"/>
                <a:cs typeface="Arial"/>
              </a:rPr>
              <a:t>are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for the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adjuster's visi</a:t>
            </a:r>
            <a:r>
              <a:rPr dirty="0" sz="2400" spc="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s: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ur insurance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company</a:t>
            </a:r>
            <a:r>
              <a:rPr dirty="0" sz="2400">
                <a:latin typeface="Arial"/>
                <a:cs typeface="Arial"/>
              </a:rPr>
              <a:t> may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a proof of 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oss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c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mplete or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 a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juster may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</a:t>
            </a:r>
            <a:r>
              <a:rPr dirty="0" sz="2400" spc="-1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it your home first.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44"/>
              </a:spcBef>
            </a:pPr>
            <a:endParaRPr sz="2800"/>
          </a:p>
          <a:p>
            <a:pPr marL="304800" marR="29337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87985" algn="l"/>
              </a:tabLst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n’t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throw out damag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items 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til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adjuster has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ted. </a:t>
            </a:r>
            <a:r>
              <a:rPr dirty="0" sz="2400" spc="-10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ou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 cons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der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tographi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>
                <a:latin typeface="Arial"/>
                <a:cs typeface="Arial"/>
              </a:rPr>
              <a:t> vi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eotap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damage. If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property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 dest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oyed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>
                <a:latin typeface="Arial"/>
                <a:cs typeface="Arial"/>
              </a:rPr>
              <a:t> you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ve 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y records, work 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memory.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Identify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uctural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damage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ur home 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 structures</a:t>
            </a:r>
            <a:r>
              <a:rPr dirty="0" sz="2400">
                <a:latin typeface="Arial"/>
                <a:cs typeface="Arial"/>
              </a:rPr>
              <a:t> such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 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garage,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tool shed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-ground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l.</a:t>
            </a:r>
            <a:r>
              <a:rPr dirty="0" sz="2400">
                <a:latin typeface="Arial"/>
                <a:cs typeface="Arial"/>
              </a:rPr>
              <a:t> Make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verythi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nt to s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ow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adjuster, for</a:t>
            </a:r>
            <a:r>
              <a:rPr dirty="0" sz="2400">
                <a:latin typeface="Arial"/>
                <a:cs typeface="Arial"/>
              </a:rPr>
              <a:t> 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ample,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cracks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iss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roof ti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es. 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 sho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 get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 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hecke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Most</a:t>
            </a:r>
            <a:r>
              <a:rPr dirty="0" sz="2400">
                <a:latin typeface="Arial"/>
                <a:cs typeface="Arial"/>
              </a:rPr>
              <a:t>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pay for 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specti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744723"/>
            <a:ext cx="7772400" cy="147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744723"/>
            <a:ext cx="7772400" cy="1470025"/>
          </a:xfrm>
          <a:custGeom>
            <a:avLst/>
            <a:gdLst/>
            <a:ahLst/>
            <a:cxnLst/>
            <a:rect l="l" t="t" r="r" b="b"/>
            <a:pathLst>
              <a:path w="7772400" h="1470025">
                <a:moveTo>
                  <a:pt x="0" y="1470025"/>
                </a:moveTo>
                <a:lnTo>
                  <a:pt x="7772400" y="1470025"/>
                </a:lnTo>
                <a:lnTo>
                  <a:pt x="77724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31975" y="3079750"/>
            <a:ext cx="5480050" cy="73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Disa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dirty="0" sz="4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Ins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rance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H</a:t>
            </a:r>
            <a:r>
              <a:rPr dirty="0" spc="5"/>
              <a:t>o</a:t>
            </a:r>
            <a:r>
              <a:rPr dirty="0"/>
              <a:t>w</a:t>
            </a:r>
            <a:r>
              <a:rPr dirty="0" spc="-15"/>
              <a:t> </a:t>
            </a:r>
            <a:r>
              <a:rPr dirty="0"/>
              <a:t>to </a:t>
            </a:r>
            <a:r>
              <a:rPr dirty="0" spc="5"/>
              <a:t>F</a:t>
            </a:r>
            <a:r>
              <a:rPr dirty="0"/>
              <a:t>i</a:t>
            </a:r>
            <a:r>
              <a:rPr dirty="0" spc="-15"/>
              <a:t>l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an Insuran</a:t>
            </a:r>
            <a:r>
              <a:rPr dirty="0" spc="5"/>
              <a:t>c</a:t>
            </a:r>
            <a:r>
              <a:rPr dirty="0"/>
              <a:t>e Cla</a:t>
            </a:r>
            <a:r>
              <a:rPr dirty="0" spc="-15"/>
              <a:t>i</a:t>
            </a:r>
            <a:r>
              <a:rPr dirty="0"/>
              <a:t>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1686179"/>
            <a:ext cx="7874634" cy="3338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3975" indent="-292100">
              <a:lnSpc>
                <a:spcPct val="90000"/>
              </a:lnSpc>
              <a:buFont typeface="Arial"/>
              <a:buAutoNum type="arabicPeriod" startAt="5"/>
              <a:tabLst>
                <a:tab pos="349885" algn="l"/>
              </a:tabLst>
            </a:pPr>
            <a:r>
              <a:rPr dirty="0" sz="2400" b="1">
                <a:latin typeface="Arial"/>
                <a:cs typeface="Arial"/>
              </a:rPr>
              <a:t>Get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20" b="1">
                <a:latin typeface="Arial"/>
                <a:cs typeface="Arial"/>
              </a:rPr>
              <a:t>w</a:t>
            </a:r>
            <a:r>
              <a:rPr dirty="0" sz="2400" b="1">
                <a:latin typeface="Arial"/>
                <a:cs typeface="Arial"/>
              </a:rPr>
              <a:t>ri</a:t>
            </a:r>
            <a:r>
              <a:rPr dirty="0" sz="2400" spc="5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ten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bids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from lice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s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d c</a:t>
            </a:r>
            <a:r>
              <a:rPr dirty="0" sz="2400" spc="-1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ntractors</a:t>
            </a:r>
            <a:r>
              <a:rPr dirty="0" sz="2400">
                <a:latin typeface="Arial"/>
                <a:cs typeface="Arial"/>
              </a:rPr>
              <a:t>. 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>
                <a:latin typeface="Arial"/>
                <a:cs typeface="Arial"/>
              </a:rPr>
              <a:t> sho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materia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 used and</a:t>
            </a:r>
            <a:r>
              <a:rPr dirty="0" sz="2400">
                <a:latin typeface="Arial"/>
                <a:cs typeface="Arial"/>
              </a:rPr>
              <a:t> prices on 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y-line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s.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 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akes adjusting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cl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im </a:t>
            </a:r>
            <a:r>
              <a:rPr dirty="0" sz="2400" spc="5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aster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simp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2"/>
              </a:spcBef>
              <a:buFont typeface="Arial"/>
              <a:buAutoNum type="arabicPeriod" startAt="5"/>
            </a:pPr>
            <a:endParaRPr sz="2900"/>
          </a:p>
          <a:p>
            <a:pPr marL="304800" marR="6350" indent="-292100">
              <a:lnSpc>
                <a:spcPts val="2590"/>
              </a:lnSpc>
              <a:buFont typeface="Arial"/>
              <a:buAutoNum type="arabicPeriod" startAt="5"/>
              <a:tabLst>
                <a:tab pos="349885" algn="l"/>
              </a:tabLst>
            </a:pPr>
            <a:r>
              <a:rPr dirty="0" sz="2400" b="1">
                <a:latin typeface="Arial"/>
                <a:cs typeface="Arial"/>
              </a:rPr>
              <a:t>Get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orga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ized</a:t>
            </a:r>
            <a:r>
              <a:rPr dirty="0" sz="2400">
                <a:latin typeface="Arial"/>
                <a:cs typeface="Arial"/>
              </a:rPr>
              <a:t>. </a:t>
            </a:r>
            <a:r>
              <a:rPr dirty="0" sz="2400" spc="-10">
                <a:latin typeface="Arial"/>
                <a:cs typeface="Arial"/>
              </a:rPr>
              <a:t>K</a:t>
            </a:r>
            <a:r>
              <a:rPr dirty="0" sz="2400">
                <a:latin typeface="Arial"/>
                <a:cs typeface="Arial"/>
              </a:rPr>
              <a:t>eep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>
                <a:latin typeface="Arial"/>
                <a:cs typeface="Arial"/>
              </a:rPr>
              <a:t> doc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ments you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submit 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 insurance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company. Also</a:t>
            </a:r>
            <a:r>
              <a:rPr dirty="0" sz="2400">
                <a:latin typeface="Arial"/>
                <a:cs typeface="Arial"/>
              </a:rPr>
              <a:t> keep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copi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hatever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erwork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 insurance</a:t>
            </a:r>
            <a:r>
              <a:rPr dirty="0" sz="2400">
                <a:latin typeface="Arial"/>
                <a:cs typeface="Arial"/>
              </a:rPr>
              <a:t> company giv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 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ecord the names and pho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 numbers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 ev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ryone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744851"/>
            <a:ext cx="7772400" cy="237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744851"/>
            <a:ext cx="7772400" cy="2379345"/>
          </a:xfrm>
          <a:custGeom>
            <a:avLst/>
            <a:gdLst/>
            <a:ahLst/>
            <a:cxnLst/>
            <a:rect l="l" t="t" r="r" b="b"/>
            <a:pathLst>
              <a:path w="7772400" h="2379345">
                <a:moveTo>
                  <a:pt x="0" y="2378964"/>
                </a:moveTo>
                <a:lnTo>
                  <a:pt x="7772400" y="2378964"/>
                </a:lnTo>
                <a:lnTo>
                  <a:pt x="7772400" y="0"/>
                </a:lnTo>
                <a:lnTo>
                  <a:pt x="0" y="0"/>
                </a:lnTo>
                <a:lnTo>
                  <a:pt x="0" y="2378964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08047" y="3515867"/>
            <a:ext cx="4328795" cy="73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I.I.</a:t>
            </a:r>
            <a:r>
              <a:rPr dirty="0" sz="48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dirty="0" sz="48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urces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3"/>
            <a:ext cx="9140952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32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2069">
            <a:solidFill>
              <a:srgbClr val="215A7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62563" y="350640"/>
            <a:ext cx="382905" cy="336550"/>
          </a:xfrm>
          <a:custGeom>
            <a:avLst/>
            <a:gdLst/>
            <a:ahLst/>
            <a:cxnLst/>
            <a:rect l="l" t="t" r="r" b="b"/>
            <a:pathLst>
              <a:path w="382904" h="336550">
                <a:moveTo>
                  <a:pt x="0" y="335960"/>
                </a:moveTo>
                <a:lnTo>
                  <a:pt x="382632" y="335960"/>
                </a:lnTo>
                <a:lnTo>
                  <a:pt x="382632" y="0"/>
                </a:lnTo>
                <a:lnTo>
                  <a:pt x="0" y="0"/>
                </a:lnTo>
                <a:lnTo>
                  <a:pt x="0" y="335960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25888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825888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53881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53881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80528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0" y="62909"/>
                </a:moveTo>
                <a:lnTo>
                  <a:pt x="64669" y="62909"/>
                </a:lnTo>
                <a:lnTo>
                  <a:pt x="64669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80528" y="476455"/>
            <a:ext cx="64769" cy="210185"/>
          </a:xfrm>
          <a:custGeom>
            <a:avLst/>
            <a:gdLst/>
            <a:ahLst/>
            <a:cxnLst/>
            <a:rect l="l" t="t" r="r" b="b"/>
            <a:pathLst>
              <a:path w="64770" h="210184">
                <a:moveTo>
                  <a:pt x="0" y="210145"/>
                </a:moveTo>
                <a:lnTo>
                  <a:pt x="64669" y="210145"/>
                </a:lnTo>
                <a:lnTo>
                  <a:pt x="64669" y="0"/>
                </a:lnTo>
                <a:lnTo>
                  <a:pt x="0" y="0"/>
                </a:lnTo>
                <a:lnTo>
                  <a:pt x="0" y="21014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889207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62563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17205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889207" y="477797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62563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017205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953881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62904"/>
                </a:lnTo>
                <a:lnTo>
                  <a:pt x="63323" y="62904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8052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82588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213232" y="36670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615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238173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872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39" y="30786"/>
                </a:lnTo>
                <a:lnTo>
                  <a:pt x="22872" y="0"/>
                </a:lnTo>
                <a:close/>
              </a:path>
              <a:path w="71754" h="73659">
                <a:moveTo>
                  <a:pt x="45339" y="30786"/>
                </a:moveTo>
                <a:lnTo>
                  <a:pt x="20189" y="30786"/>
                </a:lnTo>
                <a:lnTo>
                  <a:pt x="52519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39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321704" y="366999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59">
                <a:moveTo>
                  <a:pt x="5365" y="49225"/>
                </a:moveTo>
                <a:lnTo>
                  <a:pt x="4087" y="68316"/>
                </a:lnTo>
                <a:lnTo>
                  <a:pt x="15941" y="72016"/>
                </a:lnTo>
                <a:lnTo>
                  <a:pt x="32329" y="73316"/>
                </a:lnTo>
                <a:lnTo>
                  <a:pt x="32540" y="73316"/>
                </a:lnTo>
                <a:lnTo>
                  <a:pt x="45967" y="71391"/>
                </a:lnTo>
                <a:lnTo>
                  <a:pt x="55686" y="65206"/>
                </a:lnTo>
                <a:lnTo>
                  <a:pt x="59453" y="57257"/>
                </a:lnTo>
                <a:lnTo>
                  <a:pt x="41742" y="57257"/>
                </a:lnTo>
                <a:lnTo>
                  <a:pt x="29659" y="57234"/>
                </a:lnTo>
                <a:lnTo>
                  <a:pt x="17465" y="55029"/>
                </a:lnTo>
                <a:lnTo>
                  <a:pt x="5365" y="49225"/>
                </a:lnTo>
                <a:close/>
              </a:path>
              <a:path w="59690" h="73659">
                <a:moveTo>
                  <a:pt x="36227" y="0"/>
                </a:moveTo>
                <a:lnTo>
                  <a:pt x="15215" y="539"/>
                </a:lnTo>
                <a:lnTo>
                  <a:pt x="4221" y="7951"/>
                </a:lnTo>
                <a:lnTo>
                  <a:pt x="0" y="21267"/>
                </a:lnTo>
                <a:lnTo>
                  <a:pt x="4435" y="35449"/>
                </a:lnTo>
                <a:lnTo>
                  <a:pt x="15407" y="42545"/>
                </a:lnTo>
                <a:lnTo>
                  <a:pt x="29647" y="45209"/>
                </a:lnTo>
                <a:lnTo>
                  <a:pt x="40423" y="45209"/>
                </a:lnTo>
                <a:lnTo>
                  <a:pt x="44470" y="46551"/>
                </a:lnTo>
                <a:lnTo>
                  <a:pt x="44470" y="54578"/>
                </a:lnTo>
                <a:lnTo>
                  <a:pt x="41742" y="57257"/>
                </a:lnTo>
                <a:lnTo>
                  <a:pt x="59453" y="57257"/>
                </a:lnTo>
                <a:lnTo>
                  <a:pt x="60996" y="54002"/>
                </a:lnTo>
                <a:lnTo>
                  <a:pt x="61197" y="37018"/>
                </a:lnTo>
                <a:lnTo>
                  <a:pt x="50439" y="30249"/>
                </a:lnTo>
                <a:lnTo>
                  <a:pt x="35012" y="27808"/>
                </a:lnTo>
                <a:lnTo>
                  <a:pt x="24235" y="26471"/>
                </a:lnTo>
                <a:lnTo>
                  <a:pt x="20188" y="25134"/>
                </a:lnTo>
                <a:lnTo>
                  <a:pt x="20188" y="17102"/>
                </a:lnTo>
                <a:lnTo>
                  <a:pt x="22871" y="15765"/>
                </a:lnTo>
                <a:lnTo>
                  <a:pt x="53328" y="15765"/>
                </a:lnTo>
                <a:lnTo>
                  <a:pt x="58009" y="3991"/>
                </a:lnTo>
                <a:lnTo>
                  <a:pt x="49799" y="1381"/>
                </a:lnTo>
                <a:lnTo>
                  <a:pt x="36227" y="0"/>
                </a:lnTo>
                <a:close/>
              </a:path>
              <a:path w="59690" h="73659">
                <a:moveTo>
                  <a:pt x="53328" y="15765"/>
                </a:moveTo>
                <a:lnTo>
                  <a:pt x="37695" y="15765"/>
                </a:lnTo>
                <a:lnTo>
                  <a:pt x="47153" y="18439"/>
                </a:lnTo>
                <a:lnTo>
                  <a:pt x="51200" y="21118"/>
                </a:lnTo>
                <a:lnTo>
                  <a:pt x="53328" y="1576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395776" y="366700"/>
            <a:ext cx="71755" cy="75565"/>
          </a:xfrm>
          <a:custGeom>
            <a:avLst/>
            <a:gdLst/>
            <a:ahLst/>
            <a:cxnLst/>
            <a:rect l="l" t="t" r="r" b="b"/>
            <a:pathLst>
              <a:path w="71754" h="75565">
                <a:moveTo>
                  <a:pt x="20234" y="0"/>
                </a:moveTo>
                <a:lnTo>
                  <a:pt x="0" y="0"/>
                </a:lnTo>
                <a:lnTo>
                  <a:pt x="883" y="51809"/>
                </a:lnTo>
                <a:lnTo>
                  <a:pt x="6059" y="62941"/>
                </a:lnTo>
                <a:lnTo>
                  <a:pt x="17016" y="71521"/>
                </a:lnTo>
                <a:lnTo>
                  <a:pt x="35058" y="74957"/>
                </a:lnTo>
                <a:lnTo>
                  <a:pt x="49811" y="73007"/>
                </a:lnTo>
                <a:lnTo>
                  <a:pt x="62736" y="65712"/>
                </a:lnTo>
                <a:lnTo>
                  <a:pt x="68868" y="56219"/>
                </a:lnTo>
                <a:lnTo>
                  <a:pt x="25600" y="56219"/>
                </a:lnTo>
                <a:lnTo>
                  <a:pt x="20234" y="50861"/>
                </a:lnTo>
                <a:lnTo>
                  <a:pt x="20234" y="0"/>
                </a:lnTo>
                <a:close/>
              </a:path>
              <a:path w="71754" h="75565">
                <a:moveTo>
                  <a:pt x="71435" y="0"/>
                </a:moveTo>
                <a:lnTo>
                  <a:pt x="51200" y="22"/>
                </a:lnTo>
                <a:lnTo>
                  <a:pt x="51200" y="52203"/>
                </a:lnTo>
                <a:lnTo>
                  <a:pt x="45835" y="56219"/>
                </a:lnTo>
                <a:lnTo>
                  <a:pt x="68868" y="56219"/>
                </a:lnTo>
                <a:lnTo>
                  <a:pt x="69488" y="55259"/>
                </a:lnTo>
                <a:lnTo>
                  <a:pt x="71435" y="44056"/>
                </a:lnTo>
                <a:lnTo>
                  <a:pt x="7143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479308" y="366707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70" h="73659">
                <a:moveTo>
                  <a:pt x="36421" y="0"/>
                </a:moveTo>
                <a:lnTo>
                  <a:pt x="0" y="184"/>
                </a:lnTo>
                <a:lnTo>
                  <a:pt x="0" y="73609"/>
                </a:lnTo>
                <a:lnTo>
                  <a:pt x="20234" y="73609"/>
                </a:lnTo>
                <a:lnTo>
                  <a:pt x="20234" y="52196"/>
                </a:lnTo>
                <a:lnTo>
                  <a:pt x="52702" y="52196"/>
                </a:lnTo>
                <a:lnTo>
                  <a:pt x="51200" y="49517"/>
                </a:lnTo>
                <a:lnTo>
                  <a:pt x="52561" y="48694"/>
                </a:lnTo>
                <a:lnTo>
                  <a:pt x="59343" y="41602"/>
                </a:lnTo>
                <a:lnTo>
                  <a:pt x="60880" y="36132"/>
                </a:lnTo>
                <a:lnTo>
                  <a:pt x="20234" y="36132"/>
                </a:lnTo>
                <a:lnTo>
                  <a:pt x="20234" y="17394"/>
                </a:lnTo>
                <a:lnTo>
                  <a:pt x="62049" y="17394"/>
                </a:lnTo>
                <a:lnTo>
                  <a:pt x="61877" y="12918"/>
                </a:lnTo>
                <a:lnTo>
                  <a:pt x="52747" y="3625"/>
                </a:lnTo>
                <a:lnTo>
                  <a:pt x="36421" y="0"/>
                </a:lnTo>
                <a:close/>
              </a:path>
              <a:path w="64770" h="73659">
                <a:moveTo>
                  <a:pt x="52702" y="52196"/>
                </a:moveTo>
                <a:lnTo>
                  <a:pt x="32375" y="52196"/>
                </a:lnTo>
                <a:lnTo>
                  <a:pt x="43152" y="73609"/>
                </a:lnTo>
                <a:lnTo>
                  <a:pt x="64698" y="73596"/>
                </a:lnTo>
                <a:lnTo>
                  <a:pt x="52702" y="52196"/>
                </a:lnTo>
                <a:close/>
              </a:path>
              <a:path w="64770" h="73659">
                <a:moveTo>
                  <a:pt x="62049" y="17394"/>
                </a:moveTo>
                <a:lnTo>
                  <a:pt x="39105" y="17394"/>
                </a:lnTo>
                <a:lnTo>
                  <a:pt x="44471" y="18731"/>
                </a:lnTo>
                <a:lnTo>
                  <a:pt x="44471" y="33458"/>
                </a:lnTo>
                <a:lnTo>
                  <a:pt x="39105" y="36132"/>
                </a:lnTo>
                <a:lnTo>
                  <a:pt x="60880" y="36132"/>
                </a:lnTo>
                <a:lnTo>
                  <a:pt x="62541" y="30217"/>
                </a:lnTo>
                <a:lnTo>
                  <a:pt x="62049" y="1739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548060" y="365363"/>
            <a:ext cx="80010" cy="75565"/>
          </a:xfrm>
          <a:custGeom>
            <a:avLst/>
            <a:gdLst/>
            <a:ahLst/>
            <a:cxnLst/>
            <a:rect l="l" t="t" r="r" b="b"/>
            <a:pathLst>
              <a:path w="80009" h="75565">
                <a:moveTo>
                  <a:pt x="49836" y="0"/>
                </a:moveTo>
                <a:lnTo>
                  <a:pt x="29601" y="0"/>
                </a:lnTo>
                <a:lnTo>
                  <a:pt x="0" y="74952"/>
                </a:lnTo>
                <a:lnTo>
                  <a:pt x="18825" y="74952"/>
                </a:lnTo>
                <a:lnTo>
                  <a:pt x="22872" y="64246"/>
                </a:lnTo>
                <a:lnTo>
                  <a:pt x="75249" y="64246"/>
                </a:lnTo>
                <a:lnTo>
                  <a:pt x="68896" y="48187"/>
                </a:lnTo>
                <a:lnTo>
                  <a:pt x="29601" y="48187"/>
                </a:lnTo>
                <a:lnTo>
                  <a:pt x="39059" y="24091"/>
                </a:lnTo>
                <a:lnTo>
                  <a:pt x="59365" y="24091"/>
                </a:lnTo>
                <a:lnTo>
                  <a:pt x="49836" y="0"/>
                </a:lnTo>
                <a:close/>
              </a:path>
              <a:path w="80009" h="75565">
                <a:moveTo>
                  <a:pt x="75249" y="64246"/>
                </a:moveTo>
                <a:lnTo>
                  <a:pt x="53883" y="64246"/>
                </a:lnTo>
                <a:lnTo>
                  <a:pt x="57930" y="74952"/>
                </a:lnTo>
                <a:lnTo>
                  <a:pt x="79483" y="74952"/>
                </a:lnTo>
                <a:lnTo>
                  <a:pt x="75249" y="64246"/>
                </a:lnTo>
                <a:close/>
              </a:path>
              <a:path w="80009" h="75565">
                <a:moveTo>
                  <a:pt x="59365" y="24091"/>
                </a:moveTo>
                <a:lnTo>
                  <a:pt x="39059" y="24091"/>
                </a:lnTo>
                <a:lnTo>
                  <a:pt x="47153" y="48187"/>
                </a:lnTo>
                <a:lnTo>
                  <a:pt x="68896" y="48187"/>
                </a:lnTo>
                <a:lnTo>
                  <a:pt x="59365" y="24091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634274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917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48" y="30786"/>
                </a:lnTo>
                <a:lnTo>
                  <a:pt x="22917" y="0"/>
                </a:lnTo>
                <a:close/>
              </a:path>
              <a:path w="71754" h="73659">
                <a:moveTo>
                  <a:pt x="45348" y="30786"/>
                </a:moveTo>
                <a:lnTo>
                  <a:pt x="20189" y="30786"/>
                </a:lnTo>
                <a:lnTo>
                  <a:pt x="51200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48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715126" y="36562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33686" y="0"/>
                </a:moveTo>
                <a:lnTo>
                  <a:pt x="20399" y="3390"/>
                </a:lnTo>
                <a:lnTo>
                  <a:pt x="9710" y="10888"/>
                </a:lnTo>
                <a:lnTo>
                  <a:pt x="2587" y="22729"/>
                </a:lnTo>
                <a:lnTo>
                  <a:pt x="0" y="39149"/>
                </a:lnTo>
                <a:lnTo>
                  <a:pt x="2795" y="53602"/>
                </a:lnTo>
                <a:lnTo>
                  <a:pt x="10281" y="64831"/>
                </a:lnTo>
                <a:lnTo>
                  <a:pt x="21720" y="72105"/>
                </a:lnTo>
                <a:lnTo>
                  <a:pt x="36373" y="74692"/>
                </a:lnTo>
                <a:lnTo>
                  <a:pt x="39251" y="74629"/>
                </a:lnTo>
                <a:lnTo>
                  <a:pt x="53203" y="71934"/>
                </a:lnTo>
                <a:lnTo>
                  <a:pt x="63747" y="65264"/>
                </a:lnTo>
                <a:lnTo>
                  <a:pt x="69464" y="57296"/>
                </a:lnTo>
                <a:lnTo>
                  <a:pt x="47149" y="57296"/>
                </a:lnTo>
                <a:lnTo>
                  <a:pt x="35927" y="57221"/>
                </a:lnTo>
                <a:lnTo>
                  <a:pt x="24403" y="51122"/>
                </a:lnTo>
                <a:lnTo>
                  <a:pt x="20187" y="36874"/>
                </a:lnTo>
                <a:lnTo>
                  <a:pt x="25500" y="23239"/>
                </a:lnTo>
                <a:lnTo>
                  <a:pt x="37691" y="18478"/>
                </a:lnTo>
                <a:lnTo>
                  <a:pt x="56732" y="18478"/>
                </a:lnTo>
                <a:lnTo>
                  <a:pt x="61072" y="6258"/>
                </a:lnTo>
                <a:lnTo>
                  <a:pt x="49821" y="1546"/>
                </a:lnTo>
                <a:lnTo>
                  <a:pt x="33686" y="0"/>
                </a:lnTo>
                <a:close/>
              </a:path>
              <a:path w="71754" h="74929">
                <a:moveTo>
                  <a:pt x="53879" y="46585"/>
                </a:moveTo>
                <a:lnTo>
                  <a:pt x="51196" y="53280"/>
                </a:lnTo>
                <a:lnTo>
                  <a:pt x="47149" y="57296"/>
                </a:lnTo>
                <a:lnTo>
                  <a:pt x="69464" y="57296"/>
                </a:lnTo>
                <a:lnTo>
                  <a:pt x="71386" y="54617"/>
                </a:lnTo>
                <a:lnTo>
                  <a:pt x="53879" y="46585"/>
                </a:lnTo>
                <a:close/>
              </a:path>
              <a:path w="71754" h="74929">
                <a:moveTo>
                  <a:pt x="56732" y="18478"/>
                </a:moveTo>
                <a:lnTo>
                  <a:pt x="45785" y="18478"/>
                </a:lnTo>
                <a:lnTo>
                  <a:pt x="49832" y="21156"/>
                </a:lnTo>
                <a:lnTo>
                  <a:pt x="53879" y="26510"/>
                </a:lnTo>
                <a:lnTo>
                  <a:pt x="56732" y="1847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94606" y="4304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30" y="0"/>
                </a:lnTo>
              </a:path>
            </a:pathLst>
          </a:custGeom>
          <a:ln w="2025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794606" y="41087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794606" y="38872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4557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794606" y="385559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4430"/>
                </a:moveTo>
                <a:lnTo>
                  <a:pt x="20189" y="4430"/>
                </a:lnTo>
              </a:path>
            </a:pathLst>
          </a:custGeom>
          <a:ln w="10130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213232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238173" y="481813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8"/>
                </a:lnTo>
                <a:lnTo>
                  <a:pt x="20189" y="72278"/>
                </a:lnTo>
                <a:lnTo>
                  <a:pt x="20189" y="29444"/>
                </a:lnTo>
                <a:lnTo>
                  <a:pt x="44362" y="29444"/>
                </a:lnTo>
                <a:lnTo>
                  <a:pt x="22872" y="0"/>
                </a:lnTo>
                <a:close/>
              </a:path>
              <a:path w="71754" h="72390">
                <a:moveTo>
                  <a:pt x="44362" y="29444"/>
                </a:moveTo>
                <a:lnTo>
                  <a:pt x="20189" y="29444"/>
                </a:lnTo>
                <a:lnTo>
                  <a:pt x="52519" y="72278"/>
                </a:lnTo>
                <a:lnTo>
                  <a:pt x="71390" y="72278"/>
                </a:lnTo>
                <a:lnTo>
                  <a:pt x="71390" y="38813"/>
                </a:lnTo>
                <a:lnTo>
                  <a:pt x="51200" y="38813"/>
                </a:lnTo>
                <a:lnTo>
                  <a:pt x="44362" y="29444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3"/>
                </a:lnTo>
                <a:lnTo>
                  <a:pt x="71390" y="38813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323022" y="531130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0" y="11392"/>
                </a:moveTo>
                <a:lnTo>
                  <a:pt x="20234" y="11392"/>
                </a:lnTo>
              </a:path>
            </a:pathLst>
          </a:custGeom>
          <a:ln w="2405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323022" y="52226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5247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323022" y="497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11" y="0"/>
                </a:lnTo>
              </a:path>
            </a:pathLst>
          </a:custGeom>
          <a:ln w="329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86617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4483" y="56630"/>
                </a:lnTo>
                <a:lnTo>
                  <a:pt x="24857" y="49344"/>
                </a:lnTo>
                <a:lnTo>
                  <a:pt x="21568" y="33459"/>
                </a:lnTo>
                <a:lnTo>
                  <a:pt x="27793" y="22602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475306" y="481817"/>
            <a:ext cx="63500" cy="72390"/>
          </a:xfrm>
          <a:custGeom>
            <a:avLst/>
            <a:gdLst/>
            <a:ahLst/>
            <a:cxnLst/>
            <a:rect l="l" t="t" r="r" b="b"/>
            <a:pathLst>
              <a:path w="63500" h="72390">
                <a:moveTo>
                  <a:pt x="36387" y="0"/>
                </a:moveTo>
                <a:lnTo>
                  <a:pt x="0" y="125"/>
                </a:lnTo>
                <a:lnTo>
                  <a:pt x="0" y="72274"/>
                </a:lnTo>
                <a:lnTo>
                  <a:pt x="20189" y="72274"/>
                </a:lnTo>
                <a:lnTo>
                  <a:pt x="20189" y="52194"/>
                </a:lnTo>
                <a:lnTo>
                  <a:pt x="52582" y="52194"/>
                </a:lnTo>
                <a:lnTo>
                  <a:pt x="51155" y="49519"/>
                </a:lnTo>
                <a:lnTo>
                  <a:pt x="52924" y="48426"/>
                </a:lnTo>
                <a:lnTo>
                  <a:pt x="59443" y="41277"/>
                </a:lnTo>
                <a:lnTo>
                  <a:pt x="60776" y="36134"/>
                </a:lnTo>
                <a:lnTo>
                  <a:pt x="20189" y="36134"/>
                </a:lnTo>
                <a:lnTo>
                  <a:pt x="20189" y="17392"/>
                </a:lnTo>
                <a:lnTo>
                  <a:pt x="61791" y="17392"/>
                </a:lnTo>
                <a:lnTo>
                  <a:pt x="61534" y="12330"/>
                </a:lnTo>
                <a:lnTo>
                  <a:pt x="52103" y="3329"/>
                </a:lnTo>
                <a:lnTo>
                  <a:pt x="36387" y="0"/>
                </a:lnTo>
                <a:close/>
              </a:path>
              <a:path w="63500" h="72390">
                <a:moveTo>
                  <a:pt x="52582" y="52194"/>
                </a:moveTo>
                <a:lnTo>
                  <a:pt x="32330" y="52194"/>
                </a:lnTo>
                <a:lnTo>
                  <a:pt x="41742" y="72274"/>
                </a:lnTo>
                <a:lnTo>
                  <a:pt x="63296" y="72274"/>
                </a:lnTo>
                <a:lnTo>
                  <a:pt x="52582" y="52194"/>
                </a:lnTo>
                <a:close/>
              </a:path>
              <a:path w="63500" h="72390">
                <a:moveTo>
                  <a:pt x="61791" y="17392"/>
                </a:moveTo>
                <a:lnTo>
                  <a:pt x="39059" y="17392"/>
                </a:lnTo>
                <a:lnTo>
                  <a:pt x="44425" y="18733"/>
                </a:lnTo>
                <a:lnTo>
                  <a:pt x="44425" y="33455"/>
                </a:lnTo>
                <a:lnTo>
                  <a:pt x="39059" y="36134"/>
                </a:lnTo>
                <a:lnTo>
                  <a:pt x="60776" y="36134"/>
                </a:lnTo>
                <a:lnTo>
                  <a:pt x="62420" y="29796"/>
                </a:lnTo>
                <a:lnTo>
                  <a:pt x="61791" y="17392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50743" y="481813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6919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8107"/>
                </a:lnTo>
                <a:lnTo>
                  <a:pt x="38437" y="28107"/>
                </a:lnTo>
                <a:lnTo>
                  <a:pt x="26919" y="0"/>
                </a:lnTo>
                <a:close/>
              </a:path>
              <a:path w="87629" h="72390">
                <a:moveTo>
                  <a:pt x="38437" y="28107"/>
                </a:moveTo>
                <a:lnTo>
                  <a:pt x="18870" y="28107"/>
                </a:lnTo>
                <a:lnTo>
                  <a:pt x="36377" y="72278"/>
                </a:lnTo>
                <a:lnTo>
                  <a:pt x="49836" y="72278"/>
                </a:lnTo>
                <a:lnTo>
                  <a:pt x="61508" y="42829"/>
                </a:lnTo>
                <a:lnTo>
                  <a:pt x="44471" y="42829"/>
                </a:lnTo>
                <a:lnTo>
                  <a:pt x="38437" y="28107"/>
                </a:lnTo>
                <a:close/>
              </a:path>
              <a:path w="87629" h="72390">
                <a:moveTo>
                  <a:pt x="87577" y="28107"/>
                </a:moveTo>
                <a:lnTo>
                  <a:pt x="67343" y="28107"/>
                </a:lnTo>
                <a:lnTo>
                  <a:pt x="67343" y="72278"/>
                </a:lnTo>
                <a:lnTo>
                  <a:pt x="87577" y="72278"/>
                </a:lnTo>
                <a:lnTo>
                  <a:pt x="87577" y="28107"/>
                </a:lnTo>
                <a:close/>
              </a:path>
              <a:path w="87629" h="72390">
                <a:moveTo>
                  <a:pt x="87577" y="0"/>
                </a:moveTo>
                <a:lnTo>
                  <a:pt x="60613" y="0"/>
                </a:lnTo>
                <a:lnTo>
                  <a:pt x="44471" y="42829"/>
                </a:lnTo>
                <a:lnTo>
                  <a:pt x="61508" y="42829"/>
                </a:lnTo>
                <a:lnTo>
                  <a:pt x="67343" y="28107"/>
                </a:lnTo>
                <a:lnTo>
                  <a:pt x="87577" y="28107"/>
                </a:lnTo>
                <a:lnTo>
                  <a:pt x="875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646369" y="480471"/>
            <a:ext cx="80010" cy="73660"/>
          </a:xfrm>
          <a:custGeom>
            <a:avLst/>
            <a:gdLst/>
            <a:ahLst/>
            <a:cxnLst/>
            <a:rect l="l" t="t" r="r" b="b"/>
            <a:pathLst>
              <a:path w="80009" h="73659">
                <a:moveTo>
                  <a:pt x="48517" y="0"/>
                </a:moveTo>
                <a:lnTo>
                  <a:pt x="29647" y="0"/>
                </a:lnTo>
                <a:lnTo>
                  <a:pt x="0" y="73620"/>
                </a:lnTo>
                <a:lnTo>
                  <a:pt x="18870" y="73620"/>
                </a:lnTo>
                <a:lnTo>
                  <a:pt x="22917" y="64251"/>
                </a:lnTo>
                <a:lnTo>
                  <a:pt x="75582" y="64251"/>
                </a:lnTo>
                <a:lnTo>
                  <a:pt x="68816" y="48187"/>
                </a:lnTo>
                <a:lnTo>
                  <a:pt x="29647" y="48187"/>
                </a:lnTo>
                <a:lnTo>
                  <a:pt x="39105" y="24095"/>
                </a:lnTo>
                <a:lnTo>
                  <a:pt x="58667" y="24095"/>
                </a:lnTo>
                <a:lnTo>
                  <a:pt x="48517" y="0"/>
                </a:lnTo>
                <a:close/>
              </a:path>
              <a:path w="80009" h="73659">
                <a:moveTo>
                  <a:pt x="75582" y="64251"/>
                </a:moveTo>
                <a:lnTo>
                  <a:pt x="53929" y="64251"/>
                </a:lnTo>
                <a:lnTo>
                  <a:pt x="57975" y="73620"/>
                </a:lnTo>
                <a:lnTo>
                  <a:pt x="79529" y="73620"/>
                </a:lnTo>
                <a:lnTo>
                  <a:pt x="75582" y="64251"/>
                </a:lnTo>
                <a:close/>
              </a:path>
              <a:path w="80009" h="73659">
                <a:moveTo>
                  <a:pt x="58667" y="24095"/>
                </a:moveTo>
                <a:lnTo>
                  <a:pt x="39105" y="24095"/>
                </a:lnTo>
                <a:lnTo>
                  <a:pt x="47199" y="48187"/>
                </a:lnTo>
                <a:lnTo>
                  <a:pt x="68816" y="48187"/>
                </a:lnTo>
                <a:lnTo>
                  <a:pt x="58667" y="2409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742041" y="500551"/>
            <a:ext cx="20320" cy="53975"/>
          </a:xfrm>
          <a:custGeom>
            <a:avLst/>
            <a:gdLst/>
            <a:ahLst/>
            <a:cxnLst/>
            <a:rect l="l" t="t" r="r" b="b"/>
            <a:pathLst>
              <a:path w="20320" h="53975">
                <a:moveTo>
                  <a:pt x="10117" y="0"/>
                </a:moveTo>
                <a:lnTo>
                  <a:pt x="10117" y="53540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717805" y="49118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2000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806029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827189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3043" y="56253"/>
                </a:lnTo>
                <a:lnTo>
                  <a:pt x="23680" y="48506"/>
                </a:lnTo>
                <a:lnTo>
                  <a:pt x="20446" y="32543"/>
                </a:lnTo>
                <a:lnTo>
                  <a:pt x="27628" y="22331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915833" y="481813"/>
            <a:ext cx="70485" cy="72390"/>
          </a:xfrm>
          <a:custGeom>
            <a:avLst/>
            <a:gdLst/>
            <a:ahLst/>
            <a:cxnLst/>
            <a:rect l="l" t="t" r="r" b="b"/>
            <a:pathLst>
              <a:path w="70484" h="72390">
                <a:moveTo>
                  <a:pt x="21553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9444"/>
                </a:lnTo>
                <a:lnTo>
                  <a:pt x="43043" y="29444"/>
                </a:lnTo>
                <a:lnTo>
                  <a:pt x="21553" y="0"/>
                </a:lnTo>
                <a:close/>
              </a:path>
              <a:path w="70484" h="72390">
                <a:moveTo>
                  <a:pt x="43043" y="29444"/>
                </a:moveTo>
                <a:lnTo>
                  <a:pt x="18870" y="29444"/>
                </a:lnTo>
                <a:lnTo>
                  <a:pt x="51200" y="72278"/>
                </a:lnTo>
                <a:lnTo>
                  <a:pt x="70071" y="72278"/>
                </a:lnTo>
                <a:lnTo>
                  <a:pt x="70071" y="38813"/>
                </a:lnTo>
                <a:lnTo>
                  <a:pt x="49882" y="38813"/>
                </a:lnTo>
                <a:lnTo>
                  <a:pt x="43043" y="29444"/>
                </a:lnTo>
                <a:close/>
              </a:path>
              <a:path w="70484" h="72390">
                <a:moveTo>
                  <a:pt x="70071" y="0"/>
                </a:moveTo>
                <a:lnTo>
                  <a:pt x="49882" y="0"/>
                </a:lnTo>
                <a:lnTo>
                  <a:pt x="49882" y="38813"/>
                </a:lnTo>
                <a:lnTo>
                  <a:pt x="70071" y="38813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213232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238173" y="596921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9"/>
                </a:lnTo>
                <a:lnTo>
                  <a:pt x="20189" y="72279"/>
                </a:lnTo>
                <a:lnTo>
                  <a:pt x="20189" y="29449"/>
                </a:lnTo>
                <a:lnTo>
                  <a:pt x="44363" y="29449"/>
                </a:lnTo>
                <a:lnTo>
                  <a:pt x="22872" y="0"/>
                </a:lnTo>
                <a:close/>
              </a:path>
              <a:path w="71754" h="72390">
                <a:moveTo>
                  <a:pt x="44363" y="29449"/>
                </a:moveTo>
                <a:lnTo>
                  <a:pt x="20189" y="29449"/>
                </a:lnTo>
                <a:lnTo>
                  <a:pt x="52519" y="72279"/>
                </a:lnTo>
                <a:lnTo>
                  <a:pt x="71390" y="72279"/>
                </a:lnTo>
                <a:lnTo>
                  <a:pt x="71390" y="38818"/>
                </a:lnTo>
                <a:lnTo>
                  <a:pt x="51200" y="38818"/>
                </a:lnTo>
                <a:lnTo>
                  <a:pt x="44363" y="29449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325780" y="596770"/>
            <a:ext cx="55244" cy="74295"/>
          </a:xfrm>
          <a:custGeom>
            <a:avLst/>
            <a:gdLst/>
            <a:ahLst/>
            <a:cxnLst/>
            <a:rect l="l" t="t" r="r" b="b"/>
            <a:pathLst>
              <a:path w="55245" h="74295">
                <a:moveTo>
                  <a:pt x="1288" y="49675"/>
                </a:moveTo>
                <a:lnTo>
                  <a:pt x="11" y="68765"/>
                </a:lnTo>
                <a:lnTo>
                  <a:pt x="11865" y="72467"/>
                </a:lnTo>
                <a:lnTo>
                  <a:pt x="28253" y="73768"/>
                </a:lnTo>
                <a:lnTo>
                  <a:pt x="29120" y="73762"/>
                </a:lnTo>
                <a:lnTo>
                  <a:pt x="42267" y="71703"/>
                </a:lnTo>
                <a:lnTo>
                  <a:pt x="51733" y="65407"/>
                </a:lnTo>
                <a:lnTo>
                  <a:pt x="55191" y="57706"/>
                </a:lnTo>
                <a:lnTo>
                  <a:pt x="37666" y="57706"/>
                </a:lnTo>
                <a:lnTo>
                  <a:pt x="25583" y="57683"/>
                </a:lnTo>
                <a:lnTo>
                  <a:pt x="13389" y="55478"/>
                </a:lnTo>
                <a:lnTo>
                  <a:pt x="1288" y="49675"/>
                </a:lnTo>
                <a:close/>
              </a:path>
              <a:path w="55245" h="74295">
                <a:moveTo>
                  <a:pt x="15257" y="0"/>
                </a:moveTo>
                <a:lnTo>
                  <a:pt x="5696" y="5254"/>
                </a:lnTo>
                <a:lnTo>
                  <a:pt x="102" y="16214"/>
                </a:lnTo>
                <a:lnTo>
                  <a:pt x="0" y="34522"/>
                </a:lnTo>
                <a:lnTo>
                  <a:pt x="11040" y="41610"/>
                </a:lnTo>
                <a:lnTo>
                  <a:pt x="25570" y="44322"/>
                </a:lnTo>
                <a:lnTo>
                  <a:pt x="36347" y="45659"/>
                </a:lnTo>
                <a:lnTo>
                  <a:pt x="40394" y="46996"/>
                </a:lnTo>
                <a:lnTo>
                  <a:pt x="40394" y="55029"/>
                </a:lnTo>
                <a:lnTo>
                  <a:pt x="37666" y="57706"/>
                </a:lnTo>
                <a:lnTo>
                  <a:pt x="55191" y="57706"/>
                </a:lnTo>
                <a:lnTo>
                  <a:pt x="56810" y="54099"/>
                </a:lnTo>
                <a:lnTo>
                  <a:pt x="56792" y="37001"/>
                </a:lnTo>
                <a:lnTo>
                  <a:pt x="46072" y="30228"/>
                </a:lnTo>
                <a:lnTo>
                  <a:pt x="30936" y="26921"/>
                </a:lnTo>
                <a:lnTo>
                  <a:pt x="20159" y="26921"/>
                </a:lnTo>
                <a:lnTo>
                  <a:pt x="16112" y="25584"/>
                </a:lnTo>
                <a:lnTo>
                  <a:pt x="16112" y="17552"/>
                </a:lnTo>
                <a:lnTo>
                  <a:pt x="18795" y="16214"/>
                </a:lnTo>
                <a:lnTo>
                  <a:pt x="49925" y="16214"/>
                </a:lnTo>
                <a:lnTo>
                  <a:pt x="55621" y="5329"/>
                </a:lnTo>
                <a:lnTo>
                  <a:pt x="47971" y="2191"/>
                </a:lnTo>
                <a:lnTo>
                  <a:pt x="35227" y="158"/>
                </a:lnTo>
                <a:lnTo>
                  <a:pt x="15257" y="0"/>
                </a:lnTo>
                <a:close/>
              </a:path>
              <a:path w="55245" h="74295">
                <a:moveTo>
                  <a:pt x="49925" y="16214"/>
                </a:moveTo>
                <a:lnTo>
                  <a:pt x="33619" y="16214"/>
                </a:lnTo>
                <a:lnTo>
                  <a:pt x="43077" y="18889"/>
                </a:lnTo>
                <a:lnTo>
                  <a:pt x="47124" y="21568"/>
                </a:lnTo>
                <a:lnTo>
                  <a:pt x="49925" y="1621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413329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094" y="0"/>
                </a:moveTo>
                <a:lnTo>
                  <a:pt x="10094" y="54877"/>
                </a:lnTo>
              </a:path>
            </a:pathLst>
          </a:custGeom>
          <a:ln w="21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389046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477317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519731" y="614322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90" h="55245">
                <a:moveTo>
                  <a:pt x="10776" y="0"/>
                </a:moveTo>
                <a:lnTo>
                  <a:pt x="10776" y="54877"/>
                </a:lnTo>
              </a:path>
            </a:pathLst>
          </a:custGeom>
          <a:ln w="2282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495495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8572296" y="596921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4" h="73659">
                <a:moveTo>
                  <a:pt x="20189" y="0"/>
                </a:moveTo>
                <a:lnTo>
                  <a:pt x="0" y="0"/>
                </a:lnTo>
                <a:lnTo>
                  <a:pt x="728" y="51021"/>
                </a:lnTo>
                <a:lnTo>
                  <a:pt x="5748" y="61971"/>
                </a:lnTo>
                <a:lnTo>
                  <a:pt x="16717" y="70305"/>
                </a:lnTo>
                <a:lnTo>
                  <a:pt x="35012" y="73617"/>
                </a:lnTo>
                <a:lnTo>
                  <a:pt x="47129" y="72328"/>
                </a:lnTo>
                <a:lnTo>
                  <a:pt x="60790" y="65681"/>
                </a:lnTo>
                <a:lnTo>
                  <a:pt x="67451" y="56216"/>
                </a:lnTo>
                <a:lnTo>
                  <a:pt x="24236" y="56216"/>
                </a:lnTo>
                <a:lnTo>
                  <a:pt x="20189" y="50863"/>
                </a:lnTo>
                <a:lnTo>
                  <a:pt x="20189" y="0"/>
                </a:lnTo>
                <a:close/>
              </a:path>
              <a:path w="70484" h="73659">
                <a:moveTo>
                  <a:pt x="70071" y="0"/>
                </a:moveTo>
                <a:lnTo>
                  <a:pt x="49836" y="22"/>
                </a:lnTo>
                <a:lnTo>
                  <a:pt x="49836" y="52201"/>
                </a:lnTo>
                <a:lnTo>
                  <a:pt x="45789" y="56216"/>
                </a:lnTo>
                <a:lnTo>
                  <a:pt x="67451" y="56216"/>
                </a:lnTo>
                <a:lnTo>
                  <a:pt x="67980" y="55465"/>
                </a:lnTo>
                <a:lnTo>
                  <a:pt x="70071" y="44056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673334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117" y="0"/>
                </a:moveTo>
                <a:lnTo>
                  <a:pt x="10117" y="54877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649097" y="60579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367" y="0"/>
                </a:lnTo>
              </a:path>
            </a:pathLst>
          </a:custGeom>
          <a:ln w="190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725899" y="660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725899" y="641258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725899" y="63303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883" y="0"/>
                </a:lnTo>
              </a:path>
            </a:pathLst>
          </a:custGeom>
          <a:ln w="1772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725899" y="614675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0" y="6633362"/>
            <a:ext cx="914400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699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34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9144000" cy="681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3"/>
            <a:ext cx="9140952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32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2069">
            <a:solidFill>
              <a:srgbClr val="215A7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62563" y="350640"/>
            <a:ext cx="382905" cy="336550"/>
          </a:xfrm>
          <a:custGeom>
            <a:avLst/>
            <a:gdLst/>
            <a:ahLst/>
            <a:cxnLst/>
            <a:rect l="l" t="t" r="r" b="b"/>
            <a:pathLst>
              <a:path w="382904" h="336550">
                <a:moveTo>
                  <a:pt x="0" y="335960"/>
                </a:moveTo>
                <a:lnTo>
                  <a:pt x="382632" y="335960"/>
                </a:lnTo>
                <a:lnTo>
                  <a:pt x="382632" y="0"/>
                </a:lnTo>
                <a:lnTo>
                  <a:pt x="0" y="0"/>
                </a:lnTo>
                <a:lnTo>
                  <a:pt x="0" y="335960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25888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825888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53881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53881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80528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0" y="62909"/>
                </a:moveTo>
                <a:lnTo>
                  <a:pt x="64669" y="62909"/>
                </a:lnTo>
                <a:lnTo>
                  <a:pt x="64669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80528" y="476455"/>
            <a:ext cx="64769" cy="210185"/>
          </a:xfrm>
          <a:custGeom>
            <a:avLst/>
            <a:gdLst/>
            <a:ahLst/>
            <a:cxnLst/>
            <a:rect l="l" t="t" r="r" b="b"/>
            <a:pathLst>
              <a:path w="64770" h="210184">
                <a:moveTo>
                  <a:pt x="0" y="210145"/>
                </a:moveTo>
                <a:lnTo>
                  <a:pt x="64669" y="210145"/>
                </a:lnTo>
                <a:lnTo>
                  <a:pt x="64669" y="0"/>
                </a:lnTo>
                <a:lnTo>
                  <a:pt x="0" y="0"/>
                </a:lnTo>
                <a:lnTo>
                  <a:pt x="0" y="21014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889207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62563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17205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889207" y="477797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62563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017205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953881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62904"/>
                </a:lnTo>
                <a:lnTo>
                  <a:pt x="63323" y="62904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8052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82588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213232" y="36670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615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238173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872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39" y="30786"/>
                </a:lnTo>
                <a:lnTo>
                  <a:pt x="22872" y="0"/>
                </a:lnTo>
                <a:close/>
              </a:path>
              <a:path w="71754" h="73659">
                <a:moveTo>
                  <a:pt x="45339" y="30786"/>
                </a:moveTo>
                <a:lnTo>
                  <a:pt x="20189" y="30786"/>
                </a:lnTo>
                <a:lnTo>
                  <a:pt x="52519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39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321704" y="366999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59">
                <a:moveTo>
                  <a:pt x="5365" y="49225"/>
                </a:moveTo>
                <a:lnTo>
                  <a:pt x="4087" y="68316"/>
                </a:lnTo>
                <a:lnTo>
                  <a:pt x="15941" y="72016"/>
                </a:lnTo>
                <a:lnTo>
                  <a:pt x="32329" y="73316"/>
                </a:lnTo>
                <a:lnTo>
                  <a:pt x="32540" y="73316"/>
                </a:lnTo>
                <a:lnTo>
                  <a:pt x="45967" y="71391"/>
                </a:lnTo>
                <a:lnTo>
                  <a:pt x="55686" y="65206"/>
                </a:lnTo>
                <a:lnTo>
                  <a:pt x="59453" y="57257"/>
                </a:lnTo>
                <a:lnTo>
                  <a:pt x="41742" y="57257"/>
                </a:lnTo>
                <a:lnTo>
                  <a:pt x="29659" y="57234"/>
                </a:lnTo>
                <a:lnTo>
                  <a:pt x="17465" y="55029"/>
                </a:lnTo>
                <a:lnTo>
                  <a:pt x="5365" y="49225"/>
                </a:lnTo>
                <a:close/>
              </a:path>
              <a:path w="59690" h="73659">
                <a:moveTo>
                  <a:pt x="36227" y="0"/>
                </a:moveTo>
                <a:lnTo>
                  <a:pt x="15215" y="539"/>
                </a:lnTo>
                <a:lnTo>
                  <a:pt x="4221" y="7951"/>
                </a:lnTo>
                <a:lnTo>
                  <a:pt x="0" y="21267"/>
                </a:lnTo>
                <a:lnTo>
                  <a:pt x="4435" y="35449"/>
                </a:lnTo>
                <a:lnTo>
                  <a:pt x="15407" y="42545"/>
                </a:lnTo>
                <a:lnTo>
                  <a:pt x="29647" y="45209"/>
                </a:lnTo>
                <a:lnTo>
                  <a:pt x="40423" y="45209"/>
                </a:lnTo>
                <a:lnTo>
                  <a:pt x="44470" y="46551"/>
                </a:lnTo>
                <a:lnTo>
                  <a:pt x="44470" y="54578"/>
                </a:lnTo>
                <a:lnTo>
                  <a:pt x="41742" y="57257"/>
                </a:lnTo>
                <a:lnTo>
                  <a:pt x="59453" y="57257"/>
                </a:lnTo>
                <a:lnTo>
                  <a:pt x="60996" y="54002"/>
                </a:lnTo>
                <a:lnTo>
                  <a:pt x="61197" y="37018"/>
                </a:lnTo>
                <a:lnTo>
                  <a:pt x="50439" y="30249"/>
                </a:lnTo>
                <a:lnTo>
                  <a:pt x="35012" y="27808"/>
                </a:lnTo>
                <a:lnTo>
                  <a:pt x="24235" y="26471"/>
                </a:lnTo>
                <a:lnTo>
                  <a:pt x="20188" y="25134"/>
                </a:lnTo>
                <a:lnTo>
                  <a:pt x="20188" y="17102"/>
                </a:lnTo>
                <a:lnTo>
                  <a:pt x="22871" y="15765"/>
                </a:lnTo>
                <a:lnTo>
                  <a:pt x="53328" y="15765"/>
                </a:lnTo>
                <a:lnTo>
                  <a:pt x="58009" y="3991"/>
                </a:lnTo>
                <a:lnTo>
                  <a:pt x="49799" y="1381"/>
                </a:lnTo>
                <a:lnTo>
                  <a:pt x="36227" y="0"/>
                </a:lnTo>
                <a:close/>
              </a:path>
              <a:path w="59690" h="73659">
                <a:moveTo>
                  <a:pt x="53328" y="15765"/>
                </a:moveTo>
                <a:lnTo>
                  <a:pt x="37695" y="15765"/>
                </a:lnTo>
                <a:lnTo>
                  <a:pt x="47153" y="18439"/>
                </a:lnTo>
                <a:lnTo>
                  <a:pt x="51200" y="21118"/>
                </a:lnTo>
                <a:lnTo>
                  <a:pt x="53328" y="1576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395776" y="366700"/>
            <a:ext cx="71755" cy="75565"/>
          </a:xfrm>
          <a:custGeom>
            <a:avLst/>
            <a:gdLst/>
            <a:ahLst/>
            <a:cxnLst/>
            <a:rect l="l" t="t" r="r" b="b"/>
            <a:pathLst>
              <a:path w="71754" h="75565">
                <a:moveTo>
                  <a:pt x="20234" y="0"/>
                </a:moveTo>
                <a:lnTo>
                  <a:pt x="0" y="0"/>
                </a:lnTo>
                <a:lnTo>
                  <a:pt x="883" y="51809"/>
                </a:lnTo>
                <a:lnTo>
                  <a:pt x="6059" y="62941"/>
                </a:lnTo>
                <a:lnTo>
                  <a:pt x="17016" y="71521"/>
                </a:lnTo>
                <a:lnTo>
                  <a:pt x="35058" y="74957"/>
                </a:lnTo>
                <a:lnTo>
                  <a:pt x="49811" y="73007"/>
                </a:lnTo>
                <a:lnTo>
                  <a:pt x="62736" y="65712"/>
                </a:lnTo>
                <a:lnTo>
                  <a:pt x="68868" y="56219"/>
                </a:lnTo>
                <a:lnTo>
                  <a:pt x="25600" y="56219"/>
                </a:lnTo>
                <a:lnTo>
                  <a:pt x="20234" y="50861"/>
                </a:lnTo>
                <a:lnTo>
                  <a:pt x="20234" y="0"/>
                </a:lnTo>
                <a:close/>
              </a:path>
              <a:path w="71754" h="75565">
                <a:moveTo>
                  <a:pt x="71435" y="0"/>
                </a:moveTo>
                <a:lnTo>
                  <a:pt x="51200" y="22"/>
                </a:lnTo>
                <a:lnTo>
                  <a:pt x="51200" y="52203"/>
                </a:lnTo>
                <a:lnTo>
                  <a:pt x="45835" y="56219"/>
                </a:lnTo>
                <a:lnTo>
                  <a:pt x="68868" y="56219"/>
                </a:lnTo>
                <a:lnTo>
                  <a:pt x="69488" y="55259"/>
                </a:lnTo>
                <a:lnTo>
                  <a:pt x="71435" y="44056"/>
                </a:lnTo>
                <a:lnTo>
                  <a:pt x="7143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479308" y="366707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70" h="73659">
                <a:moveTo>
                  <a:pt x="36421" y="0"/>
                </a:moveTo>
                <a:lnTo>
                  <a:pt x="0" y="184"/>
                </a:lnTo>
                <a:lnTo>
                  <a:pt x="0" y="73609"/>
                </a:lnTo>
                <a:lnTo>
                  <a:pt x="20234" y="73609"/>
                </a:lnTo>
                <a:lnTo>
                  <a:pt x="20234" y="52196"/>
                </a:lnTo>
                <a:lnTo>
                  <a:pt x="52702" y="52196"/>
                </a:lnTo>
                <a:lnTo>
                  <a:pt x="51200" y="49517"/>
                </a:lnTo>
                <a:lnTo>
                  <a:pt x="52561" y="48694"/>
                </a:lnTo>
                <a:lnTo>
                  <a:pt x="59343" y="41602"/>
                </a:lnTo>
                <a:lnTo>
                  <a:pt x="60880" y="36132"/>
                </a:lnTo>
                <a:lnTo>
                  <a:pt x="20234" y="36132"/>
                </a:lnTo>
                <a:lnTo>
                  <a:pt x="20234" y="17394"/>
                </a:lnTo>
                <a:lnTo>
                  <a:pt x="62049" y="17394"/>
                </a:lnTo>
                <a:lnTo>
                  <a:pt x="61877" y="12918"/>
                </a:lnTo>
                <a:lnTo>
                  <a:pt x="52747" y="3625"/>
                </a:lnTo>
                <a:lnTo>
                  <a:pt x="36421" y="0"/>
                </a:lnTo>
                <a:close/>
              </a:path>
              <a:path w="64770" h="73659">
                <a:moveTo>
                  <a:pt x="52702" y="52196"/>
                </a:moveTo>
                <a:lnTo>
                  <a:pt x="32375" y="52196"/>
                </a:lnTo>
                <a:lnTo>
                  <a:pt x="43152" y="73609"/>
                </a:lnTo>
                <a:lnTo>
                  <a:pt x="64698" y="73596"/>
                </a:lnTo>
                <a:lnTo>
                  <a:pt x="52702" y="52196"/>
                </a:lnTo>
                <a:close/>
              </a:path>
              <a:path w="64770" h="73659">
                <a:moveTo>
                  <a:pt x="62049" y="17394"/>
                </a:moveTo>
                <a:lnTo>
                  <a:pt x="39105" y="17394"/>
                </a:lnTo>
                <a:lnTo>
                  <a:pt x="44471" y="18731"/>
                </a:lnTo>
                <a:lnTo>
                  <a:pt x="44471" y="33458"/>
                </a:lnTo>
                <a:lnTo>
                  <a:pt x="39105" y="36132"/>
                </a:lnTo>
                <a:lnTo>
                  <a:pt x="60880" y="36132"/>
                </a:lnTo>
                <a:lnTo>
                  <a:pt x="62541" y="30217"/>
                </a:lnTo>
                <a:lnTo>
                  <a:pt x="62049" y="1739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548060" y="365363"/>
            <a:ext cx="80010" cy="75565"/>
          </a:xfrm>
          <a:custGeom>
            <a:avLst/>
            <a:gdLst/>
            <a:ahLst/>
            <a:cxnLst/>
            <a:rect l="l" t="t" r="r" b="b"/>
            <a:pathLst>
              <a:path w="80009" h="75565">
                <a:moveTo>
                  <a:pt x="49836" y="0"/>
                </a:moveTo>
                <a:lnTo>
                  <a:pt x="29601" y="0"/>
                </a:lnTo>
                <a:lnTo>
                  <a:pt x="0" y="74952"/>
                </a:lnTo>
                <a:lnTo>
                  <a:pt x="18825" y="74952"/>
                </a:lnTo>
                <a:lnTo>
                  <a:pt x="22872" y="64246"/>
                </a:lnTo>
                <a:lnTo>
                  <a:pt x="75249" y="64246"/>
                </a:lnTo>
                <a:lnTo>
                  <a:pt x="68896" y="48187"/>
                </a:lnTo>
                <a:lnTo>
                  <a:pt x="29601" y="48187"/>
                </a:lnTo>
                <a:lnTo>
                  <a:pt x="39059" y="24091"/>
                </a:lnTo>
                <a:lnTo>
                  <a:pt x="59365" y="24091"/>
                </a:lnTo>
                <a:lnTo>
                  <a:pt x="49836" y="0"/>
                </a:lnTo>
                <a:close/>
              </a:path>
              <a:path w="80009" h="75565">
                <a:moveTo>
                  <a:pt x="75249" y="64246"/>
                </a:moveTo>
                <a:lnTo>
                  <a:pt x="53883" y="64246"/>
                </a:lnTo>
                <a:lnTo>
                  <a:pt x="57930" y="74952"/>
                </a:lnTo>
                <a:lnTo>
                  <a:pt x="79483" y="74952"/>
                </a:lnTo>
                <a:lnTo>
                  <a:pt x="75249" y="64246"/>
                </a:lnTo>
                <a:close/>
              </a:path>
              <a:path w="80009" h="75565">
                <a:moveTo>
                  <a:pt x="59365" y="24091"/>
                </a:moveTo>
                <a:lnTo>
                  <a:pt x="39059" y="24091"/>
                </a:lnTo>
                <a:lnTo>
                  <a:pt x="47153" y="48187"/>
                </a:lnTo>
                <a:lnTo>
                  <a:pt x="68896" y="48187"/>
                </a:lnTo>
                <a:lnTo>
                  <a:pt x="59365" y="24091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634274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917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48" y="30786"/>
                </a:lnTo>
                <a:lnTo>
                  <a:pt x="22917" y="0"/>
                </a:lnTo>
                <a:close/>
              </a:path>
              <a:path w="71754" h="73659">
                <a:moveTo>
                  <a:pt x="45348" y="30786"/>
                </a:moveTo>
                <a:lnTo>
                  <a:pt x="20189" y="30786"/>
                </a:lnTo>
                <a:lnTo>
                  <a:pt x="51200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48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715126" y="36562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33686" y="0"/>
                </a:moveTo>
                <a:lnTo>
                  <a:pt x="20399" y="3390"/>
                </a:lnTo>
                <a:lnTo>
                  <a:pt x="9710" y="10888"/>
                </a:lnTo>
                <a:lnTo>
                  <a:pt x="2587" y="22729"/>
                </a:lnTo>
                <a:lnTo>
                  <a:pt x="0" y="39149"/>
                </a:lnTo>
                <a:lnTo>
                  <a:pt x="2795" y="53602"/>
                </a:lnTo>
                <a:lnTo>
                  <a:pt x="10281" y="64831"/>
                </a:lnTo>
                <a:lnTo>
                  <a:pt x="21720" y="72105"/>
                </a:lnTo>
                <a:lnTo>
                  <a:pt x="36373" y="74692"/>
                </a:lnTo>
                <a:lnTo>
                  <a:pt x="39251" y="74629"/>
                </a:lnTo>
                <a:lnTo>
                  <a:pt x="53203" y="71934"/>
                </a:lnTo>
                <a:lnTo>
                  <a:pt x="63747" y="65264"/>
                </a:lnTo>
                <a:lnTo>
                  <a:pt x="69464" y="57296"/>
                </a:lnTo>
                <a:lnTo>
                  <a:pt x="47149" y="57296"/>
                </a:lnTo>
                <a:lnTo>
                  <a:pt x="35927" y="57221"/>
                </a:lnTo>
                <a:lnTo>
                  <a:pt x="24403" y="51122"/>
                </a:lnTo>
                <a:lnTo>
                  <a:pt x="20187" y="36874"/>
                </a:lnTo>
                <a:lnTo>
                  <a:pt x="25500" y="23239"/>
                </a:lnTo>
                <a:lnTo>
                  <a:pt x="37691" y="18478"/>
                </a:lnTo>
                <a:lnTo>
                  <a:pt x="56732" y="18478"/>
                </a:lnTo>
                <a:lnTo>
                  <a:pt x="61072" y="6258"/>
                </a:lnTo>
                <a:lnTo>
                  <a:pt x="49821" y="1546"/>
                </a:lnTo>
                <a:lnTo>
                  <a:pt x="33686" y="0"/>
                </a:lnTo>
                <a:close/>
              </a:path>
              <a:path w="71754" h="74929">
                <a:moveTo>
                  <a:pt x="53879" y="46585"/>
                </a:moveTo>
                <a:lnTo>
                  <a:pt x="51196" y="53280"/>
                </a:lnTo>
                <a:lnTo>
                  <a:pt x="47149" y="57296"/>
                </a:lnTo>
                <a:lnTo>
                  <a:pt x="69464" y="57296"/>
                </a:lnTo>
                <a:lnTo>
                  <a:pt x="71386" y="54617"/>
                </a:lnTo>
                <a:lnTo>
                  <a:pt x="53879" y="46585"/>
                </a:lnTo>
                <a:close/>
              </a:path>
              <a:path w="71754" h="74929">
                <a:moveTo>
                  <a:pt x="56732" y="18478"/>
                </a:moveTo>
                <a:lnTo>
                  <a:pt x="45785" y="18478"/>
                </a:lnTo>
                <a:lnTo>
                  <a:pt x="49832" y="21156"/>
                </a:lnTo>
                <a:lnTo>
                  <a:pt x="53879" y="26510"/>
                </a:lnTo>
                <a:lnTo>
                  <a:pt x="56732" y="1847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94606" y="4304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30" y="0"/>
                </a:lnTo>
              </a:path>
            </a:pathLst>
          </a:custGeom>
          <a:ln w="2025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794606" y="41087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794606" y="38872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4557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794606" y="385559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4430"/>
                </a:moveTo>
                <a:lnTo>
                  <a:pt x="20189" y="4430"/>
                </a:lnTo>
              </a:path>
            </a:pathLst>
          </a:custGeom>
          <a:ln w="10130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213232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238173" y="481813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8"/>
                </a:lnTo>
                <a:lnTo>
                  <a:pt x="20189" y="72278"/>
                </a:lnTo>
                <a:lnTo>
                  <a:pt x="20189" y="29444"/>
                </a:lnTo>
                <a:lnTo>
                  <a:pt x="44362" y="29444"/>
                </a:lnTo>
                <a:lnTo>
                  <a:pt x="22872" y="0"/>
                </a:lnTo>
                <a:close/>
              </a:path>
              <a:path w="71754" h="72390">
                <a:moveTo>
                  <a:pt x="44362" y="29444"/>
                </a:moveTo>
                <a:lnTo>
                  <a:pt x="20189" y="29444"/>
                </a:lnTo>
                <a:lnTo>
                  <a:pt x="52519" y="72278"/>
                </a:lnTo>
                <a:lnTo>
                  <a:pt x="71390" y="72278"/>
                </a:lnTo>
                <a:lnTo>
                  <a:pt x="71390" y="38813"/>
                </a:lnTo>
                <a:lnTo>
                  <a:pt x="51200" y="38813"/>
                </a:lnTo>
                <a:lnTo>
                  <a:pt x="44362" y="29444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3"/>
                </a:lnTo>
                <a:lnTo>
                  <a:pt x="71390" y="38813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323022" y="531130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0" y="11392"/>
                </a:moveTo>
                <a:lnTo>
                  <a:pt x="20234" y="11392"/>
                </a:lnTo>
              </a:path>
            </a:pathLst>
          </a:custGeom>
          <a:ln w="2405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323022" y="52226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5247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323022" y="497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11" y="0"/>
                </a:lnTo>
              </a:path>
            </a:pathLst>
          </a:custGeom>
          <a:ln w="329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86617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4483" y="56630"/>
                </a:lnTo>
                <a:lnTo>
                  <a:pt x="24857" y="49344"/>
                </a:lnTo>
                <a:lnTo>
                  <a:pt x="21568" y="33459"/>
                </a:lnTo>
                <a:lnTo>
                  <a:pt x="27793" y="22602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475306" y="481817"/>
            <a:ext cx="63500" cy="72390"/>
          </a:xfrm>
          <a:custGeom>
            <a:avLst/>
            <a:gdLst/>
            <a:ahLst/>
            <a:cxnLst/>
            <a:rect l="l" t="t" r="r" b="b"/>
            <a:pathLst>
              <a:path w="63500" h="72390">
                <a:moveTo>
                  <a:pt x="36387" y="0"/>
                </a:moveTo>
                <a:lnTo>
                  <a:pt x="0" y="125"/>
                </a:lnTo>
                <a:lnTo>
                  <a:pt x="0" y="72274"/>
                </a:lnTo>
                <a:lnTo>
                  <a:pt x="20189" y="72274"/>
                </a:lnTo>
                <a:lnTo>
                  <a:pt x="20189" y="52194"/>
                </a:lnTo>
                <a:lnTo>
                  <a:pt x="52582" y="52194"/>
                </a:lnTo>
                <a:lnTo>
                  <a:pt x="51155" y="49519"/>
                </a:lnTo>
                <a:lnTo>
                  <a:pt x="52924" y="48426"/>
                </a:lnTo>
                <a:lnTo>
                  <a:pt x="59443" y="41277"/>
                </a:lnTo>
                <a:lnTo>
                  <a:pt x="60776" y="36134"/>
                </a:lnTo>
                <a:lnTo>
                  <a:pt x="20189" y="36134"/>
                </a:lnTo>
                <a:lnTo>
                  <a:pt x="20189" y="17392"/>
                </a:lnTo>
                <a:lnTo>
                  <a:pt x="61791" y="17392"/>
                </a:lnTo>
                <a:lnTo>
                  <a:pt x="61534" y="12330"/>
                </a:lnTo>
                <a:lnTo>
                  <a:pt x="52103" y="3329"/>
                </a:lnTo>
                <a:lnTo>
                  <a:pt x="36387" y="0"/>
                </a:lnTo>
                <a:close/>
              </a:path>
              <a:path w="63500" h="72390">
                <a:moveTo>
                  <a:pt x="52582" y="52194"/>
                </a:moveTo>
                <a:lnTo>
                  <a:pt x="32330" y="52194"/>
                </a:lnTo>
                <a:lnTo>
                  <a:pt x="41742" y="72274"/>
                </a:lnTo>
                <a:lnTo>
                  <a:pt x="63296" y="72274"/>
                </a:lnTo>
                <a:lnTo>
                  <a:pt x="52582" y="52194"/>
                </a:lnTo>
                <a:close/>
              </a:path>
              <a:path w="63500" h="72390">
                <a:moveTo>
                  <a:pt x="61791" y="17392"/>
                </a:moveTo>
                <a:lnTo>
                  <a:pt x="39059" y="17392"/>
                </a:lnTo>
                <a:lnTo>
                  <a:pt x="44425" y="18733"/>
                </a:lnTo>
                <a:lnTo>
                  <a:pt x="44425" y="33455"/>
                </a:lnTo>
                <a:lnTo>
                  <a:pt x="39059" y="36134"/>
                </a:lnTo>
                <a:lnTo>
                  <a:pt x="60776" y="36134"/>
                </a:lnTo>
                <a:lnTo>
                  <a:pt x="62420" y="29796"/>
                </a:lnTo>
                <a:lnTo>
                  <a:pt x="61791" y="17392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50743" y="481813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6919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8107"/>
                </a:lnTo>
                <a:lnTo>
                  <a:pt x="38437" y="28107"/>
                </a:lnTo>
                <a:lnTo>
                  <a:pt x="26919" y="0"/>
                </a:lnTo>
                <a:close/>
              </a:path>
              <a:path w="87629" h="72390">
                <a:moveTo>
                  <a:pt x="38437" y="28107"/>
                </a:moveTo>
                <a:lnTo>
                  <a:pt x="18870" y="28107"/>
                </a:lnTo>
                <a:lnTo>
                  <a:pt x="36377" y="72278"/>
                </a:lnTo>
                <a:lnTo>
                  <a:pt x="49836" y="72278"/>
                </a:lnTo>
                <a:lnTo>
                  <a:pt x="61508" y="42829"/>
                </a:lnTo>
                <a:lnTo>
                  <a:pt x="44471" y="42829"/>
                </a:lnTo>
                <a:lnTo>
                  <a:pt x="38437" y="28107"/>
                </a:lnTo>
                <a:close/>
              </a:path>
              <a:path w="87629" h="72390">
                <a:moveTo>
                  <a:pt x="87577" y="28107"/>
                </a:moveTo>
                <a:lnTo>
                  <a:pt x="67343" y="28107"/>
                </a:lnTo>
                <a:lnTo>
                  <a:pt x="67343" y="72278"/>
                </a:lnTo>
                <a:lnTo>
                  <a:pt x="87577" y="72278"/>
                </a:lnTo>
                <a:lnTo>
                  <a:pt x="87577" y="28107"/>
                </a:lnTo>
                <a:close/>
              </a:path>
              <a:path w="87629" h="72390">
                <a:moveTo>
                  <a:pt x="87577" y="0"/>
                </a:moveTo>
                <a:lnTo>
                  <a:pt x="60613" y="0"/>
                </a:lnTo>
                <a:lnTo>
                  <a:pt x="44471" y="42829"/>
                </a:lnTo>
                <a:lnTo>
                  <a:pt x="61508" y="42829"/>
                </a:lnTo>
                <a:lnTo>
                  <a:pt x="67343" y="28107"/>
                </a:lnTo>
                <a:lnTo>
                  <a:pt x="87577" y="28107"/>
                </a:lnTo>
                <a:lnTo>
                  <a:pt x="875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646369" y="480471"/>
            <a:ext cx="80010" cy="73660"/>
          </a:xfrm>
          <a:custGeom>
            <a:avLst/>
            <a:gdLst/>
            <a:ahLst/>
            <a:cxnLst/>
            <a:rect l="l" t="t" r="r" b="b"/>
            <a:pathLst>
              <a:path w="80009" h="73659">
                <a:moveTo>
                  <a:pt x="48517" y="0"/>
                </a:moveTo>
                <a:lnTo>
                  <a:pt x="29647" y="0"/>
                </a:lnTo>
                <a:lnTo>
                  <a:pt x="0" y="73620"/>
                </a:lnTo>
                <a:lnTo>
                  <a:pt x="18870" y="73620"/>
                </a:lnTo>
                <a:lnTo>
                  <a:pt x="22917" y="64251"/>
                </a:lnTo>
                <a:lnTo>
                  <a:pt x="75582" y="64251"/>
                </a:lnTo>
                <a:lnTo>
                  <a:pt x="68816" y="48187"/>
                </a:lnTo>
                <a:lnTo>
                  <a:pt x="29647" y="48187"/>
                </a:lnTo>
                <a:lnTo>
                  <a:pt x="39105" y="24095"/>
                </a:lnTo>
                <a:lnTo>
                  <a:pt x="58667" y="24095"/>
                </a:lnTo>
                <a:lnTo>
                  <a:pt x="48517" y="0"/>
                </a:lnTo>
                <a:close/>
              </a:path>
              <a:path w="80009" h="73659">
                <a:moveTo>
                  <a:pt x="75582" y="64251"/>
                </a:moveTo>
                <a:lnTo>
                  <a:pt x="53929" y="64251"/>
                </a:lnTo>
                <a:lnTo>
                  <a:pt x="57975" y="73620"/>
                </a:lnTo>
                <a:lnTo>
                  <a:pt x="79529" y="73620"/>
                </a:lnTo>
                <a:lnTo>
                  <a:pt x="75582" y="64251"/>
                </a:lnTo>
                <a:close/>
              </a:path>
              <a:path w="80009" h="73659">
                <a:moveTo>
                  <a:pt x="58667" y="24095"/>
                </a:moveTo>
                <a:lnTo>
                  <a:pt x="39105" y="24095"/>
                </a:lnTo>
                <a:lnTo>
                  <a:pt x="47199" y="48187"/>
                </a:lnTo>
                <a:lnTo>
                  <a:pt x="68816" y="48187"/>
                </a:lnTo>
                <a:lnTo>
                  <a:pt x="58667" y="2409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742041" y="500551"/>
            <a:ext cx="20320" cy="53975"/>
          </a:xfrm>
          <a:custGeom>
            <a:avLst/>
            <a:gdLst/>
            <a:ahLst/>
            <a:cxnLst/>
            <a:rect l="l" t="t" r="r" b="b"/>
            <a:pathLst>
              <a:path w="20320" h="53975">
                <a:moveTo>
                  <a:pt x="10117" y="0"/>
                </a:moveTo>
                <a:lnTo>
                  <a:pt x="10117" y="53540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717805" y="49118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2000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806029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827189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3043" y="56253"/>
                </a:lnTo>
                <a:lnTo>
                  <a:pt x="23680" y="48506"/>
                </a:lnTo>
                <a:lnTo>
                  <a:pt x="20446" y="32543"/>
                </a:lnTo>
                <a:lnTo>
                  <a:pt x="27628" y="22331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915833" y="481813"/>
            <a:ext cx="70485" cy="72390"/>
          </a:xfrm>
          <a:custGeom>
            <a:avLst/>
            <a:gdLst/>
            <a:ahLst/>
            <a:cxnLst/>
            <a:rect l="l" t="t" r="r" b="b"/>
            <a:pathLst>
              <a:path w="70484" h="72390">
                <a:moveTo>
                  <a:pt x="21553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9444"/>
                </a:lnTo>
                <a:lnTo>
                  <a:pt x="43043" y="29444"/>
                </a:lnTo>
                <a:lnTo>
                  <a:pt x="21553" y="0"/>
                </a:lnTo>
                <a:close/>
              </a:path>
              <a:path w="70484" h="72390">
                <a:moveTo>
                  <a:pt x="43043" y="29444"/>
                </a:moveTo>
                <a:lnTo>
                  <a:pt x="18870" y="29444"/>
                </a:lnTo>
                <a:lnTo>
                  <a:pt x="51200" y="72278"/>
                </a:lnTo>
                <a:lnTo>
                  <a:pt x="70071" y="72278"/>
                </a:lnTo>
                <a:lnTo>
                  <a:pt x="70071" y="38813"/>
                </a:lnTo>
                <a:lnTo>
                  <a:pt x="49882" y="38813"/>
                </a:lnTo>
                <a:lnTo>
                  <a:pt x="43043" y="29444"/>
                </a:lnTo>
                <a:close/>
              </a:path>
              <a:path w="70484" h="72390">
                <a:moveTo>
                  <a:pt x="70071" y="0"/>
                </a:moveTo>
                <a:lnTo>
                  <a:pt x="49882" y="0"/>
                </a:lnTo>
                <a:lnTo>
                  <a:pt x="49882" y="38813"/>
                </a:lnTo>
                <a:lnTo>
                  <a:pt x="70071" y="38813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213232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238173" y="596921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9"/>
                </a:lnTo>
                <a:lnTo>
                  <a:pt x="20189" y="72279"/>
                </a:lnTo>
                <a:lnTo>
                  <a:pt x="20189" y="29449"/>
                </a:lnTo>
                <a:lnTo>
                  <a:pt x="44363" y="29449"/>
                </a:lnTo>
                <a:lnTo>
                  <a:pt x="22872" y="0"/>
                </a:lnTo>
                <a:close/>
              </a:path>
              <a:path w="71754" h="72390">
                <a:moveTo>
                  <a:pt x="44363" y="29449"/>
                </a:moveTo>
                <a:lnTo>
                  <a:pt x="20189" y="29449"/>
                </a:lnTo>
                <a:lnTo>
                  <a:pt x="52519" y="72279"/>
                </a:lnTo>
                <a:lnTo>
                  <a:pt x="71390" y="72279"/>
                </a:lnTo>
                <a:lnTo>
                  <a:pt x="71390" y="38818"/>
                </a:lnTo>
                <a:lnTo>
                  <a:pt x="51200" y="38818"/>
                </a:lnTo>
                <a:lnTo>
                  <a:pt x="44363" y="29449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325780" y="596770"/>
            <a:ext cx="55244" cy="74295"/>
          </a:xfrm>
          <a:custGeom>
            <a:avLst/>
            <a:gdLst/>
            <a:ahLst/>
            <a:cxnLst/>
            <a:rect l="l" t="t" r="r" b="b"/>
            <a:pathLst>
              <a:path w="55245" h="74295">
                <a:moveTo>
                  <a:pt x="1288" y="49675"/>
                </a:moveTo>
                <a:lnTo>
                  <a:pt x="11" y="68765"/>
                </a:lnTo>
                <a:lnTo>
                  <a:pt x="11865" y="72467"/>
                </a:lnTo>
                <a:lnTo>
                  <a:pt x="28253" y="73768"/>
                </a:lnTo>
                <a:lnTo>
                  <a:pt x="29120" y="73762"/>
                </a:lnTo>
                <a:lnTo>
                  <a:pt x="42267" y="71703"/>
                </a:lnTo>
                <a:lnTo>
                  <a:pt x="51733" y="65407"/>
                </a:lnTo>
                <a:lnTo>
                  <a:pt x="55191" y="57706"/>
                </a:lnTo>
                <a:lnTo>
                  <a:pt x="37666" y="57706"/>
                </a:lnTo>
                <a:lnTo>
                  <a:pt x="25583" y="57683"/>
                </a:lnTo>
                <a:lnTo>
                  <a:pt x="13389" y="55478"/>
                </a:lnTo>
                <a:lnTo>
                  <a:pt x="1288" y="49675"/>
                </a:lnTo>
                <a:close/>
              </a:path>
              <a:path w="55245" h="74295">
                <a:moveTo>
                  <a:pt x="15257" y="0"/>
                </a:moveTo>
                <a:lnTo>
                  <a:pt x="5696" y="5254"/>
                </a:lnTo>
                <a:lnTo>
                  <a:pt x="102" y="16214"/>
                </a:lnTo>
                <a:lnTo>
                  <a:pt x="0" y="34522"/>
                </a:lnTo>
                <a:lnTo>
                  <a:pt x="11040" y="41610"/>
                </a:lnTo>
                <a:lnTo>
                  <a:pt x="25570" y="44322"/>
                </a:lnTo>
                <a:lnTo>
                  <a:pt x="36347" y="45659"/>
                </a:lnTo>
                <a:lnTo>
                  <a:pt x="40394" y="46996"/>
                </a:lnTo>
                <a:lnTo>
                  <a:pt x="40394" y="55029"/>
                </a:lnTo>
                <a:lnTo>
                  <a:pt x="37666" y="57706"/>
                </a:lnTo>
                <a:lnTo>
                  <a:pt x="55191" y="57706"/>
                </a:lnTo>
                <a:lnTo>
                  <a:pt x="56810" y="54099"/>
                </a:lnTo>
                <a:lnTo>
                  <a:pt x="56792" y="37001"/>
                </a:lnTo>
                <a:lnTo>
                  <a:pt x="46072" y="30228"/>
                </a:lnTo>
                <a:lnTo>
                  <a:pt x="30936" y="26921"/>
                </a:lnTo>
                <a:lnTo>
                  <a:pt x="20159" y="26921"/>
                </a:lnTo>
                <a:lnTo>
                  <a:pt x="16112" y="25584"/>
                </a:lnTo>
                <a:lnTo>
                  <a:pt x="16112" y="17552"/>
                </a:lnTo>
                <a:lnTo>
                  <a:pt x="18795" y="16214"/>
                </a:lnTo>
                <a:lnTo>
                  <a:pt x="49925" y="16214"/>
                </a:lnTo>
                <a:lnTo>
                  <a:pt x="55621" y="5329"/>
                </a:lnTo>
                <a:lnTo>
                  <a:pt x="47971" y="2191"/>
                </a:lnTo>
                <a:lnTo>
                  <a:pt x="35227" y="158"/>
                </a:lnTo>
                <a:lnTo>
                  <a:pt x="15257" y="0"/>
                </a:lnTo>
                <a:close/>
              </a:path>
              <a:path w="55245" h="74295">
                <a:moveTo>
                  <a:pt x="49925" y="16214"/>
                </a:moveTo>
                <a:lnTo>
                  <a:pt x="33619" y="16214"/>
                </a:lnTo>
                <a:lnTo>
                  <a:pt x="43077" y="18889"/>
                </a:lnTo>
                <a:lnTo>
                  <a:pt x="47124" y="21568"/>
                </a:lnTo>
                <a:lnTo>
                  <a:pt x="49925" y="1621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413329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094" y="0"/>
                </a:moveTo>
                <a:lnTo>
                  <a:pt x="10094" y="54877"/>
                </a:lnTo>
              </a:path>
            </a:pathLst>
          </a:custGeom>
          <a:ln w="21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389046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477317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519731" y="614322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90" h="55245">
                <a:moveTo>
                  <a:pt x="10776" y="0"/>
                </a:moveTo>
                <a:lnTo>
                  <a:pt x="10776" y="54877"/>
                </a:lnTo>
              </a:path>
            </a:pathLst>
          </a:custGeom>
          <a:ln w="2282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495495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8572296" y="596921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4" h="73659">
                <a:moveTo>
                  <a:pt x="20189" y="0"/>
                </a:moveTo>
                <a:lnTo>
                  <a:pt x="0" y="0"/>
                </a:lnTo>
                <a:lnTo>
                  <a:pt x="728" y="51021"/>
                </a:lnTo>
                <a:lnTo>
                  <a:pt x="5748" y="61971"/>
                </a:lnTo>
                <a:lnTo>
                  <a:pt x="16717" y="70305"/>
                </a:lnTo>
                <a:lnTo>
                  <a:pt x="35012" y="73617"/>
                </a:lnTo>
                <a:lnTo>
                  <a:pt x="47129" y="72328"/>
                </a:lnTo>
                <a:lnTo>
                  <a:pt x="60790" y="65681"/>
                </a:lnTo>
                <a:lnTo>
                  <a:pt x="67451" y="56216"/>
                </a:lnTo>
                <a:lnTo>
                  <a:pt x="24236" y="56216"/>
                </a:lnTo>
                <a:lnTo>
                  <a:pt x="20189" y="50863"/>
                </a:lnTo>
                <a:lnTo>
                  <a:pt x="20189" y="0"/>
                </a:lnTo>
                <a:close/>
              </a:path>
              <a:path w="70484" h="73659">
                <a:moveTo>
                  <a:pt x="70071" y="0"/>
                </a:moveTo>
                <a:lnTo>
                  <a:pt x="49836" y="22"/>
                </a:lnTo>
                <a:lnTo>
                  <a:pt x="49836" y="52201"/>
                </a:lnTo>
                <a:lnTo>
                  <a:pt x="45789" y="56216"/>
                </a:lnTo>
                <a:lnTo>
                  <a:pt x="67451" y="56216"/>
                </a:lnTo>
                <a:lnTo>
                  <a:pt x="67980" y="55465"/>
                </a:lnTo>
                <a:lnTo>
                  <a:pt x="70071" y="44056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673334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117" y="0"/>
                </a:moveTo>
                <a:lnTo>
                  <a:pt x="10117" y="54877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649097" y="60579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367" y="0"/>
                </a:lnTo>
              </a:path>
            </a:pathLst>
          </a:custGeom>
          <a:ln w="190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725899" y="660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725899" y="641258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725899" y="63303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883" y="0"/>
                </a:lnTo>
              </a:path>
            </a:pathLst>
          </a:custGeom>
          <a:ln w="1772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725899" y="614675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0" y="6633362"/>
            <a:ext cx="914400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699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9144000" cy="6810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026405" y="1165605"/>
            <a:ext cx="4020820" cy="1080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026405" y="1165605"/>
            <a:ext cx="4020820" cy="1080770"/>
          </a:xfrm>
          <a:custGeom>
            <a:avLst/>
            <a:gdLst/>
            <a:ahLst/>
            <a:cxnLst/>
            <a:rect l="l" t="t" r="r" b="b"/>
            <a:pathLst>
              <a:path w="4020820" h="1080770">
                <a:moveTo>
                  <a:pt x="1402969" y="39370"/>
                </a:moveTo>
                <a:lnTo>
                  <a:pt x="1839214" y="39370"/>
                </a:lnTo>
                <a:lnTo>
                  <a:pt x="2493772" y="39370"/>
                </a:lnTo>
                <a:lnTo>
                  <a:pt x="4020820" y="39370"/>
                </a:lnTo>
                <a:lnTo>
                  <a:pt x="4020820" y="212852"/>
                </a:lnTo>
                <a:lnTo>
                  <a:pt x="4020820" y="473202"/>
                </a:lnTo>
                <a:lnTo>
                  <a:pt x="4020820" y="1080770"/>
                </a:lnTo>
                <a:lnTo>
                  <a:pt x="2493772" y="1080770"/>
                </a:lnTo>
                <a:lnTo>
                  <a:pt x="1839214" y="1080770"/>
                </a:lnTo>
                <a:lnTo>
                  <a:pt x="1402969" y="1080770"/>
                </a:lnTo>
                <a:lnTo>
                  <a:pt x="1402969" y="473202"/>
                </a:lnTo>
                <a:lnTo>
                  <a:pt x="0" y="0"/>
                </a:lnTo>
                <a:lnTo>
                  <a:pt x="1402969" y="212852"/>
                </a:lnTo>
                <a:lnTo>
                  <a:pt x="1402969" y="39370"/>
                </a:lnTo>
                <a:close/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674357" y="1431965"/>
            <a:ext cx="2129790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106680">
              <a:lnSpc>
                <a:spcPct val="90100"/>
              </a:lnSpc>
            </a:pP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mer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rmati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also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aila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ish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I</a:t>
            </a:r>
            <a:r>
              <a:rPr dirty="0" spc="-15"/>
              <a:t>.</a:t>
            </a:r>
            <a:r>
              <a:rPr dirty="0"/>
              <a:t>I</a:t>
            </a:r>
            <a:r>
              <a:rPr dirty="0" spc="-15"/>
              <a:t>.</a:t>
            </a:r>
            <a:r>
              <a:rPr dirty="0"/>
              <a:t>I.</a:t>
            </a:r>
            <a:r>
              <a:rPr dirty="0" spc="35"/>
              <a:t> </a:t>
            </a:r>
            <a:r>
              <a:rPr dirty="0"/>
              <a:t>Res</a:t>
            </a:r>
            <a:r>
              <a:rPr dirty="0" spc="5"/>
              <a:t>o</a:t>
            </a:r>
            <a:r>
              <a:rPr dirty="0"/>
              <a:t>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9684" y="6633362"/>
            <a:ext cx="15367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36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4101" y="1252537"/>
            <a:ext cx="5495925" cy="435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8224"/>
            <a:ext cx="9144000" cy="197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54480" y="841447"/>
            <a:ext cx="944880" cy="606425"/>
          </a:xfrm>
          <a:custGeom>
            <a:avLst/>
            <a:gdLst/>
            <a:ahLst/>
            <a:cxnLst/>
            <a:rect l="l" t="t" r="r" b="b"/>
            <a:pathLst>
              <a:path w="944879" h="606425">
                <a:moveTo>
                  <a:pt x="0" y="606339"/>
                </a:moveTo>
                <a:lnTo>
                  <a:pt x="944265" y="606339"/>
                </a:lnTo>
                <a:lnTo>
                  <a:pt x="944265" y="0"/>
                </a:lnTo>
                <a:lnTo>
                  <a:pt x="0" y="0"/>
                </a:lnTo>
                <a:lnTo>
                  <a:pt x="0" y="606339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10755" y="1153723"/>
            <a:ext cx="156845" cy="294640"/>
          </a:xfrm>
          <a:custGeom>
            <a:avLst/>
            <a:gdLst/>
            <a:ahLst/>
            <a:cxnLst/>
            <a:rect l="l" t="t" r="r" b="b"/>
            <a:pathLst>
              <a:path w="156845" h="294640">
                <a:moveTo>
                  <a:pt x="0" y="294063"/>
                </a:moveTo>
                <a:lnTo>
                  <a:pt x="156270" y="294063"/>
                </a:lnTo>
                <a:lnTo>
                  <a:pt x="156270" y="0"/>
                </a:lnTo>
                <a:lnTo>
                  <a:pt x="0" y="0"/>
                </a:lnTo>
                <a:lnTo>
                  <a:pt x="0" y="29406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526618" y="1153723"/>
            <a:ext cx="156845" cy="294640"/>
          </a:xfrm>
          <a:custGeom>
            <a:avLst/>
            <a:gdLst/>
            <a:ahLst/>
            <a:cxnLst/>
            <a:rect l="l" t="t" r="r" b="b"/>
            <a:pathLst>
              <a:path w="156845" h="294640">
                <a:moveTo>
                  <a:pt x="0" y="294063"/>
                </a:moveTo>
                <a:lnTo>
                  <a:pt x="156270" y="294063"/>
                </a:lnTo>
                <a:lnTo>
                  <a:pt x="156270" y="0"/>
                </a:lnTo>
                <a:lnTo>
                  <a:pt x="0" y="0"/>
                </a:lnTo>
                <a:lnTo>
                  <a:pt x="0" y="29406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39158" y="1150428"/>
            <a:ext cx="160020" cy="297815"/>
          </a:xfrm>
          <a:custGeom>
            <a:avLst/>
            <a:gdLst/>
            <a:ahLst/>
            <a:cxnLst/>
            <a:rect l="l" t="t" r="r" b="b"/>
            <a:pathLst>
              <a:path w="160020" h="297815">
                <a:moveTo>
                  <a:pt x="0" y="297358"/>
                </a:moveTo>
                <a:lnTo>
                  <a:pt x="159591" y="297358"/>
                </a:lnTo>
                <a:lnTo>
                  <a:pt x="159591" y="0"/>
                </a:lnTo>
                <a:lnTo>
                  <a:pt x="0" y="0"/>
                </a:lnTo>
                <a:lnTo>
                  <a:pt x="0" y="29735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33400" y="1535029"/>
            <a:ext cx="3608070" cy="0"/>
          </a:xfrm>
          <a:custGeom>
            <a:avLst/>
            <a:gdLst/>
            <a:ahLst/>
            <a:cxnLst/>
            <a:rect l="l" t="t" r="r" b="b"/>
            <a:pathLst>
              <a:path w="3608070" h="0">
                <a:moveTo>
                  <a:pt x="0" y="0"/>
                </a:moveTo>
                <a:lnTo>
                  <a:pt x="3607677" y="0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600525" y="144671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533400" y="1535029"/>
            <a:ext cx="4259580" cy="0"/>
          </a:xfrm>
          <a:custGeom>
            <a:avLst/>
            <a:gdLst/>
            <a:ahLst/>
            <a:cxnLst/>
            <a:rect l="l" t="t" r="r" b="b"/>
            <a:pathLst>
              <a:path w="4259580" h="0">
                <a:moveTo>
                  <a:pt x="0" y="0"/>
                </a:moveTo>
                <a:lnTo>
                  <a:pt x="4259387" y="0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863220" y="1446713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242281" y="1446713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33400" y="1447787"/>
            <a:ext cx="8305800" cy="528955"/>
          </a:xfrm>
          <a:custGeom>
            <a:avLst/>
            <a:gdLst/>
            <a:ahLst/>
            <a:cxnLst/>
            <a:rect l="l" t="t" r="r" b="b"/>
            <a:pathLst>
              <a:path w="8305800" h="528955">
                <a:moveTo>
                  <a:pt x="0" y="528840"/>
                </a:moveTo>
                <a:lnTo>
                  <a:pt x="8305800" y="528840"/>
                </a:lnTo>
                <a:lnTo>
                  <a:pt x="8305800" y="0"/>
                </a:lnTo>
                <a:lnTo>
                  <a:pt x="0" y="0"/>
                </a:lnTo>
                <a:lnTo>
                  <a:pt x="0" y="528840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33400" y="1976640"/>
            <a:ext cx="4152900" cy="843280"/>
          </a:xfrm>
          <a:custGeom>
            <a:avLst/>
            <a:gdLst/>
            <a:ahLst/>
            <a:cxnLst/>
            <a:rect l="l" t="t" r="r" b="b"/>
            <a:pathLst>
              <a:path w="4152900" h="843280">
                <a:moveTo>
                  <a:pt x="0" y="842759"/>
                </a:moveTo>
                <a:lnTo>
                  <a:pt x="4152900" y="842759"/>
                </a:lnTo>
                <a:lnTo>
                  <a:pt x="4152900" y="0"/>
                </a:lnTo>
                <a:lnTo>
                  <a:pt x="0" y="0"/>
                </a:lnTo>
                <a:lnTo>
                  <a:pt x="0" y="842759"/>
                </a:lnTo>
                <a:close/>
              </a:path>
            </a:pathLst>
          </a:custGeom>
          <a:solidFill>
            <a:srgbClr val="CCD1D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686300" y="1976640"/>
            <a:ext cx="4152900" cy="843280"/>
          </a:xfrm>
          <a:custGeom>
            <a:avLst/>
            <a:gdLst/>
            <a:ahLst/>
            <a:cxnLst/>
            <a:rect l="l" t="t" r="r" b="b"/>
            <a:pathLst>
              <a:path w="4152900" h="843280">
                <a:moveTo>
                  <a:pt x="0" y="842759"/>
                </a:moveTo>
                <a:lnTo>
                  <a:pt x="4152900" y="842759"/>
                </a:lnTo>
                <a:lnTo>
                  <a:pt x="4152900" y="0"/>
                </a:lnTo>
                <a:lnTo>
                  <a:pt x="0" y="0"/>
                </a:lnTo>
                <a:lnTo>
                  <a:pt x="0" y="842759"/>
                </a:lnTo>
                <a:close/>
              </a:path>
            </a:pathLst>
          </a:custGeom>
          <a:solidFill>
            <a:srgbClr val="CCD1D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33400" y="28194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8EAEB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686300" y="28194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8EAEB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33400" y="36576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D1D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686300" y="36576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D1D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33400" y="44958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8EAEB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686300" y="44958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8EAEB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533400" y="53340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D1D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686300" y="5334000"/>
            <a:ext cx="4152900" cy="838200"/>
          </a:xfrm>
          <a:custGeom>
            <a:avLst/>
            <a:gdLst/>
            <a:ahLst/>
            <a:cxnLst/>
            <a:rect l="l" t="t" r="r" b="b"/>
            <a:pathLst>
              <a:path w="4152900" h="838200">
                <a:moveTo>
                  <a:pt x="0" y="838200"/>
                </a:moveTo>
                <a:lnTo>
                  <a:pt x="4152900" y="838200"/>
                </a:lnTo>
                <a:lnTo>
                  <a:pt x="41529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D1D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686300" y="1957577"/>
            <a:ext cx="0" cy="4221480"/>
          </a:xfrm>
          <a:custGeom>
            <a:avLst/>
            <a:gdLst/>
            <a:ahLst/>
            <a:cxnLst/>
            <a:rect l="l" t="t" r="r" b="b"/>
            <a:pathLst>
              <a:path w="0" h="4221480">
                <a:moveTo>
                  <a:pt x="0" y="0"/>
                </a:moveTo>
                <a:lnTo>
                  <a:pt x="0" y="422097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27050" y="1976627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27050" y="28194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27050" y="36576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27050" y="44958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27050" y="53340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33400" y="1441450"/>
            <a:ext cx="0" cy="4737100"/>
          </a:xfrm>
          <a:custGeom>
            <a:avLst/>
            <a:gdLst/>
            <a:ahLst/>
            <a:cxnLst/>
            <a:rect l="l" t="t" r="r" b="b"/>
            <a:pathLst>
              <a:path w="0" h="4737100">
                <a:moveTo>
                  <a:pt x="0" y="0"/>
                </a:moveTo>
                <a:lnTo>
                  <a:pt x="0" y="47371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8839200" y="1441450"/>
            <a:ext cx="0" cy="4737100"/>
          </a:xfrm>
          <a:custGeom>
            <a:avLst/>
            <a:gdLst/>
            <a:ahLst/>
            <a:cxnLst/>
            <a:rect l="l" t="t" r="r" b="b"/>
            <a:pathLst>
              <a:path w="0" h="4737100">
                <a:moveTo>
                  <a:pt x="0" y="0"/>
                </a:moveTo>
                <a:lnTo>
                  <a:pt x="0" y="47371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527050" y="14478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527050" y="6172200"/>
            <a:ext cx="8318500" cy="0"/>
          </a:xfrm>
          <a:custGeom>
            <a:avLst/>
            <a:gdLst/>
            <a:ahLst/>
            <a:cxnLst/>
            <a:rect l="l" t="t" r="r" b="b"/>
            <a:pathLst>
              <a:path w="8318500" h="0">
                <a:moveTo>
                  <a:pt x="0" y="0"/>
                </a:moveTo>
                <a:lnTo>
                  <a:pt x="8318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3114294" y="1528317"/>
            <a:ext cx="4876800" cy="4411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Verdana"/>
                <a:cs typeface="Verdana"/>
              </a:rPr>
              <a:t>Socia</a:t>
            </a:r>
            <a:r>
              <a:rPr dirty="0" sz="2400" spc="-1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2400" spc="-20" b="1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dirty="0" sz="2400" spc="-2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400" spc="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Verdana"/>
                <a:cs typeface="Verdana"/>
              </a:rPr>
              <a:t>Stats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2500"/>
              </a:lnSpc>
              <a:spcBef>
                <a:spcPts val="19"/>
              </a:spcBef>
            </a:pPr>
            <a:endParaRPr sz="2500"/>
          </a:p>
          <a:p>
            <a:pPr algn="ctr" marR="166370">
              <a:lnSpc>
                <a:spcPct val="100000"/>
              </a:lnSpc>
            </a:pPr>
            <a:r>
              <a:rPr dirty="0" sz="2400" spc="-20">
                <a:latin typeface="Verdana"/>
                <a:cs typeface="Verdana"/>
              </a:rPr>
              <a:t>828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like</a:t>
            </a:r>
            <a:r>
              <a:rPr dirty="0" sz="2400" spc="-15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39"/>
              </a:spcBef>
            </a:pPr>
            <a:endParaRPr sz="1300"/>
          </a:p>
          <a:p>
            <a:pPr>
              <a:lnSpc>
                <a:spcPts val="2400"/>
              </a:lnSpc>
            </a:pPr>
            <a:endParaRPr sz="2400"/>
          </a:p>
          <a:p>
            <a:pPr marL="1663700">
              <a:lnSpc>
                <a:spcPct val="100000"/>
              </a:lnSpc>
            </a:pPr>
            <a:r>
              <a:rPr dirty="0" sz="2400" spc="-15">
                <a:latin typeface="Verdana"/>
                <a:cs typeface="Verdana"/>
              </a:rPr>
              <a:t>7,285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f</a:t>
            </a:r>
            <a:r>
              <a:rPr dirty="0" sz="2400" spc="-25">
                <a:latin typeface="Verdana"/>
                <a:cs typeface="Verdana"/>
              </a:rPr>
              <a:t>o</a:t>
            </a:r>
            <a:r>
              <a:rPr dirty="0" sz="2400" spc="-5">
                <a:latin typeface="Verdana"/>
                <a:cs typeface="Verdana"/>
              </a:rPr>
              <a:t>llowers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22"/>
              </a:spcBef>
            </a:pPr>
            <a:endParaRPr sz="1300"/>
          </a:p>
          <a:p>
            <a:pPr>
              <a:lnSpc>
                <a:spcPts val="2400"/>
              </a:lnSpc>
            </a:pPr>
            <a:endParaRPr sz="2400"/>
          </a:p>
          <a:p>
            <a:pPr marL="1663700">
              <a:lnSpc>
                <a:spcPct val="100000"/>
              </a:lnSpc>
            </a:pPr>
            <a:r>
              <a:rPr dirty="0" sz="2400" spc="-20">
                <a:latin typeface="Verdana"/>
                <a:cs typeface="Verdana"/>
              </a:rPr>
              <a:t>59</a:t>
            </a:r>
            <a:r>
              <a:rPr dirty="0" sz="2400" spc="-30">
                <a:latin typeface="Verdana"/>
                <a:cs typeface="Verdana"/>
              </a:rPr>
              <a:t>9</a:t>
            </a:r>
            <a:r>
              <a:rPr dirty="0" sz="2400" spc="-15">
                <a:latin typeface="Verdana"/>
                <a:cs typeface="Verdana"/>
              </a:rPr>
              <a:t>,257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video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views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2250"/>
              </a:lnSpc>
              <a:spcBef>
                <a:spcPts val="29"/>
              </a:spcBef>
            </a:pPr>
            <a:endParaRPr sz="2250"/>
          </a:p>
          <a:p>
            <a:pPr marL="1663700" marR="6350">
              <a:lnSpc>
                <a:spcPct val="100000"/>
              </a:lnSpc>
            </a:pPr>
            <a:r>
              <a:rPr dirty="0" sz="2400" spc="-20">
                <a:latin typeface="Verdana"/>
                <a:cs typeface="Verdana"/>
              </a:rPr>
              <a:t>128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use</a:t>
            </a:r>
            <a:r>
              <a:rPr dirty="0" sz="2400" spc="-25">
                <a:latin typeface="Verdana"/>
                <a:cs typeface="Verdana"/>
              </a:rPr>
              <a:t>r</a:t>
            </a:r>
            <a:r>
              <a:rPr dirty="0" sz="2400" spc="-15">
                <a:latin typeface="Verdana"/>
                <a:cs typeface="Verdana"/>
              </a:rPr>
              <a:t>s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have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u</a:t>
            </a:r>
            <a:r>
              <a:rPr dirty="0" sz="2400" spc="-15">
                <a:latin typeface="Verdana"/>
                <a:cs typeface="Verdana"/>
              </a:rPr>
              <a:t>s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in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 spc="-15">
                <a:latin typeface="Verdana"/>
                <a:cs typeface="Verdana"/>
              </a:rPr>
              <a:t>t</a:t>
            </a:r>
            <a:r>
              <a:rPr dirty="0" sz="2400" spc="-15">
                <a:latin typeface="Verdana"/>
                <a:cs typeface="Verdana"/>
              </a:rPr>
              <a:t>h</a:t>
            </a:r>
            <a:r>
              <a:rPr dirty="0" sz="2400" spc="-15">
                <a:latin typeface="Verdana"/>
                <a:cs typeface="Verdana"/>
              </a:rPr>
              <a:t>eir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cir</a:t>
            </a:r>
            <a:r>
              <a:rPr dirty="0" sz="2400" spc="-10">
                <a:latin typeface="Verdana"/>
                <a:cs typeface="Verdana"/>
              </a:rPr>
              <a:t>c</a:t>
            </a:r>
            <a:r>
              <a:rPr dirty="0" sz="2400" spc="-5">
                <a:latin typeface="Verdana"/>
                <a:cs typeface="Verdana"/>
              </a:rPr>
              <a:t>le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2250"/>
              </a:lnSpc>
              <a:spcBef>
                <a:spcPts val="32"/>
              </a:spcBef>
            </a:pPr>
            <a:endParaRPr sz="2250"/>
          </a:p>
          <a:p>
            <a:pPr marL="1663700">
              <a:lnSpc>
                <a:spcPct val="100000"/>
              </a:lnSpc>
            </a:pPr>
            <a:r>
              <a:rPr dirty="0" sz="2400" spc="-20">
                <a:latin typeface="Verdana"/>
                <a:cs typeface="Verdana"/>
              </a:rPr>
              <a:t>22</a:t>
            </a:r>
            <a:r>
              <a:rPr dirty="0" sz="2400" spc="-30">
                <a:latin typeface="Verdana"/>
                <a:cs typeface="Verdana"/>
              </a:rPr>
              <a:t>9</a:t>
            </a:r>
            <a:r>
              <a:rPr dirty="0" sz="2400" spc="-15">
                <a:latin typeface="Verdana"/>
                <a:cs typeface="Verdana"/>
              </a:rPr>
              <a:t>,146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visito</a:t>
            </a:r>
            <a:r>
              <a:rPr dirty="0" sz="2400" spc="-15">
                <a:latin typeface="Verdana"/>
                <a:cs typeface="Verdana"/>
              </a:rPr>
              <a:t>r</a:t>
            </a:r>
            <a:r>
              <a:rPr dirty="0" sz="2400" spc="-15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33600" y="2057400"/>
            <a:ext cx="6858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2133600" y="3733800"/>
            <a:ext cx="6858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066800" y="5410200"/>
            <a:ext cx="3024251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2133600" y="2895600"/>
            <a:ext cx="6858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133600" y="4572000"/>
            <a:ext cx="769937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9489" rIns="0" bIns="0" rtlCol="0" vert="horz">
            <a:spAutoFit/>
          </a:bodyPr>
          <a:lstStyle/>
          <a:p>
            <a:pPr marL="10795">
              <a:lnSpc>
                <a:spcPct val="100000"/>
              </a:lnSpc>
            </a:pPr>
            <a:r>
              <a:rPr dirty="0"/>
              <a:t>I</a:t>
            </a:r>
            <a:r>
              <a:rPr dirty="0" spc="-15"/>
              <a:t>.</a:t>
            </a:r>
            <a:r>
              <a:rPr dirty="0"/>
              <a:t>I</a:t>
            </a:r>
            <a:r>
              <a:rPr dirty="0" spc="-15"/>
              <a:t>.</a:t>
            </a:r>
            <a:r>
              <a:rPr dirty="0"/>
              <a:t>I.</a:t>
            </a:r>
            <a:r>
              <a:rPr dirty="0" spc="35"/>
              <a:t> </a:t>
            </a:r>
            <a:r>
              <a:rPr dirty="0"/>
              <a:t>Mobi</a:t>
            </a:r>
            <a:r>
              <a:rPr dirty="0" spc="-10"/>
              <a:t>l</a:t>
            </a:r>
            <a:r>
              <a:rPr dirty="0"/>
              <a:t>e</a:t>
            </a:r>
            <a:r>
              <a:rPr dirty="0" spc="15"/>
              <a:t> </a:t>
            </a:r>
            <a:r>
              <a:rPr dirty="0"/>
              <a:t>A</a:t>
            </a:r>
            <a:r>
              <a:rPr dirty="0" spc="5"/>
              <a:t>p</a:t>
            </a:r>
            <a:r>
              <a:rPr dirty="0"/>
              <a:t>ps</a:t>
            </a:r>
          </a:p>
        </p:txBody>
      </p:sp>
      <p:sp>
        <p:nvSpPr>
          <p:cNvPr id="3" name="object 3"/>
          <p:cNvSpPr/>
          <p:nvPr/>
        </p:nvSpPr>
        <p:spPr>
          <a:xfrm>
            <a:off x="473075" y="2205101"/>
            <a:ext cx="2662301" cy="436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3864" y="1205738"/>
            <a:ext cx="7792084" cy="925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I.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 developing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 branded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ite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apps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guidan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umers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making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isio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abo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insuran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prepa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ing</a:t>
            </a:r>
            <a:r>
              <a:rPr dirty="0" sz="2000">
                <a:latin typeface="Arial"/>
                <a:cs typeface="Arial"/>
              </a:rPr>
              <a:t> for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te</a:t>
            </a:r>
            <a:r>
              <a:rPr dirty="0" sz="2000" spc="-1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1426" y="2187511"/>
            <a:ext cx="2703449" cy="4437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024626" y="2127186"/>
            <a:ext cx="2735199" cy="4487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909684" y="6633362"/>
            <a:ext cx="15367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38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3"/>
            <a:ext cx="9140952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32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2069">
            <a:solidFill>
              <a:srgbClr val="215A7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62563" y="350640"/>
            <a:ext cx="382905" cy="336550"/>
          </a:xfrm>
          <a:custGeom>
            <a:avLst/>
            <a:gdLst/>
            <a:ahLst/>
            <a:cxnLst/>
            <a:rect l="l" t="t" r="r" b="b"/>
            <a:pathLst>
              <a:path w="382904" h="336550">
                <a:moveTo>
                  <a:pt x="0" y="335960"/>
                </a:moveTo>
                <a:lnTo>
                  <a:pt x="382632" y="335960"/>
                </a:lnTo>
                <a:lnTo>
                  <a:pt x="382632" y="0"/>
                </a:lnTo>
                <a:lnTo>
                  <a:pt x="0" y="0"/>
                </a:lnTo>
                <a:lnTo>
                  <a:pt x="0" y="335960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25888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825888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53881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53881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80528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0" y="62909"/>
                </a:moveTo>
                <a:lnTo>
                  <a:pt x="64669" y="62909"/>
                </a:lnTo>
                <a:lnTo>
                  <a:pt x="64669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80528" y="476455"/>
            <a:ext cx="64769" cy="210185"/>
          </a:xfrm>
          <a:custGeom>
            <a:avLst/>
            <a:gdLst/>
            <a:ahLst/>
            <a:cxnLst/>
            <a:rect l="l" t="t" r="r" b="b"/>
            <a:pathLst>
              <a:path w="64770" h="210184">
                <a:moveTo>
                  <a:pt x="0" y="210145"/>
                </a:moveTo>
                <a:lnTo>
                  <a:pt x="64669" y="210145"/>
                </a:lnTo>
                <a:lnTo>
                  <a:pt x="64669" y="0"/>
                </a:lnTo>
                <a:lnTo>
                  <a:pt x="0" y="0"/>
                </a:lnTo>
                <a:lnTo>
                  <a:pt x="0" y="21014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889207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62563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17205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889207" y="477797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62563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017205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953881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62904"/>
                </a:lnTo>
                <a:lnTo>
                  <a:pt x="63323" y="62904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8052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82588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213232" y="36670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615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238173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872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39" y="30786"/>
                </a:lnTo>
                <a:lnTo>
                  <a:pt x="22872" y="0"/>
                </a:lnTo>
                <a:close/>
              </a:path>
              <a:path w="71754" h="73659">
                <a:moveTo>
                  <a:pt x="45339" y="30786"/>
                </a:moveTo>
                <a:lnTo>
                  <a:pt x="20189" y="30786"/>
                </a:lnTo>
                <a:lnTo>
                  <a:pt x="52519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39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321704" y="366999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59">
                <a:moveTo>
                  <a:pt x="5365" y="49225"/>
                </a:moveTo>
                <a:lnTo>
                  <a:pt x="4087" y="68316"/>
                </a:lnTo>
                <a:lnTo>
                  <a:pt x="15941" y="72016"/>
                </a:lnTo>
                <a:lnTo>
                  <a:pt x="32329" y="73316"/>
                </a:lnTo>
                <a:lnTo>
                  <a:pt x="32540" y="73316"/>
                </a:lnTo>
                <a:lnTo>
                  <a:pt x="45967" y="71391"/>
                </a:lnTo>
                <a:lnTo>
                  <a:pt x="55686" y="65206"/>
                </a:lnTo>
                <a:lnTo>
                  <a:pt x="59453" y="57257"/>
                </a:lnTo>
                <a:lnTo>
                  <a:pt x="41742" y="57257"/>
                </a:lnTo>
                <a:lnTo>
                  <a:pt x="29659" y="57234"/>
                </a:lnTo>
                <a:lnTo>
                  <a:pt x="17465" y="55029"/>
                </a:lnTo>
                <a:lnTo>
                  <a:pt x="5365" y="49225"/>
                </a:lnTo>
                <a:close/>
              </a:path>
              <a:path w="59690" h="73659">
                <a:moveTo>
                  <a:pt x="36227" y="0"/>
                </a:moveTo>
                <a:lnTo>
                  <a:pt x="15215" y="539"/>
                </a:lnTo>
                <a:lnTo>
                  <a:pt x="4221" y="7951"/>
                </a:lnTo>
                <a:lnTo>
                  <a:pt x="0" y="21267"/>
                </a:lnTo>
                <a:lnTo>
                  <a:pt x="4435" y="35449"/>
                </a:lnTo>
                <a:lnTo>
                  <a:pt x="15407" y="42545"/>
                </a:lnTo>
                <a:lnTo>
                  <a:pt x="29647" y="45209"/>
                </a:lnTo>
                <a:lnTo>
                  <a:pt x="40423" y="45209"/>
                </a:lnTo>
                <a:lnTo>
                  <a:pt x="44470" y="46551"/>
                </a:lnTo>
                <a:lnTo>
                  <a:pt x="44470" y="54578"/>
                </a:lnTo>
                <a:lnTo>
                  <a:pt x="41742" y="57257"/>
                </a:lnTo>
                <a:lnTo>
                  <a:pt x="59453" y="57257"/>
                </a:lnTo>
                <a:lnTo>
                  <a:pt x="60996" y="54002"/>
                </a:lnTo>
                <a:lnTo>
                  <a:pt x="61197" y="37018"/>
                </a:lnTo>
                <a:lnTo>
                  <a:pt x="50439" y="30249"/>
                </a:lnTo>
                <a:lnTo>
                  <a:pt x="35012" y="27808"/>
                </a:lnTo>
                <a:lnTo>
                  <a:pt x="24235" y="26471"/>
                </a:lnTo>
                <a:lnTo>
                  <a:pt x="20188" y="25134"/>
                </a:lnTo>
                <a:lnTo>
                  <a:pt x="20188" y="17102"/>
                </a:lnTo>
                <a:lnTo>
                  <a:pt x="22871" y="15765"/>
                </a:lnTo>
                <a:lnTo>
                  <a:pt x="53328" y="15765"/>
                </a:lnTo>
                <a:lnTo>
                  <a:pt x="58009" y="3991"/>
                </a:lnTo>
                <a:lnTo>
                  <a:pt x="49799" y="1381"/>
                </a:lnTo>
                <a:lnTo>
                  <a:pt x="36227" y="0"/>
                </a:lnTo>
                <a:close/>
              </a:path>
              <a:path w="59690" h="73659">
                <a:moveTo>
                  <a:pt x="53328" y="15765"/>
                </a:moveTo>
                <a:lnTo>
                  <a:pt x="37695" y="15765"/>
                </a:lnTo>
                <a:lnTo>
                  <a:pt x="47153" y="18439"/>
                </a:lnTo>
                <a:lnTo>
                  <a:pt x="51200" y="21118"/>
                </a:lnTo>
                <a:lnTo>
                  <a:pt x="53328" y="1576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395776" y="366700"/>
            <a:ext cx="71755" cy="75565"/>
          </a:xfrm>
          <a:custGeom>
            <a:avLst/>
            <a:gdLst/>
            <a:ahLst/>
            <a:cxnLst/>
            <a:rect l="l" t="t" r="r" b="b"/>
            <a:pathLst>
              <a:path w="71754" h="75565">
                <a:moveTo>
                  <a:pt x="20234" y="0"/>
                </a:moveTo>
                <a:lnTo>
                  <a:pt x="0" y="0"/>
                </a:lnTo>
                <a:lnTo>
                  <a:pt x="883" y="51809"/>
                </a:lnTo>
                <a:lnTo>
                  <a:pt x="6059" y="62941"/>
                </a:lnTo>
                <a:lnTo>
                  <a:pt x="17016" y="71521"/>
                </a:lnTo>
                <a:lnTo>
                  <a:pt x="35058" y="74957"/>
                </a:lnTo>
                <a:lnTo>
                  <a:pt x="49811" y="73007"/>
                </a:lnTo>
                <a:lnTo>
                  <a:pt x="62736" y="65712"/>
                </a:lnTo>
                <a:lnTo>
                  <a:pt x="68868" y="56219"/>
                </a:lnTo>
                <a:lnTo>
                  <a:pt x="25600" y="56219"/>
                </a:lnTo>
                <a:lnTo>
                  <a:pt x="20234" y="50861"/>
                </a:lnTo>
                <a:lnTo>
                  <a:pt x="20234" y="0"/>
                </a:lnTo>
                <a:close/>
              </a:path>
              <a:path w="71754" h="75565">
                <a:moveTo>
                  <a:pt x="71435" y="0"/>
                </a:moveTo>
                <a:lnTo>
                  <a:pt x="51200" y="22"/>
                </a:lnTo>
                <a:lnTo>
                  <a:pt x="51200" y="52203"/>
                </a:lnTo>
                <a:lnTo>
                  <a:pt x="45835" y="56219"/>
                </a:lnTo>
                <a:lnTo>
                  <a:pt x="68868" y="56219"/>
                </a:lnTo>
                <a:lnTo>
                  <a:pt x="69488" y="55259"/>
                </a:lnTo>
                <a:lnTo>
                  <a:pt x="71435" y="44056"/>
                </a:lnTo>
                <a:lnTo>
                  <a:pt x="7143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479308" y="366707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70" h="73659">
                <a:moveTo>
                  <a:pt x="36421" y="0"/>
                </a:moveTo>
                <a:lnTo>
                  <a:pt x="0" y="184"/>
                </a:lnTo>
                <a:lnTo>
                  <a:pt x="0" y="73609"/>
                </a:lnTo>
                <a:lnTo>
                  <a:pt x="20234" y="73609"/>
                </a:lnTo>
                <a:lnTo>
                  <a:pt x="20234" y="52196"/>
                </a:lnTo>
                <a:lnTo>
                  <a:pt x="52702" y="52196"/>
                </a:lnTo>
                <a:lnTo>
                  <a:pt x="51200" y="49517"/>
                </a:lnTo>
                <a:lnTo>
                  <a:pt x="52561" y="48694"/>
                </a:lnTo>
                <a:lnTo>
                  <a:pt x="59343" y="41602"/>
                </a:lnTo>
                <a:lnTo>
                  <a:pt x="60880" y="36132"/>
                </a:lnTo>
                <a:lnTo>
                  <a:pt x="20234" y="36132"/>
                </a:lnTo>
                <a:lnTo>
                  <a:pt x="20234" y="17394"/>
                </a:lnTo>
                <a:lnTo>
                  <a:pt x="62049" y="17394"/>
                </a:lnTo>
                <a:lnTo>
                  <a:pt x="61877" y="12918"/>
                </a:lnTo>
                <a:lnTo>
                  <a:pt x="52747" y="3625"/>
                </a:lnTo>
                <a:lnTo>
                  <a:pt x="36421" y="0"/>
                </a:lnTo>
                <a:close/>
              </a:path>
              <a:path w="64770" h="73659">
                <a:moveTo>
                  <a:pt x="52702" y="52196"/>
                </a:moveTo>
                <a:lnTo>
                  <a:pt x="32375" y="52196"/>
                </a:lnTo>
                <a:lnTo>
                  <a:pt x="43152" y="73609"/>
                </a:lnTo>
                <a:lnTo>
                  <a:pt x="64698" y="73596"/>
                </a:lnTo>
                <a:lnTo>
                  <a:pt x="52702" y="52196"/>
                </a:lnTo>
                <a:close/>
              </a:path>
              <a:path w="64770" h="73659">
                <a:moveTo>
                  <a:pt x="62049" y="17394"/>
                </a:moveTo>
                <a:lnTo>
                  <a:pt x="39105" y="17394"/>
                </a:lnTo>
                <a:lnTo>
                  <a:pt x="44471" y="18731"/>
                </a:lnTo>
                <a:lnTo>
                  <a:pt x="44471" y="33458"/>
                </a:lnTo>
                <a:lnTo>
                  <a:pt x="39105" y="36132"/>
                </a:lnTo>
                <a:lnTo>
                  <a:pt x="60880" y="36132"/>
                </a:lnTo>
                <a:lnTo>
                  <a:pt x="62541" y="30217"/>
                </a:lnTo>
                <a:lnTo>
                  <a:pt x="62049" y="1739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548060" y="365363"/>
            <a:ext cx="80010" cy="75565"/>
          </a:xfrm>
          <a:custGeom>
            <a:avLst/>
            <a:gdLst/>
            <a:ahLst/>
            <a:cxnLst/>
            <a:rect l="l" t="t" r="r" b="b"/>
            <a:pathLst>
              <a:path w="80009" h="75565">
                <a:moveTo>
                  <a:pt x="49836" y="0"/>
                </a:moveTo>
                <a:lnTo>
                  <a:pt x="29601" y="0"/>
                </a:lnTo>
                <a:lnTo>
                  <a:pt x="0" y="74952"/>
                </a:lnTo>
                <a:lnTo>
                  <a:pt x="18825" y="74952"/>
                </a:lnTo>
                <a:lnTo>
                  <a:pt x="22872" y="64246"/>
                </a:lnTo>
                <a:lnTo>
                  <a:pt x="75249" y="64246"/>
                </a:lnTo>
                <a:lnTo>
                  <a:pt x="68896" y="48187"/>
                </a:lnTo>
                <a:lnTo>
                  <a:pt x="29601" y="48187"/>
                </a:lnTo>
                <a:lnTo>
                  <a:pt x="39059" y="24091"/>
                </a:lnTo>
                <a:lnTo>
                  <a:pt x="59365" y="24091"/>
                </a:lnTo>
                <a:lnTo>
                  <a:pt x="49836" y="0"/>
                </a:lnTo>
                <a:close/>
              </a:path>
              <a:path w="80009" h="75565">
                <a:moveTo>
                  <a:pt x="75249" y="64246"/>
                </a:moveTo>
                <a:lnTo>
                  <a:pt x="53883" y="64246"/>
                </a:lnTo>
                <a:lnTo>
                  <a:pt x="57930" y="74952"/>
                </a:lnTo>
                <a:lnTo>
                  <a:pt x="79483" y="74952"/>
                </a:lnTo>
                <a:lnTo>
                  <a:pt x="75249" y="64246"/>
                </a:lnTo>
                <a:close/>
              </a:path>
              <a:path w="80009" h="75565">
                <a:moveTo>
                  <a:pt x="59365" y="24091"/>
                </a:moveTo>
                <a:lnTo>
                  <a:pt x="39059" y="24091"/>
                </a:lnTo>
                <a:lnTo>
                  <a:pt x="47153" y="48187"/>
                </a:lnTo>
                <a:lnTo>
                  <a:pt x="68896" y="48187"/>
                </a:lnTo>
                <a:lnTo>
                  <a:pt x="59365" y="24091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634274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917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48" y="30786"/>
                </a:lnTo>
                <a:lnTo>
                  <a:pt x="22917" y="0"/>
                </a:lnTo>
                <a:close/>
              </a:path>
              <a:path w="71754" h="73659">
                <a:moveTo>
                  <a:pt x="45348" y="30786"/>
                </a:moveTo>
                <a:lnTo>
                  <a:pt x="20189" y="30786"/>
                </a:lnTo>
                <a:lnTo>
                  <a:pt x="51200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48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715126" y="36562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33686" y="0"/>
                </a:moveTo>
                <a:lnTo>
                  <a:pt x="20399" y="3390"/>
                </a:lnTo>
                <a:lnTo>
                  <a:pt x="9710" y="10888"/>
                </a:lnTo>
                <a:lnTo>
                  <a:pt x="2587" y="22729"/>
                </a:lnTo>
                <a:lnTo>
                  <a:pt x="0" y="39149"/>
                </a:lnTo>
                <a:lnTo>
                  <a:pt x="2795" y="53602"/>
                </a:lnTo>
                <a:lnTo>
                  <a:pt x="10281" y="64831"/>
                </a:lnTo>
                <a:lnTo>
                  <a:pt x="21720" y="72105"/>
                </a:lnTo>
                <a:lnTo>
                  <a:pt x="36373" y="74692"/>
                </a:lnTo>
                <a:lnTo>
                  <a:pt x="39251" y="74629"/>
                </a:lnTo>
                <a:lnTo>
                  <a:pt x="53203" y="71934"/>
                </a:lnTo>
                <a:lnTo>
                  <a:pt x="63747" y="65264"/>
                </a:lnTo>
                <a:lnTo>
                  <a:pt x="69464" y="57296"/>
                </a:lnTo>
                <a:lnTo>
                  <a:pt x="47149" y="57296"/>
                </a:lnTo>
                <a:lnTo>
                  <a:pt x="35927" y="57221"/>
                </a:lnTo>
                <a:lnTo>
                  <a:pt x="24403" y="51122"/>
                </a:lnTo>
                <a:lnTo>
                  <a:pt x="20187" y="36874"/>
                </a:lnTo>
                <a:lnTo>
                  <a:pt x="25500" y="23239"/>
                </a:lnTo>
                <a:lnTo>
                  <a:pt x="37691" y="18478"/>
                </a:lnTo>
                <a:lnTo>
                  <a:pt x="56732" y="18478"/>
                </a:lnTo>
                <a:lnTo>
                  <a:pt x="61072" y="6258"/>
                </a:lnTo>
                <a:lnTo>
                  <a:pt x="49821" y="1546"/>
                </a:lnTo>
                <a:lnTo>
                  <a:pt x="33686" y="0"/>
                </a:lnTo>
                <a:close/>
              </a:path>
              <a:path w="71754" h="74929">
                <a:moveTo>
                  <a:pt x="53879" y="46585"/>
                </a:moveTo>
                <a:lnTo>
                  <a:pt x="51196" y="53280"/>
                </a:lnTo>
                <a:lnTo>
                  <a:pt x="47149" y="57296"/>
                </a:lnTo>
                <a:lnTo>
                  <a:pt x="69464" y="57296"/>
                </a:lnTo>
                <a:lnTo>
                  <a:pt x="71386" y="54617"/>
                </a:lnTo>
                <a:lnTo>
                  <a:pt x="53879" y="46585"/>
                </a:lnTo>
                <a:close/>
              </a:path>
              <a:path w="71754" h="74929">
                <a:moveTo>
                  <a:pt x="56732" y="18478"/>
                </a:moveTo>
                <a:lnTo>
                  <a:pt x="45785" y="18478"/>
                </a:lnTo>
                <a:lnTo>
                  <a:pt x="49832" y="21156"/>
                </a:lnTo>
                <a:lnTo>
                  <a:pt x="53879" y="26510"/>
                </a:lnTo>
                <a:lnTo>
                  <a:pt x="56732" y="1847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94606" y="4304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30" y="0"/>
                </a:lnTo>
              </a:path>
            </a:pathLst>
          </a:custGeom>
          <a:ln w="2025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794606" y="41087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794606" y="38872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4557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794606" y="385559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4430"/>
                </a:moveTo>
                <a:lnTo>
                  <a:pt x="20189" y="4430"/>
                </a:lnTo>
              </a:path>
            </a:pathLst>
          </a:custGeom>
          <a:ln w="10130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213232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238173" y="481813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8"/>
                </a:lnTo>
                <a:lnTo>
                  <a:pt x="20189" y="72278"/>
                </a:lnTo>
                <a:lnTo>
                  <a:pt x="20189" y="29444"/>
                </a:lnTo>
                <a:lnTo>
                  <a:pt x="44362" y="29444"/>
                </a:lnTo>
                <a:lnTo>
                  <a:pt x="22872" y="0"/>
                </a:lnTo>
                <a:close/>
              </a:path>
              <a:path w="71754" h="72390">
                <a:moveTo>
                  <a:pt x="44362" y="29444"/>
                </a:moveTo>
                <a:lnTo>
                  <a:pt x="20189" y="29444"/>
                </a:lnTo>
                <a:lnTo>
                  <a:pt x="52519" y="72278"/>
                </a:lnTo>
                <a:lnTo>
                  <a:pt x="71390" y="72278"/>
                </a:lnTo>
                <a:lnTo>
                  <a:pt x="71390" y="38813"/>
                </a:lnTo>
                <a:lnTo>
                  <a:pt x="51200" y="38813"/>
                </a:lnTo>
                <a:lnTo>
                  <a:pt x="44362" y="29444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3"/>
                </a:lnTo>
                <a:lnTo>
                  <a:pt x="71390" y="38813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323022" y="531130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0" y="11392"/>
                </a:moveTo>
                <a:lnTo>
                  <a:pt x="20234" y="11392"/>
                </a:lnTo>
              </a:path>
            </a:pathLst>
          </a:custGeom>
          <a:ln w="2405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323022" y="52226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5247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323022" y="497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11" y="0"/>
                </a:lnTo>
              </a:path>
            </a:pathLst>
          </a:custGeom>
          <a:ln w="329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86617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4483" y="56630"/>
                </a:lnTo>
                <a:lnTo>
                  <a:pt x="24857" y="49344"/>
                </a:lnTo>
                <a:lnTo>
                  <a:pt x="21568" y="33459"/>
                </a:lnTo>
                <a:lnTo>
                  <a:pt x="27793" y="22602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475306" y="481817"/>
            <a:ext cx="63500" cy="72390"/>
          </a:xfrm>
          <a:custGeom>
            <a:avLst/>
            <a:gdLst/>
            <a:ahLst/>
            <a:cxnLst/>
            <a:rect l="l" t="t" r="r" b="b"/>
            <a:pathLst>
              <a:path w="63500" h="72390">
                <a:moveTo>
                  <a:pt x="36387" y="0"/>
                </a:moveTo>
                <a:lnTo>
                  <a:pt x="0" y="125"/>
                </a:lnTo>
                <a:lnTo>
                  <a:pt x="0" y="72274"/>
                </a:lnTo>
                <a:lnTo>
                  <a:pt x="20189" y="72274"/>
                </a:lnTo>
                <a:lnTo>
                  <a:pt x="20189" y="52194"/>
                </a:lnTo>
                <a:lnTo>
                  <a:pt x="52582" y="52194"/>
                </a:lnTo>
                <a:lnTo>
                  <a:pt x="51155" y="49519"/>
                </a:lnTo>
                <a:lnTo>
                  <a:pt x="52924" y="48426"/>
                </a:lnTo>
                <a:lnTo>
                  <a:pt x="59443" y="41277"/>
                </a:lnTo>
                <a:lnTo>
                  <a:pt x="60776" y="36134"/>
                </a:lnTo>
                <a:lnTo>
                  <a:pt x="20189" y="36134"/>
                </a:lnTo>
                <a:lnTo>
                  <a:pt x="20189" y="17392"/>
                </a:lnTo>
                <a:lnTo>
                  <a:pt x="61791" y="17392"/>
                </a:lnTo>
                <a:lnTo>
                  <a:pt x="61534" y="12330"/>
                </a:lnTo>
                <a:lnTo>
                  <a:pt x="52103" y="3329"/>
                </a:lnTo>
                <a:lnTo>
                  <a:pt x="36387" y="0"/>
                </a:lnTo>
                <a:close/>
              </a:path>
              <a:path w="63500" h="72390">
                <a:moveTo>
                  <a:pt x="52582" y="52194"/>
                </a:moveTo>
                <a:lnTo>
                  <a:pt x="32330" y="52194"/>
                </a:lnTo>
                <a:lnTo>
                  <a:pt x="41742" y="72274"/>
                </a:lnTo>
                <a:lnTo>
                  <a:pt x="63296" y="72274"/>
                </a:lnTo>
                <a:lnTo>
                  <a:pt x="52582" y="52194"/>
                </a:lnTo>
                <a:close/>
              </a:path>
              <a:path w="63500" h="72390">
                <a:moveTo>
                  <a:pt x="61791" y="17392"/>
                </a:moveTo>
                <a:lnTo>
                  <a:pt x="39059" y="17392"/>
                </a:lnTo>
                <a:lnTo>
                  <a:pt x="44425" y="18733"/>
                </a:lnTo>
                <a:lnTo>
                  <a:pt x="44425" y="33455"/>
                </a:lnTo>
                <a:lnTo>
                  <a:pt x="39059" y="36134"/>
                </a:lnTo>
                <a:lnTo>
                  <a:pt x="60776" y="36134"/>
                </a:lnTo>
                <a:lnTo>
                  <a:pt x="62420" y="29796"/>
                </a:lnTo>
                <a:lnTo>
                  <a:pt x="61791" y="17392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50743" y="481813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6919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8107"/>
                </a:lnTo>
                <a:lnTo>
                  <a:pt x="38437" y="28107"/>
                </a:lnTo>
                <a:lnTo>
                  <a:pt x="26919" y="0"/>
                </a:lnTo>
                <a:close/>
              </a:path>
              <a:path w="87629" h="72390">
                <a:moveTo>
                  <a:pt x="38437" y="28107"/>
                </a:moveTo>
                <a:lnTo>
                  <a:pt x="18870" y="28107"/>
                </a:lnTo>
                <a:lnTo>
                  <a:pt x="36377" y="72278"/>
                </a:lnTo>
                <a:lnTo>
                  <a:pt x="49836" y="72278"/>
                </a:lnTo>
                <a:lnTo>
                  <a:pt x="61508" y="42829"/>
                </a:lnTo>
                <a:lnTo>
                  <a:pt x="44471" y="42829"/>
                </a:lnTo>
                <a:lnTo>
                  <a:pt x="38437" y="28107"/>
                </a:lnTo>
                <a:close/>
              </a:path>
              <a:path w="87629" h="72390">
                <a:moveTo>
                  <a:pt x="87577" y="28107"/>
                </a:moveTo>
                <a:lnTo>
                  <a:pt x="67343" y="28107"/>
                </a:lnTo>
                <a:lnTo>
                  <a:pt x="67343" y="72278"/>
                </a:lnTo>
                <a:lnTo>
                  <a:pt x="87577" y="72278"/>
                </a:lnTo>
                <a:lnTo>
                  <a:pt x="87577" y="28107"/>
                </a:lnTo>
                <a:close/>
              </a:path>
              <a:path w="87629" h="72390">
                <a:moveTo>
                  <a:pt x="87577" y="0"/>
                </a:moveTo>
                <a:lnTo>
                  <a:pt x="60613" y="0"/>
                </a:lnTo>
                <a:lnTo>
                  <a:pt x="44471" y="42829"/>
                </a:lnTo>
                <a:lnTo>
                  <a:pt x="61508" y="42829"/>
                </a:lnTo>
                <a:lnTo>
                  <a:pt x="67343" y="28107"/>
                </a:lnTo>
                <a:lnTo>
                  <a:pt x="87577" y="28107"/>
                </a:lnTo>
                <a:lnTo>
                  <a:pt x="875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646369" y="480471"/>
            <a:ext cx="80010" cy="73660"/>
          </a:xfrm>
          <a:custGeom>
            <a:avLst/>
            <a:gdLst/>
            <a:ahLst/>
            <a:cxnLst/>
            <a:rect l="l" t="t" r="r" b="b"/>
            <a:pathLst>
              <a:path w="80009" h="73659">
                <a:moveTo>
                  <a:pt x="48517" y="0"/>
                </a:moveTo>
                <a:lnTo>
                  <a:pt x="29647" y="0"/>
                </a:lnTo>
                <a:lnTo>
                  <a:pt x="0" y="73620"/>
                </a:lnTo>
                <a:lnTo>
                  <a:pt x="18870" y="73620"/>
                </a:lnTo>
                <a:lnTo>
                  <a:pt x="22917" y="64251"/>
                </a:lnTo>
                <a:lnTo>
                  <a:pt x="75582" y="64251"/>
                </a:lnTo>
                <a:lnTo>
                  <a:pt x="68816" y="48187"/>
                </a:lnTo>
                <a:lnTo>
                  <a:pt x="29647" y="48187"/>
                </a:lnTo>
                <a:lnTo>
                  <a:pt x="39105" y="24095"/>
                </a:lnTo>
                <a:lnTo>
                  <a:pt x="58667" y="24095"/>
                </a:lnTo>
                <a:lnTo>
                  <a:pt x="48517" y="0"/>
                </a:lnTo>
                <a:close/>
              </a:path>
              <a:path w="80009" h="73659">
                <a:moveTo>
                  <a:pt x="75582" y="64251"/>
                </a:moveTo>
                <a:lnTo>
                  <a:pt x="53929" y="64251"/>
                </a:lnTo>
                <a:lnTo>
                  <a:pt x="57975" y="73620"/>
                </a:lnTo>
                <a:lnTo>
                  <a:pt x="79529" y="73620"/>
                </a:lnTo>
                <a:lnTo>
                  <a:pt x="75582" y="64251"/>
                </a:lnTo>
                <a:close/>
              </a:path>
              <a:path w="80009" h="73659">
                <a:moveTo>
                  <a:pt x="58667" y="24095"/>
                </a:moveTo>
                <a:lnTo>
                  <a:pt x="39105" y="24095"/>
                </a:lnTo>
                <a:lnTo>
                  <a:pt x="47199" y="48187"/>
                </a:lnTo>
                <a:lnTo>
                  <a:pt x="68816" y="48187"/>
                </a:lnTo>
                <a:lnTo>
                  <a:pt x="58667" y="2409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742041" y="500551"/>
            <a:ext cx="20320" cy="53975"/>
          </a:xfrm>
          <a:custGeom>
            <a:avLst/>
            <a:gdLst/>
            <a:ahLst/>
            <a:cxnLst/>
            <a:rect l="l" t="t" r="r" b="b"/>
            <a:pathLst>
              <a:path w="20320" h="53975">
                <a:moveTo>
                  <a:pt x="10117" y="0"/>
                </a:moveTo>
                <a:lnTo>
                  <a:pt x="10117" y="53540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717805" y="49118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2000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806029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827189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3043" y="56253"/>
                </a:lnTo>
                <a:lnTo>
                  <a:pt x="23680" y="48506"/>
                </a:lnTo>
                <a:lnTo>
                  <a:pt x="20446" y="32543"/>
                </a:lnTo>
                <a:lnTo>
                  <a:pt x="27628" y="22331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915833" y="481813"/>
            <a:ext cx="70485" cy="72390"/>
          </a:xfrm>
          <a:custGeom>
            <a:avLst/>
            <a:gdLst/>
            <a:ahLst/>
            <a:cxnLst/>
            <a:rect l="l" t="t" r="r" b="b"/>
            <a:pathLst>
              <a:path w="70484" h="72390">
                <a:moveTo>
                  <a:pt x="21553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9444"/>
                </a:lnTo>
                <a:lnTo>
                  <a:pt x="43043" y="29444"/>
                </a:lnTo>
                <a:lnTo>
                  <a:pt x="21553" y="0"/>
                </a:lnTo>
                <a:close/>
              </a:path>
              <a:path w="70484" h="72390">
                <a:moveTo>
                  <a:pt x="43043" y="29444"/>
                </a:moveTo>
                <a:lnTo>
                  <a:pt x="18870" y="29444"/>
                </a:lnTo>
                <a:lnTo>
                  <a:pt x="51200" y="72278"/>
                </a:lnTo>
                <a:lnTo>
                  <a:pt x="70071" y="72278"/>
                </a:lnTo>
                <a:lnTo>
                  <a:pt x="70071" y="38813"/>
                </a:lnTo>
                <a:lnTo>
                  <a:pt x="49882" y="38813"/>
                </a:lnTo>
                <a:lnTo>
                  <a:pt x="43043" y="29444"/>
                </a:lnTo>
                <a:close/>
              </a:path>
              <a:path w="70484" h="72390">
                <a:moveTo>
                  <a:pt x="70071" y="0"/>
                </a:moveTo>
                <a:lnTo>
                  <a:pt x="49882" y="0"/>
                </a:lnTo>
                <a:lnTo>
                  <a:pt x="49882" y="38813"/>
                </a:lnTo>
                <a:lnTo>
                  <a:pt x="70071" y="38813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213232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238173" y="596921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9"/>
                </a:lnTo>
                <a:lnTo>
                  <a:pt x="20189" y="72279"/>
                </a:lnTo>
                <a:lnTo>
                  <a:pt x="20189" y="29449"/>
                </a:lnTo>
                <a:lnTo>
                  <a:pt x="44363" y="29449"/>
                </a:lnTo>
                <a:lnTo>
                  <a:pt x="22872" y="0"/>
                </a:lnTo>
                <a:close/>
              </a:path>
              <a:path w="71754" h="72390">
                <a:moveTo>
                  <a:pt x="44363" y="29449"/>
                </a:moveTo>
                <a:lnTo>
                  <a:pt x="20189" y="29449"/>
                </a:lnTo>
                <a:lnTo>
                  <a:pt x="52519" y="72279"/>
                </a:lnTo>
                <a:lnTo>
                  <a:pt x="71390" y="72279"/>
                </a:lnTo>
                <a:lnTo>
                  <a:pt x="71390" y="38818"/>
                </a:lnTo>
                <a:lnTo>
                  <a:pt x="51200" y="38818"/>
                </a:lnTo>
                <a:lnTo>
                  <a:pt x="44363" y="29449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325780" y="596770"/>
            <a:ext cx="55244" cy="74295"/>
          </a:xfrm>
          <a:custGeom>
            <a:avLst/>
            <a:gdLst/>
            <a:ahLst/>
            <a:cxnLst/>
            <a:rect l="l" t="t" r="r" b="b"/>
            <a:pathLst>
              <a:path w="55245" h="74295">
                <a:moveTo>
                  <a:pt x="1288" y="49675"/>
                </a:moveTo>
                <a:lnTo>
                  <a:pt x="11" y="68765"/>
                </a:lnTo>
                <a:lnTo>
                  <a:pt x="11865" y="72467"/>
                </a:lnTo>
                <a:lnTo>
                  <a:pt x="28253" y="73768"/>
                </a:lnTo>
                <a:lnTo>
                  <a:pt x="29120" y="73762"/>
                </a:lnTo>
                <a:lnTo>
                  <a:pt x="42267" y="71703"/>
                </a:lnTo>
                <a:lnTo>
                  <a:pt x="51733" y="65407"/>
                </a:lnTo>
                <a:lnTo>
                  <a:pt x="55191" y="57706"/>
                </a:lnTo>
                <a:lnTo>
                  <a:pt x="37666" y="57706"/>
                </a:lnTo>
                <a:lnTo>
                  <a:pt x="25583" y="57683"/>
                </a:lnTo>
                <a:lnTo>
                  <a:pt x="13389" y="55478"/>
                </a:lnTo>
                <a:lnTo>
                  <a:pt x="1288" y="49675"/>
                </a:lnTo>
                <a:close/>
              </a:path>
              <a:path w="55245" h="74295">
                <a:moveTo>
                  <a:pt x="15257" y="0"/>
                </a:moveTo>
                <a:lnTo>
                  <a:pt x="5696" y="5254"/>
                </a:lnTo>
                <a:lnTo>
                  <a:pt x="102" y="16214"/>
                </a:lnTo>
                <a:lnTo>
                  <a:pt x="0" y="34522"/>
                </a:lnTo>
                <a:lnTo>
                  <a:pt x="11040" y="41610"/>
                </a:lnTo>
                <a:lnTo>
                  <a:pt x="25570" y="44322"/>
                </a:lnTo>
                <a:lnTo>
                  <a:pt x="36347" y="45659"/>
                </a:lnTo>
                <a:lnTo>
                  <a:pt x="40394" y="46996"/>
                </a:lnTo>
                <a:lnTo>
                  <a:pt x="40394" y="55029"/>
                </a:lnTo>
                <a:lnTo>
                  <a:pt x="37666" y="57706"/>
                </a:lnTo>
                <a:lnTo>
                  <a:pt x="55191" y="57706"/>
                </a:lnTo>
                <a:lnTo>
                  <a:pt x="56810" y="54099"/>
                </a:lnTo>
                <a:lnTo>
                  <a:pt x="56792" y="37001"/>
                </a:lnTo>
                <a:lnTo>
                  <a:pt x="46072" y="30228"/>
                </a:lnTo>
                <a:lnTo>
                  <a:pt x="30936" y="26921"/>
                </a:lnTo>
                <a:lnTo>
                  <a:pt x="20159" y="26921"/>
                </a:lnTo>
                <a:lnTo>
                  <a:pt x="16112" y="25584"/>
                </a:lnTo>
                <a:lnTo>
                  <a:pt x="16112" y="17552"/>
                </a:lnTo>
                <a:lnTo>
                  <a:pt x="18795" y="16214"/>
                </a:lnTo>
                <a:lnTo>
                  <a:pt x="49925" y="16214"/>
                </a:lnTo>
                <a:lnTo>
                  <a:pt x="55621" y="5329"/>
                </a:lnTo>
                <a:lnTo>
                  <a:pt x="47971" y="2191"/>
                </a:lnTo>
                <a:lnTo>
                  <a:pt x="35227" y="158"/>
                </a:lnTo>
                <a:lnTo>
                  <a:pt x="15257" y="0"/>
                </a:lnTo>
                <a:close/>
              </a:path>
              <a:path w="55245" h="74295">
                <a:moveTo>
                  <a:pt x="49925" y="16214"/>
                </a:moveTo>
                <a:lnTo>
                  <a:pt x="33619" y="16214"/>
                </a:lnTo>
                <a:lnTo>
                  <a:pt x="43077" y="18889"/>
                </a:lnTo>
                <a:lnTo>
                  <a:pt x="47124" y="21568"/>
                </a:lnTo>
                <a:lnTo>
                  <a:pt x="49925" y="1621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413329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094" y="0"/>
                </a:moveTo>
                <a:lnTo>
                  <a:pt x="10094" y="54877"/>
                </a:lnTo>
              </a:path>
            </a:pathLst>
          </a:custGeom>
          <a:ln w="21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389046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477317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519731" y="614322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90" h="55245">
                <a:moveTo>
                  <a:pt x="10776" y="0"/>
                </a:moveTo>
                <a:lnTo>
                  <a:pt x="10776" y="54877"/>
                </a:lnTo>
              </a:path>
            </a:pathLst>
          </a:custGeom>
          <a:ln w="2282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495495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8572296" y="596921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4" h="73659">
                <a:moveTo>
                  <a:pt x="20189" y="0"/>
                </a:moveTo>
                <a:lnTo>
                  <a:pt x="0" y="0"/>
                </a:lnTo>
                <a:lnTo>
                  <a:pt x="728" y="51021"/>
                </a:lnTo>
                <a:lnTo>
                  <a:pt x="5748" y="61971"/>
                </a:lnTo>
                <a:lnTo>
                  <a:pt x="16717" y="70305"/>
                </a:lnTo>
                <a:lnTo>
                  <a:pt x="35012" y="73617"/>
                </a:lnTo>
                <a:lnTo>
                  <a:pt x="47129" y="72328"/>
                </a:lnTo>
                <a:lnTo>
                  <a:pt x="60790" y="65681"/>
                </a:lnTo>
                <a:lnTo>
                  <a:pt x="67451" y="56216"/>
                </a:lnTo>
                <a:lnTo>
                  <a:pt x="24236" y="56216"/>
                </a:lnTo>
                <a:lnTo>
                  <a:pt x="20189" y="50863"/>
                </a:lnTo>
                <a:lnTo>
                  <a:pt x="20189" y="0"/>
                </a:lnTo>
                <a:close/>
              </a:path>
              <a:path w="70484" h="73659">
                <a:moveTo>
                  <a:pt x="70071" y="0"/>
                </a:moveTo>
                <a:lnTo>
                  <a:pt x="49836" y="22"/>
                </a:lnTo>
                <a:lnTo>
                  <a:pt x="49836" y="52201"/>
                </a:lnTo>
                <a:lnTo>
                  <a:pt x="45789" y="56216"/>
                </a:lnTo>
                <a:lnTo>
                  <a:pt x="67451" y="56216"/>
                </a:lnTo>
                <a:lnTo>
                  <a:pt x="67980" y="55465"/>
                </a:lnTo>
                <a:lnTo>
                  <a:pt x="70071" y="44056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673334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117" y="0"/>
                </a:moveTo>
                <a:lnTo>
                  <a:pt x="10117" y="54877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649097" y="60579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367" y="0"/>
                </a:lnTo>
              </a:path>
            </a:pathLst>
          </a:custGeom>
          <a:ln w="190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725899" y="660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725899" y="641258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725899" y="63303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883" y="0"/>
                </a:lnTo>
              </a:path>
            </a:pathLst>
          </a:custGeom>
          <a:ln w="1772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725899" y="614675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0" y="6633362"/>
            <a:ext cx="914400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699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39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434078" y="1955800"/>
            <a:ext cx="4494022" cy="1909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434078" y="1955800"/>
            <a:ext cx="4494530" cy="1910080"/>
          </a:xfrm>
          <a:custGeom>
            <a:avLst/>
            <a:gdLst/>
            <a:ahLst/>
            <a:cxnLst/>
            <a:rect l="l" t="t" r="r" b="b"/>
            <a:pathLst>
              <a:path w="4494530" h="1910079">
                <a:moveTo>
                  <a:pt x="1876298" y="468375"/>
                </a:moveTo>
                <a:lnTo>
                  <a:pt x="2312543" y="468375"/>
                </a:lnTo>
                <a:lnTo>
                  <a:pt x="2966974" y="468375"/>
                </a:lnTo>
                <a:lnTo>
                  <a:pt x="4494022" y="468375"/>
                </a:lnTo>
                <a:lnTo>
                  <a:pt x="4494022" y="708533"/>
                </a:lnTo>
                <a:lnTo>
                  <a:pt x="4494022" y="1068959"/>
                </a:lnTo>
                <a:lnTo>
                  <a:pt x="4494022" y="1909826"/>
                </a:lnTo>
                <a:lnTo>
                  <a:pt x="2966974" y="1909826"/>
                </a:lnTo>
                <a:lnTo>
                  <a:pt x="2312543" y="1909826"/>
                </a:lnTo>
                <a:lnTo>
                  <a:pt x="1876298" y="1909826"/>
                </a:lnTo>
                <a:lnTo>
                  <a:pt x="1876298" y="1068959"/>
                </a:lnTo>
                <a:lnTo>
                  <a:pt x="0" y="0"/>
                </a:lnTo>
                <a:lnTo>
                  <a:pt x="1876298" y="708533"/>
                </a:lnTo>
                <a:lnTo>
                  <a:pt x="1876298" y="468375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451472" y="2662936"/>
            <a:ext cx="2337435" cy="968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6350" indent="1270">
              <a:lnSpc>
                <a:spcPts val="1510"/>
              </a:lnSpc>
            </a:pP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irectly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fr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site;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cast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ality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aila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8760" rIns="0" bIns="0" rtlCol="0" vert="horz">
            <a:spAutoFit/>
          </a:bodyPr>
          <a:lstStyle/>
          <a:p>
            <a:pPr marL="127635">
              <a:lnSpc>
                <a:spcPct val="100000"/>
              </a:lnSpc>
            </a:pPr>
            <a:r>
              <a:rPr dirty="0" sz="3200"/>
              <a:t>In</a:t>
            </a:r>
            <a:r>
              <a:rPr dirty="0" sz="3200" spc="-15"/>
              <a:t>s</a:t>
            </a:r>
            <a:r>
              <a:rPr dirty="0" sz="3200"/>
              <a:t>uring</a:t>
            </a:r>
            <a:r>
              <a:rPr dirty="0" sz="3200" spc="-114"/>
              <a:t> </a:t>
            </a:r>
            <a:r>
              <a:rPr dirty="0" sz="3200" spc="-245"/>
              <a:t>Y</a:t>
            </a:r>
            <a:r>
              <a:rPr dirty="0" sz="3200"/>
              <a:t>our Bu</a:t>
            </a:r>
            <a:r>
              <a:rPr dirty="0" sz="3200" spc="-20"/>
              <a:t>s</a:t>
            </a:r>
            <a:r>
              <a:rPr dirty="0" sz="3200"/>
              <a:t>in</a:t>
            </a:r>
            <a:r>
              <a:rPr dirty="0" sz="3200" spc="-15"/>
              <a:t>e</a:t>
            </a:r>
            <a:r>
              <a:rPr dirty="0" sz="3200"/>
              <a:t>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19200" y="1228725"/>
            <a:ext cx="67056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71450" y="4875148"/>
            <a:ext cx="3733800" cy="1782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1450" y="4875148"/>
            <a:ext cx="3733800" cy="1783080"/>
          </a:xfrm>
          <a:custGeom>
            <a:avLst/>
            <a:gdLst/>
            <a:ahLst/>
            <a:cxnLst/>
            <a:rect l="l" t="t" r="r" b="b"/>
            <a:pathLst>
              <a:path w="3733800" h="1783079">
                <a:moveTo>
                  <a:pt x="0" y="944626"/>
                </a:moveTo>
                <a:lnTo>
                  <a:pt x="2178050" y="944626"/>
                </a:lnTo>
                <a:lnTo>
                  <a:pt x="3580891" y="0"/>
                </a:lnTo>
                <a:lnTo>
                  <a:pt x="3111500" y="944626"/>
                </a:lnTo>
                <a:lnTo>
                  <a:pt x="3733800" y="944626"/>
                </a:lnTo>
                <a:lnTo>
                  <a:pt x="3733800" y="1084326"/>
                </a:lnTo>
                <a:lnTo>
                  <a:pt x="3733800" y="1293876"/>
                </a:lnTo>
                <a:lnTo>
                  <a:pt x="3733800" y="1782826"/>
                </a:lnTo>
                <a:lnTo>
                  <a:pt x="3111500" y="1782826"/>
                </a:lnTo>
                <a:lnTo>
                  <a:pt x="2178050" y="1782826"/>
                </a:lnTo>
                <a:lnTo>
                  <a:pt x="0" y="1782826"/>
                </a:lnTo>
                <a:lnTo>
                  <a:pt x="0" y="1293876"/>
                </a:lnTo>
                <a:lnTo>
                  <a:pt x="0" y="1084326"/>
                </a:lnTo>
                <a:lnTo>
                  <a:pt x="0" y="944626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9156" y="5949594"/>
            <a:ext cx="335661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-635">
              <a:lnSpc>
                <a:spcPts val="151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mmercial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risks;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gh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ted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maj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ia,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SJ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9684" y="6633362"/>
            <a:ext cx="15367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463295"/>
            <a:ext cx="5388864" cy="999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68768" y="1085088"/>
            <a:ext cx="609600" cy="20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9184" y="2414016"/>
            <a:ext cx="2755391" cy="217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084320" y="2304288"/>
            <a:ext cx="890015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876544" y="4120896"/>
            <a:ext cx="390144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791711" y="6425184"/>
            <a:ext cx="2645664" cy="432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606939" y="1422670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5" h="0">
                <a:moveTo>
                  <a:pt x="0" y="0"/>
                </a:moveTo>
                <a:lnTo>
                  <a:pt x="578349" y="0"/>
                </a:lnTo>
              </a:path>
            </a:pathLst>
          </a:custGeom>
          <a:ln w="24351">
            <a:solidFill>
              <a:srgbClr val="B3C8C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94231" y="684888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 h="0">
                <a:moveTo>
                  <a:pt x="0" y="0"/>
                </a:moveTo>
                <a:lnTo>
                  <a:pt x="322658" y="0"/>
                </a:lnTo>
              </a:path>
            </a:pathLst>
          </a:custGeom>
          <a:ln w="6087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87138" y="0"/>
            <a:ext cx="283210" cy="394970"/>
          </a:xfrm>
          <a:custGeom>
            <a:avLst/>
            <a:gdLst/>
            <a:ahLst/>
            <a:cxnLst/>
            <a:rect l="l" t="t" r="r" b="b"/>
            <a:pathLst>
              <a:path w="283209" h="394970">
                <a:moveTo>
                  <a:pt x="0" y="0"/>
                </a:moveTo>
                <a:lnTo>
                  <a:pt x="282965" y="0"/>
                </a:lnTo>
                <a:lnTo>
                  <a:pt x="282965" y="394924"/>
                </a:lnTo>
                <a:lnTo>
                  <a:pt x="0" y="394924"/>
                </a:lnTo>
                <a:lnTo>
                  <a:pt x="0" y="0"/>
                </a:lnTo>
              </a:path>
            </a:pathLst>
          </a:custGeom>
          <a:solidFill>
            <a:srgbClr val="0F668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3500" y="67390"/>
            <a:ext cx="2320925" cy="294640"/>
          </a:xfrm>
          <a:custGeom>
            <a:avLst/>
            <a:gdLst/>
            <a:ahLst/>
            <a:cxnLst/>
            <a:rect l="l" t="t" r="r" b="b"/>
            <a:pathLst>
              <a:path w="2320925" h="294640">
                <a:moveTo>
                  <a:pt x="0" y="0"/>
                </a:moveTo>
                <a:lnTo>
                  <a:pt x="2320839" y="0"/>
                </a:lnTo>
                <a:lnTo>
                  <a:pt x="2320839" y="294543"/>
                </a:lnTo>
                <a:lnTo>
                  <a:pt x="0" y="294543"/>
                </a:lnTo>
                <a:lnTo>
                  <a:pt x="0" y="0"/>
                </a:lnTo>
                <a:close/>
              </a:path>
            </a:pathLst>
          </a:custGeom>
          <a:solidFill>
            <a:srgbClr val="214D6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9518" y="0"/>
            <a:ext cx="2694305" cy="390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25">
                <a:solidFill>
                  <a:srgbClr val="D3DFE4"/>
                </a:solidFill>
                <a:latin typeface="Arial"/>
                <a:cs typeface="Arial"/>
              </a:rPr>
              <a:t>ttt</a:t>
            </a:r>
            <a:r>
              <a:rPr dirty="0" sz="2500" spc="15">
                <a:solidFill>
                  <a:srgbClr val="D3DFE4"/>
                </a:solidFill>
                <a:latin typeface="Arial"/>
                <a:cs typeface="Arial"/>
              </a:rPr>
              <a:t> </a:t>
            </a:r>
            <a:r>
              <a:rPr dirty="0" sz="1700" spc="114">
                <a:solidFill>
                  <a:srgbClr val="F9F9F9"/>
                </a:solidFill>
                <a:latin typeface="Arial"/>
                <a:cs typeface="Arial"/>
              </a:rPr>
              <a:t>I</a:t>
            </a:r>
            <a:r>
              <a:rPr dirty="0" sz="1700" spc="155">
                <a:solidFill>
                  <a:srgbClr val="F9F9F9"/>
                </a:solidFill>
                <a:latin typeface="Arial"/>
                <a:cs typeface="Arial"/>
              </a:rPr>
              <a:t>N</a:t>
            </a:r>
            <a:r>
              <a:rPr dirty="0" sz="1700" spc="200">
                <a:solidFill>
                  <a:srgbClr val="F9F9F9"/>
                </a:solidFill>
                <a:latin typeface="Arial"/>
                <a:cs typeface="Arial"/>
              </a:rPr>
              <a:t>S</a:t>
            </a:r>
            <a:r>
              <a:rPr dirty="0" sz="1700" spc="190">
                <a:solidFill>
                  <a:srgbClr val="F9F9F9"/>
                </a:solidFill>
                <a:latin typeface="Arial"/>
                <a:cs typeface="Arial"/>
              </a:rPr>
              <a:t>U</a:t>
            </a:r>
            <a:r>
              <a:rPr dirty="0" sz="1700" spc="195">
                <a:solidFill>
                  <a:srgbClr val="F9F9F9"/>
                </a:solidFill>
                <a:latin typeface="Arial"/>
                <a:cs typeface="Arial"/>
              </a:rPr>
              <a:t>R</a:t>
            </a:r>
            <a:r>
              <a:rPr dirty="0" sz="1700" spc="50">
                <a:solidFill>
                  <a:srgbClr val="F9F9F9"/>
                </a:solidFill>
                <a:latin typeface="Arial"/>
                <a:cs typeface="Arial"/>
              </a:rPr>
              <a:t>I</a:t>
            </a:r>
            <a:r>
              <a:rPr dirty="0" sz="1700" spc="110">
                <a:solidFill>
                  <a:srgbClr val="F9F9F9"/>
                </a:solidFill>
                <a:latin typeface="Arial"/>
                <a:cs typeface="Arial"/>
              </a:rPr>
              <a:t>N</a:t>
            </a:r>
            <a:r>
              <a:rPr dirty="0" sz="1700" spc="155">
                <a:solidFill>
                  <a:srgbClr val="F9F9F9"/>
                </a:solidFill>
                <a:latin typeface="Arial"/>
                <a:cs typeface="Arial"/>
              </a:rPr>
              <a:t>G</a:t>
            </a:r>
            <a:r>
              <a:rPr dirty="0" sz="1700" spc="-100">
                <a:solidFill>
                  <a:srgbClr val="F9F9F9"/>
                </a:solidFill>
                <a:latin typeface="Arial"/>
                <a:cs typeface="Arial"/>
              </a:rPr>
              <a:t> </a:t>
            </a:r>
            <a:r>
              <a:rPr dirty="0" sz="1700" spc="155">
                <a:solidFill>
                  <a:srgbClr val="F9F9F9"/>
                </a:solidFill>
                <a:latin typeface="Arial"/>
                <a:cs typeface="Arial"/>
              </a:rPr>
              <a:t>F</a:t>
            </a:r>
            <a:r>
              <a:rPr dirty="0" sz="1700" spc="-45">
                <a:solidFill>
                  <a:srgbClr val="F9F9F9"/>
                </a:solidFill>
                <a:latin typeface="Arial"/>
                <a:cs typeface="Arial"/>
              </a:rPr>
              <a:t>L</a:t>
            </a:r>
            <a:r>
              <a:rPr dirty="0" sz="1700" spc="175">
                <a:solidFill>
                  <a:srgbClr val="F9F9F9"/>
                </a:solidFill>
                <a:latin typeface="Arial"/>
                <a:cs typeface="Arial"/>
              </a:rPr>
              <a:t>OR</a:t>
            </a:r>
            <a:r>
              <a:rPr dirty="0" sz="1700" spc="90">
                <a:solidFill>
                  <a:srgbClr val="F9F9F9"/>
                </a:solidFill>
                <a:latin typeface="Arial"/>
                <a:cs typeface="Arial"/>
              </a:rPr>
              <a:t>I</a:t>
            </a:r>
            <a:r>
              <a:rPr dirty="0" sz="1700" spc="-35">
                <a:solidFill>
                  <a:srgbClr val="F9F9F9"/>
                </a:solidFill>
                <a:latin typeface="Arial"/>
                <a:cs typeface="Arial"/>
              </a:rPr>
              <a:t>D</a:t>
            </a:r>
            <a:r>
              <a:rPr dirty="0" sz="1700" spc="170">
                <a:solidFill>
                  <a:srgbClr val="F9F9F9"/>
                </a:solidFill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64361" y="199413"/>
            <a:ext cx="846455" cy="121285"/>
          </a:xfrm>
          <a:custGeom>
            <a:avLst/>
            <a:gdLst/>
            <a:ahLst/>
            <a:cxnLst/>
            <a:rect l="l" t="t" r="r" b="b"/>
            <a:pathLst>
              <a:path w="846454" h="121285">
                <a:moveTo>
                  <a:pt x="0" y="0"/>
                </a:moveTo>
                <a:lnTo>
                  <a:pt x="845948" y="0"/>
                </a:lnTo>
                <a:lnTo>
                  <a:pt x="845948" y="121282"/>
                </a:lnTo>
                <a:lnTo>
                  <a:pt x="0" y="121282"/>
                </a:lnTo>
                <a:lnTo>
                  <a:pt x="0" y="0"/>
                </a:lnTo>
                <a:close/>
              </a:path>
            </a:pathLst>
          </a:custGeom>
          <a:solidFill>
            <a:srgbClr val="1C3B4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58506" y="202929"/>
            <a:ext cx="86360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solidFill>
                  <a:srgbClr val="B8BCC1"/>
                </a:solidFill>
                <a:latin typeface="Arial"/>
                <a:cs typeface="Arial"/>
              </a:rPr>
              <a:t>PRESS</a:t>
            </a:r>
            <a:r>
              <a:rPr dirty="0" sz="700" spc="45">
                <a:solidFill>
                  <a:srgbClr val="B8BCC1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B8BCC1"/>
                </a:solidFill>
                <a:latin typeface="Arial"/>
                <a:cs typeface="Arial"/>
              </a:rPr>
              <a:t>RELEASES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9583" y="199413"/>
            <a:ext cx="604520" cy="121285"/>
          </a:xfrm>
          <a:custGeom>
            <a:avLst/>
            <a:gdLst/>
            <a:ahLst/>
            <a:cxnLst/>
            <a:rect l="l" t="t" r="r" b="b"/>
            <a:pathLst>
              <a:path w="604520" h="121285">
                <a:moveTo>
                  <a:pt x="0" y="0"/>
                </a:moveTo>
                <a:lnTo>
                  <a:pt x="604478" y="0"/>
                </a:lnTo>
                <a:lnTo>
                  <a:pt x="604478" y="121282"/>
                </a:lnTo>
                <a:lnTo>
                  <a:pt x="0" y="121282"/>
                </a:lnTo>
                <a:lnTo>
                  <a:pt x="0" y="0"/>
                </a:lnTo>
                <a:close/>
              </a:path>
            </a:pathLst>
          </a:custGeom>
          <a:solidFill>
            <a:srgbClr val="1C3B4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63906" y="202929"/>
            <a:ext cx="61722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35">
                <a:solidFill>
                  <a:srgbClr val="C6CDD1"/>
                </a:solidFill>
                <a:latin typeface="Arial"/>
                <a:cs typeface="Arial"/>
              </a:rPr>
              <a:t>ENESPANOL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11961" y="199413"/>
            <a:ext cx="896619" cy="121285"/>
          </a:xfrm>
          <a:custGeom>
            <a:avLst/>
            <a:gdLst/>
            <a:ahLst/>
            <a:cxnLst/>
            <a:rect l="l" t="t" r="r" b="b"/>
            <a:pathLst>
              <a:path w="896620" h="121285">
                <a:moveTo>
                  <a:pt x="0" y="0"/>
                </a:moveTo>
                <a:lnTo>
                  <a:pt x="896074" y="0"/>
                </a:lnTo>
                <a:lnTo>
                  <a:pt x="896074" y="121282"/>
                </a:lnTo>
                <a:lnTo>
                  <a:pt x="0" y="121282"/>
                </a:lnTo>
                <a:lnTo>
                  <a:pt x="0" y="0"/>
                </a:lnTo>
                <a:close/>
              </a:path>
            </a:pathLst>
          </a:custGeom>
          <a:solidFill>
            <a:srgbClr val="1C3B4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207529" y="202929"/>
            <a:ext cx="9080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>
                <a:solidFill>
                  <a:srgbClr val="F9F9F9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C6CDD1"/>
                </a:solidFill>
                <a:latin typeface="Arial"/>
                <a:cs typeface="Arial"/>
              </a:rPr>
              <a:t>NSURANCE</a:t>
            </a:r>
            <a:r>
              <a:rPr dirty="0" sz="700" spc="35">
                <a:solidFill>
                  <a:srgbClr val="C6CDD1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C6CDD1"/>
                </a:solidFill>
                <a:latin typeface="Arial"/>
                <a:cs typeface="Arial"/>
              </a:rPr>
              <a:t>TOOLS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2964" y="846845"/>
            <a:ext cx="776605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70">
                <a:solidFill>
                  <a:srgbClr val="796985"/>
                </a:solidFill>
                <a:latin typeface="Arial"/>
                <a:cs typeface="Arial"/>
              </a:rPr>
              <a:t>search</a:t>
            </a:r>
            <a:r>
              <a:rPr dirty="0" sz="800" spc="-4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796985"/>
                </a:solidFill>
                <a:latin typeface="Arial"/>
                <a:cs typeface="Arial"/>
              </a:rPr>
              <a:t>o</a:t>
            </a:r>
            <a:r>
              <a:rPr dirty="0" sz="800" spc="85">
                <a:solidFill>
                  <a:srgbClr val="796985"/>
                </a:solidFill>
                <a:latin typeface="Arial"/>
                <a:cs typeface="Arial"/>
              </a:rPr>
              <a:t>u</a:t>
            </a:r>
            <a:r>
              <a:rPr dirty="0" sz="800" spc="10">
                <a:solidFill>
                  <a:srgbClr val="694462"/>
                </a:solidFill>
                <a:latin typeface="Arial"/>
                <a:cs typeface="Arial"/>
              </a:rPr>
              <a:t>r</a:t>
            </a:r>
            <a:r>
              <a:rPr dirty="0" sz="800" spc="-70">
                <a:solidFill>
                  <a:srgbClr val="69446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796985"/>
                </a:solidFill>
                <a:latin typeface="Arial"/>
                <a:cs typeface="Arial"/>
              </a:rPr>
              <a:t>si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t</a:t>
            </a:r>
            <a:r>
              <a:rPr dirty="0" sz="800" spc="45">
                <a:solidFill>
                  <a:srgbClr val="4F4B52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4040" y="1624864"/>
            <a:ext cx="5923915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88110" marR="6350" indent="-1376045">
              <a:lnSpc>
                <a:spcPts val="1720"/>
              </a:lnSpc>
            </a:pPr>
            <a:r>
              <a:rPr dirty="0" sz="1750" spc="15">
                <a:solidFill>
                  <a:srgbClr val="9A97A0"/>
                </a:solidFill>
                <a:latin typeface="Arial"/>
                <a:cs typeface="Arial"/>
              </a:rPr>
              <a:t>Improv</a:t>
            </a:r>
            <a:r>
              <a:rPr dirty="0" sz="1750" spc="40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750" spc="35">
                <a:solidFill>
                  <a:srgbClr val="9A97A0"/>
                </a:solidFill>
                <a:latin typeface="Arial"/>
                <a:cs typeface="Arial"/>
              </a:rPr>
              <a:t>ng</a:t>
            </a:r>
            <a:r>
              <a:rPr dirty="0" sz="1750" spc="12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35">
                <a:solidFill>
                  <a:srgbClr val="9A97A0"/>
                </a:solidFill>
                <a:latin typeface="Arial"/>
                <a:cs typeface="Arial"/>
              </a:rPr>
              <a:t>pub</a:t>
            </a:r>
            <a:r>
              <a:rPr dirty="0" sz="1750" spc="25">
                <a:solidFill>
                  <a:srgbClr val="9A97A0"/>
                </a:solidFill>
                <a:latin typeface="Arial"/>
                <a:cs typeface="Arial"/>
              </a:rPr>
              <a:t>l</a:t>
            </a:r>
            <a:r>
              <a:rPr dirty="0" sz="1750" spc="25">
                <a:solidFill>
                  <a:srgbClr val="9A97A0"/>
                </a:solidFill>
                <a:latin typeface="Arial"/>
                <a:cs typeface="Arial"/>
              </a:rPr>
              <a:t>ic</a:t>
            </a:r>
            <a:r>
              <a:rPr dirty="0" sz="1750" spc="114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25">
                <a:solidFill>
                  <a:srgbClr val="9A97A0"/>
                </a:solidFill>
                <a:latin typeface="Arial"/>
                <a:cs typeface="Arial"/>
              </a:rPr>
              <a:t>understanding</a:t>
            </a:r>
            <a:r>
              <a:rPr dirty="0" sz="1750" spc="204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35">
                <a:solidFill>
                  <a:srgbClr val="9A97A0"/>
                </a:solidFill>
                <a:latin typeface="Arial"/>
                <a:cs typeface="Arial"/>
              </a:rPr>
              <a:t>of</a:t>
            </a:r>
            <a:r>
              <a:rPr dirty="0" sz="1750" spc="2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85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750" spc="45">
                <a:solidFill>
                  <a:srgbClr val="9A97A0"/>
                </a:solidFill>
                <a:latin typeface="Arial"/>
                <a:cs typeface="Arial"/>
              </a:rPr>
              <a:t>nsurance</a:t>
            </a:r>
            <a:r>
              <a:rPr dirty="0" sz="1750" spc="10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35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750" spc="85">
                <a:solidFill>
                  <a:srgbClr val="9A97A0"/>
                </a:solidFill>
                <a:latin typeface="Arial"/>
                <a:cs typeface="Arial"/>
              </a:rPr>
              <a:t>n</a:t>
            </a:r>
            <a:r>
              <a:rPr dirty="0" sz="1750" spc="3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40">
                <a:solidFill>
                  <a:srgbClr val="9A97A0"/>
                </a:solidFill>
                <a:latin typeface="Arial"/>
                <a:cs typeface="Arial"/>
              </a:rPr>
              <a:t>Flo</a:t>
            </a:r>
            <a:r>
              <a:rPr dirty="0" sz="1750" spc="40">
                <a:solidFill>
                  <a:srgbClr val="9A97A0"/>
                </a:solidFill>
                <a:latin typeface="Arial"/>
                <a:cs typeface="Arial"/>
              </a:rPr>
              <a:t>r</a:t>
            </a:r>
            <a:r>
              <a:rPr dirty="0" sz="1750" spc="-60">
                <a:solidFill>
                  <a:srgbClr val="B8BCC1"/>
                </a:solidFill>
                <a:latin typeface="Arial"/>
                <a:cs typeface="Arial"/>
              </a:rPr>
              <a:t>i</a:t>
            </a:r>
            <a:r>
              <a:rPr dirty="0" sz="1750" spc="495">
                <a:solidFill>
                  <a:srgbClr val="9A97A0"/>
                </a:solidFill>
                <a:latin typeface="Arial"/>
                <a:cs typeface="Arial"/>
              </a:rPr>
              <a:t>da­</a:t>
            </a:r>
            <a:r>
              <a:rPr dirty="0" sz="1750" spc="28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25">
                <a:solidFill>
                  <a:srgbClr val="9A97A0"/>
                </a:solidFill>
                <a:latin typeface="Arial"/>
                <a:cs typeface="Arial"/>
              </a:rPr>
              <a:t>what</a:t>
            </a:r>
            <a:r>
              <a:rPr dirty="0" sz="1750" spc="22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30">
                <a:solidFill>
                  <a:srgbClr val="9A97A0"/>
                </a:solidFill>
                <a:latin typeface="Arial"/>
                <a:cs typeface="Arial"/>
              </a:rPr>
              <a:t>it</a:t>
            </a:r>
            <a:r>
              <a:rPr dirty="0" sz="1750" spc="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9A97A0"/>
                </a:solidFill>
                <a:latin typeface="Arial"/>
                <a:cs typeface="Arial"/>
              </a:rPr>
              <a:t>does</a:t>
            </a:r>
            <a:r>
              <a:rPr dirty="0" sz="1750" spc="8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45">
                <a:solidFill>
                  <a:srgbClr val="9A97A0"/>
                </a:solidFill>
                <a:latin typeface="Arial"/>
                <a:cs typeface="Arial"/>
              </a:rPr>
              <a:t>and</a:t>
            </a:r>
            <a:r>
              <a:rPr dirty="0" sz="1750" spc="13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20">
                <a:solidFill>
                  <a:srgbClr val="9A97A0"/>
                </a:solidFill>
                <a:latin typeface="Arial"/>
                <a:cs typeface="Arial"/>
              </a:rPr>
              <a:t>how</a:t>
            </a:r>
            <a:r>
              <a:rPr dirty="0" sz="1750" spc="12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-60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750" spc="20">
                <a:solidFill>
                  <a:srgbClr val="9A97A0"/>
                </a:solidFill>
                <a:latin typeface="Arial"/>
                <a:cs typeface="Arial"/>
              </a:rPr>
              <a:t>t</a:t>
            </a:r>
            <a:r>
              <a:rPr dirty="0" sz="1750" spc="5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9A97A0"/>
                </a:solidFill>
                <a:latin typeface="Arial"/>
                <a:cs typeface="Arial"/>
              </a:rPr>
              <a:t>works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0375" y="4883825"/>
            <a:ext cx="259715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729ABA"/>
                </a:solidFill>
                <a:latin typeface="Arial"/>
                <a:cs typeface="Arial"/>
              </a:rPr>
              <a:t>More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5635" y="2119414"/>
            <a:ext cx="217804" cy="4229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459">
                <a:solidFill>
                  <a:srgbClr val="8CAABA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6578" y="2239793"/>
            <a:ext cx="155003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69035" algn="l"/>
              </a:tabLst>
            </a:pPr>
            <a:r>
              <a:rPr dirty="0" sz="1800" spc="35">
                <a:solidFill>
                  <a:srgbClr val="8CAABA"/>
                </a:solidFill>
                <a:latin typeface="Times New Roman"/>
                <a:cs typeface="Times New Roman"/>
              </a:rPr>
              <a:t>Al</a:t>
            </a:r>
            <a:r>
              <a:rPr dirty="0" sz="1800" spc="35">
                <a:solidFill>
                  <a:srgbClr val="8CAABA"/>
                </a:solidFill>
                <a:latin typeface="Times New Roman"/>
                <a:cs typeface="Times New Roman"/>
              </a:rPr>
              <a:t>	</a:t>
            </a:r>
            <a:r>
              <a:rPr dirty="0" baseline="1587" sz="2625" spc="390">
                <a:solidFill>
                  <a:srgbClr val="8CAABA"/>
                </a:solidFill>
                <a:latin typeface="Arial"/>
                <a:cs typeface="Arial"/>
              </a:rPr>
              <a:t>L</a:t>
            </a:r>
            <a:r>
              <a:rPr dirty="0" baseline="1587" sz="2625" spc="-284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baseline="1587" sz="2625" spc="1530">
                <a:solidFill>
                  <a:srgbClr val="8CAABA"/>
                </a:solidFill>
                <a:latin typeface="Arial"/>
                <a:cs typeface="Arial"/>
              </a:rPr>
              <a:t>'</a:t>
            </a:r>
            <a:endParaRPr baseline="1587" sz="262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05196" y="2488325"/>
            <a:ext cx="2117725" cy="325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5715">
              <a:lnSpc>
                <a:spcPts val="1240"/>
              </a:lnSpc>
            </a:pPr>
            <a:r>
              <a:rPr dirty="0" sz="1150" spc="80" i="1">
                <a:solidFill>
                  <a:srgbClr val="4F4B52"/>
                </a:solidFill>
                <a:latin typeface="Times New Roman"/>
                <a:cs typeface="Times New Roman"/>
              </a:rPr>
              <a:t>Blogging</a:t>
            </a:r>
            <a:r>
              <a:rPr dirty="0" sz="1150" spc="80" i="1">
                <a:solidFill>
                  <a:srgbClr val="4F4B52"/>
                </a:solidFill>
                <a:latin typeface="Times New Roman"/>
                <a:cs typeface="Times New Roman"/>
              </a:rPr>
              <a:t> </a:t>
            </a:r>
            <a:r>
              <a:rPr dirty="0" sz="1150" spc="-45" i="1">
                <a:solidFill>
                  <a:srgbClr val="4F4B52"/>
                </a:solidFill>
                <a:latin typeface="Times New Roman"/>
                <a:cs typeface="Times New Roman"/>
              </a:rPr>
              <a:t> </a:t>
            </a:r>
            <a:r>
              <a:rPr dirty="0" sz="1150" spc="130" i="1">
                <a:solidFill>
                  <a:srgbClr val="4F4B52"/>
                </a:solidFill>
                <a:latin typeface="Times New Roman"/>
                <a:cs typeface="Times New Roman"/>
              </a:rPr>
              <a:t>about</a:t>
            </a:r>
            <a:r>
              <a:rPr dirty="0" sz="1150" spc="55" i="1">
                <a:solidFill>
                  <a:srgbClr val="4F4B52"/>
                </a:solidFill>
                <a:latin typeface="Times New Roman"/>
                <a:cs typeface="Times New Roman"/>
              </a:rPr>
              <a:t> </a:t>
            </a:r>
            <a:r>
              <a:rPr dirty="0" sz="1150" spc="135" i="1">
                <a:solidFill>
                  <a:srgbClr val="4F4B52"/>
                </a:solidFill>
                <a:latin typeface="Times New Roman"/>
                <a:cs typeface="Times New Roman"/>
              </a:rPr>
              <a:t>insuran</a:t>
            </a:r>
            <a:r>
              <a:rPr dirty="0" sz="1150" spc="114" i="1">
                <a:solidFill>
                  <a:srgbClr val="4F4B52"/>
                </a:solidFill>
                <a:latin typeface="Times New Roman"/>
                <a:cs typeface="Times New Roman"/>
              </a:rPr>
              <a:t>c</a:t>
            </a:r>
            <a:r>
              <a:rPr dirty="0" sz="1150" spc="165" i="1">
                <a:solidFill>
                  <a:srgbClr val="796985"/>
                </a:solidFill>
                <a:latin typeface="Times New Roman"/>
                <a:cs typeface="Times New Roman"/>
              </a:rPr>
              <a:t>e</a:t>
            </a:r>
            <a:r>
              <a:rPr dirty="0" sz="1150" spc="-60" i="1">
                <a:solidFill>
                  <a:srgbClr val="796985"/>
                </a:solidFill>
                <a:latin typeface="Times New Roman"/>
                <a:cs typeface="Times New Roman"/>
              </a:rPr>
              <a:t> </a:t>
            </a:r>
            <a:r>
              <a:rPr dirty="0" sz="1150" spc="185" i="1">
                <a:solidFill>
                  <a:srgbClr val="4F4B52"/>
                </a:solidFill>
                <a:latin typeface="Times New Roman"/>
                <a:cs typeface="Times New Roman"/>
              </a:rPr>
              <a:t>in</a:t>
            </a:r>
            <a:r>
              <a:rPr dirty="0" sz="1150" spc="120" i="1">
                <a:solidFill>
                  <a:srgbClr val="4F4B52"/>
                </a:solidFill>
                <a:latin typeface="Times New Roman"/>
                <a:cs typeface="Times New Roman"/>
              </a:rPr>
              <a:t> </a:t>
            </a:r>
            <a:r>
              <a:rPr dirty="0" sz="1150" spc="100" i="1">
                <a:solidFill>
                  <a:srgbClr val="4F4B52"/>
                </a:solidFill>
                <a:latin typeface="Times New Roman"/>
                <a:cs typeface="Times New Roman"/>
              </a:rPr>
              <a:t>Florida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29547" y="2911002"/>
            <a:ext cx="982344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630">
                <a:solidFill>
                  <a:srgbClr val="F06D5B"/>
                </a:solidFill>
                <a:latin typeface="Arial"/>
                <a:cs typeface="Arial"/>
              </a:rPr>
              <a:t>0</a:t>
            </a:r>
            <a:r>
              <a:rPr dirty="0" sz="800" spc="15">
                <a:solidFill>
                  <a:srgbClr val="729ABA"/>
                </a:solidFill>
                <a:latin typeface="Arial"/>
                <a:cs typeface="Arial"/>
              </a:rPr>
              <a:t>Share</a:t>
            </a:r>
            <a:r>
              <a:rPr dirty="0" sz="800" spc="-20">
                <a:solidFill>
                  <a:srgbClr val="729ABA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729ABA"/>
                </a:solidFill>
                <a:latin typeface="Arial"/>
                <a:cs typeface="Arial"/>
              </a:rPr>
              <a:t>This</a:t>
            </a:r>
            <a:r>
              <a:rPr dirty="0" sz="800" spc="45">
                <a:solidFill>
                  <a:srgbClr val="729ABA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729ABA"/>
                </a:solidFill>
                <a:latin typeface="Arial"/>
                <a:cs typeface="Arial"/>
              </a:rPr>
              <a:t>Story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27166" y="2815482"/>
            <a:ext cx="668655" cy="339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6420" algn="l"/>
              </a:tabLst>
            </a:pPr>
            <a:r>
              <a:rPr dirty="0" sz="2150" spc="-40">
                <a:solidFill>
                  <a:srgbClr val="467EAA"/>
                </a:solidFill>
                <a:latin typeface="Times New Roman"/>
                <a:cs typeface="Times New Roman"/>
              </a:rPr>
              <a:t>r</a:t>
            </a:r>
            <a:r>
              <a:rPr dirty="0" sz="2150" spc="-35">
                <a:solidFill>
                  <a:srgbClr val="467EAA"/>
                </a:solidFill>
                <a:latin typeface="Times New Roman"/>
                <a:cs typeface="Times New Roman"/>
              </a:rPr>
              <a:t>u</a:t>
            </a:r>
            <a:r>
              <a:rPr dirty="0" sz="2150" spc="-305">
                <a:solidFill>
                  <a:srgbClr val="467EAA"/>
                </a:solidFill>
                <a:latin typeface="Times New Roman"/>
                <a:cs typeface="Times New Roman"/>
              </a:rPr>
              <a:t>:</a:t>
            </a:r>
            <a:r>
              <a:rPr dirty="0" sz="2150" spc="-520">
                <a:solidFill>
                  <a:srgbClr val="467EAA"/>
                </a:solidFill>
                <a:latin typeface="Times New Roman"/>
                <a:cs typeface="Times New Roman"/>
              </a:rPr>
              <a:t>:</a:t>
            </a:r>
            <a:r>
              <a:rPr dirty="0" sz="2150" spc="-370">
                <a:solidFill>
                  <a:srgbClr val="467EAA"/>
                </a:solidFill>
                <a:latin typeface="Times New Roman"/>
                <a:cs typeface="Times New Roman"/>
              </a:rPr>
              <a:t>1</a:t>
            </a:r>
            <a:r>
              <a:rPr dirty="0" sz="2150">
                <a:solidFill>
                  <a:srgbClr val="467EAA"/>
                </a:solidFill>
                <a:latin typeface="Times New Roman"/>
                <a:cs typeface="Times New Roman"/>
              </a:rPr>
              <a:t>	</a:t>
            </a:r>
            <a:r>
              <a:rPr dirty="0" sz="900" spc="95">
                <a:solidFill>
                  <a:srgbClr val="1A85C8"/>
                </a:solidFill>
                <a:latin typeface="Arial"/>
                <a:cs typeface="Arial"/>
              </a:rPr>
              <a:t>t: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11283" y="3302000"/>
            <a:ext cx="2222500" cy="155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">
              <a:lnSpc>
                <a:spcPts val="1175"/>
              </a:lnSpc>
            </a:pPr>
            <a:r>
              <a:rPr dirty="0" sz="1000" spc="35">
                <a:solidFill>
                  <a:srgbClr val="5B8CAC"/>
                </a:solidFill>
                <a:latin typeface="Arial"/>
                <a:cs typeface="Arial"/>
              </a:rPr>
              <a:t>Sinkh</a:t>
            </a:r>
            <a:r>
              <a:rPr dirty="0" sz="1000" spc="40">
                <a:solidFill>
                  <a:srgbClr val="5B8CAC"/>
                </a:solidFill>
                <a:latin typeface="Arial"/>
                <a:cs typeface="Arial"/>
              </a:rPr>
              <a:t>o</a:t>
            </a:r>
            <a:r>
              <a:rPr dirty="0" sz="1000" spc="-35">
                <a:solidFill>
                  <a:srgbClr val="8C8090"/>
                </a:solidFill>
                <a:latin typeface="Arial"/>
                <a:cs typeface="Arial"/>
              </a:rPr>
              <a:t>l</a:t>
            </a:r>
            <a:r>
              <a:rPr dirty="0" sz="1000" spc="105">
                <a:solidFill>
                  <a:srgbClr val="5B8CAC"/>
                </a:solidFill>
                <a:latin typeface="Arial"/>
                <a:cs typeface="Arial"/>
              </a:rPr>
              <a:t>e</a:t>
            </a:r>
            <a:r>
              <a:rPr dirty="0" sz="1000" spc="-80">
                <a:solidFill>
                  <a:srgbClr val="5B8CAC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729ABA"/>
                </a:solidFill>
                <a:latin typeface="Arial"/>
                <a:cs typeface="Arial"/>
              </a:rPr>
              <a:t>i</a:t>
            </a:r>
            <a:r>
              <a:rPr dirty="0" sz="1000" spc="-35">
                <a:solidFill>
                  <a:srgbClr val="729ABA"/>
                </a:solidFill>
                <a:latin typeface="Arial"/>
                <a:cs typeface="Arial"/>
              </a:rPr>
              <a:t>n</a:t>
            </a:r>
            <a:r>
              <a:rPr dirty="0" sz="1000" spc="20">
                <a:solidFill>
                  <a:srgbClr val="729ABA"/>
                </a:solidFill>
                <a:latin typeface="Arial"/>
                <a:cs typeface="Arial"/>
              </a:rPr>
              <a:t>surance</a:t>
            </a:r>
            <a:r>
              <a:rPr dirty="0" sz="1000" spc="45">
                <a:solidFill>
                  <a:srgbClr val="729ABA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5B8CAC"/>
                </a:solidFill>
                <a:latin typeface="Arial"/>
                <a:cs typeface="Arial"/>
              </a:rPr>
              <a:t>a</a:t>
            </a:r>
            <a:r>
              <a:rPr dirty="0" sz="1000" spc="-30">
                <a:solidFill>
                  <a:srgbClr val="5B8CAC"/>
                </a:solidFill>
                <a:latin typeface="Arial"/>
                <a:cs typeface="Arial"/>
              </a:rPr>
              <a:t>n</a:t>
            </a:r>
            <a:r>
              <a:rPr dirty="0" sz="1000" spc="140">
                <a:solidFill>
                  <a:srgbClr val="5B8CAC"/>
                </a:solidFill>
                <a:latin typeface="Arial"/>
                <a:cs typeface="Arial"/>
              </a:rPr>
              <a:t>d</a:t>
            </a:r>
            <a:r>
              <a:rPr dirty="0" sz="1000" spc="-70">
                <a:solidFill>
                  <a:srgbClr val="5B8CAC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729ABA"/>
                </a:solidFill>
                <a:latin typeface="Arial"/>
                <a:cs typeface="Arial"/>
              </a:rPr>
              <a:t>yo</a:t>
            </a:r>
            <a:r>
              <a:rPr dirty="0" sz="1000" spc="10">
                <a:solidFill>
                  <a:srgbClr val="729ABA"/>
                </a:solidFill>
                <a:latin typeface="Arial"/>
                <a:cs typeface="Arial"/>
              </a:rPr>
              <a:t>u</a:t>
            </a:r>
            <a:r>
              <a:rPr dirty="0" sz="1000">
                <a:solidFill>
                  <a:srgbClr val="729ABA"/>
                </a:solidFill>
                <a:latin typeface="Arial"/>
                <a:cs typeface="Arial"/>
              </a:rPr>
              <a:t>r</a:t>
            </a:r>
            <a:r>
              <a:rPr dirty="0" sz="1000" spc="-40">
                <a:solidFill>
                  <a:srgbClr val="729ABA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729ABA"/>
                </a:solidFill>
                <a:latin typeface="Arial"/>
                <a:cs typeface="Arial"/>
              </a:rPr>
              <a:t>optio</a:t>
            </a:r>
            <a:r>
              <a:rPr dirty="0" sz="1000" spc="-25">
                <a:solidFill>
                  <a:srgbClr val="729ABA"/>
                </a:solidFill>
                <a:latin typeface="Arial"/>
                <a:cs typeface="Arial"/>
              </a:rPr>
              <a:t>n</a:t>
            </a:r>
            <a:r>
              <a:rPr dirty="0" sz="1000" spc="45">
                <a:solidFill>
                  <a:srgbClr val="729ABA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AUGUST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0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1</a:t>
            </a:r>
            <a:r>
              <a:rPr dirty="0" sz="800" spc="30">
                <a:solidFill>
                  <a:srgbClr val="9A97A0"/>
                </a:solidFill>
                <a:latin typeface="Arial"/>
                <a:cs typeface="Arial"/>
              </a:rPr>
              <a:t>6</a:t>
            </a:r>
            <a:r>
              <a:rPr dirty="0" sz="800" spc="200">
                <a:solidFill>
                  <a:srgbClr val="B8BCC1"/>
                </a:solidFill>
                <a:latin typeface="Arial"/>
                <a:cs typeface="Arial"/>
              </a:rPr>
              <a:t>,</a:t>
            </a:r>
            <a:r>
              <a:rPr dirty="0" sz="800" spc="15">
                <a:solidFill>
                  <a:srgbClr val="9A97A0"/>
                </a:solidFill>
                <a:latin typeface="Arial"/>
                <a:cs typeface="Arial"/>
              </a:rPr>
              <a:t>2010</a:t>
            </a:r>
            <a:r>
              <a:rPr dirty="0" sz="800" spc="3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A87EA1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8415" marR="34290">
              <a:lnSpc>
                <a:spcPct val="124700"/>
              </a:lnSpc>
              <a:spcBef>
                <a:spcPts val="5"/>
              </a:spcBef>
            </a:pP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Experts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can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pred</a:t>
            </a:r>
            <a:r>
              <a:rPr dirty="0" sz="800" spc="-2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ct</a:t>
            </a:r>
            <a:r>
              <a:rPr dirty="0" sz="800" spc="-6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the</a:t>
            </a:r>
            <a:r>
              <a:rPr dirty="0" sz="800" spc="-1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weather,</a:t>
            </a:r>
            <a:r>
              <a:rPr dirty="0" sz="800" spc="8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b</a:t>
            </a:r>
            <a:r>
              <a:rPr dirty="0" sz="800" spc="-20">
                <a:solidFill>
                  <a:srgbClr val="9A97A0"/>
                </a:solidFill>
                <a:latin typeface="Arial"/>
                <a:cs typeface="Arial"/>
              </a:rPr>
              <a:t>u</a:t>
            </a:r>
            <a:r>
              <a:rPr dirty="0" sz="800" spc="-20">
                <a:solidFill>
                  <a:srgbClr val="796985"/>
                </a:solidFill>
                <a:latin typeface="Arial"/>
                <a:cs typeface="Arial"/>
              </a:rPr>
              <a:t>t</a:t>
            </a:r>
            <a:r>
              <a:rPr dirty="0" sz="800" spc="-4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th</a:t>
            </a:r>
            <a:r>
              <a:rPr dirty="0" sz="800" spc="15">
                <a:solidFill>
                  <a:srgbClr val="796985"/>
                </a:solidFill>
                <a:latin typeface="Arial"/>
                <a:cs typeface="Arial"/>
              </a:rPr>
              <a:t>e</a:t>
            </a:r>
            <a:r>
              <a:rPr dirty="0" sz="800" spc="-5">
                <a:solidFill>
                  <a:srgbClr val="9A97A0"/>
                </a:solidFill>
                <a:latin typeface="Arial"/>
                <a:cs typeface="Arial"/>
              </a:rPr>
              <a:t>y</a:t>
            </a:r>
            <a:r>
              <a:rPr dirty="0" sz="800" spc="-4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A97A0"/>
                </a:solidFill>
                <a:latin typeface="Arial"/>
                <a:cs typeface="Arial"/>
              </a:rPr>
              <a:t>c</a:t>
            </a:r>
            <a:r>
              <a:rPr dirty="0" sz="800" spc="50">
                <a:solidFill>
                  <a:srgbClr val="9A97A0"/>
                </a:solidFill>
                <a:latin typeface="Arial"/>
                <a:cs typeface="Arial"/>
              </a:rPr>
              <a:t>a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n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'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t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predict</a:t>
            </a:r>
            <a:r>
              <a:rPr dirty="0" sz="800" spc="-6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90">
                <a:solidFill>
                  <a:srgbClr val="729ABA"/>
                </a:solidFill>
                <a:latin typeface="Arial"/>
                <a:cs typeface="Arial"/>
              </a:rPr>
              <a:t>s</a:t>
            </a:r>
            <a:r>
              <a:rPr dirty="0" sz="800" spc="45">
                <a:solidFill>
                  <a:srgbClr val="729ABA"/>
                </a:solidFill>
                <a:latin typeface="Arial"/>
                <a:cs typeface="Arial"/>
              </a:rPr>
              <a:t>i</a:t>
            </a:r>
            <a:r>
              <a:rPr dirty="0" sz="800" spc="-20">
                <a:solidFill>
                  <a:srgbClr val="729ABA"/>
                </a:solidFill>
                <a:latin typeface="Arial"/>
                <a:cs typeface="Arial"/>
              </a:rPr>
              <a:t>n</a:t>
            </a:r>
            <a:r>
              <a:rPr dirty="0" sz="800" spc="30">
                <a:solidFill>
                  <a:srgbClr val="8CAABA"/>
                </a:solidFill>
                <a:latin typeface="Arial"/>
                <a:cs typeface="Arial"/>
              </a:rPr>
              <a:t>k</a:t>
            </a:r>
            <a:r>
              <a:rPr dirty="0" sz="800" spc="30">
                <a:solidFill>
                  <a:srgbClr val="729ABA"/>
                </a:solidFill>
                <a:latin typeface="Arial"/>
                <a:cs typeface="Arial"/>
              </a:rPr>
              <a:t>h</a:t>
            </a:r>
            <a:r>
              <a:rPr dirty="0" sz="800" spc="30">
                <a:solidFill>
                  <a:srgbClr val="8CAABA"/>
                </a:solidFill>
                <a:latin typeface="Arial"/>
                <a:cs typeface="Arial"/>
              </a:rPr>
              <a:t>o</a:t>
            </a:r>
            <a:r>
              <a:rPr dirty="0" sz="800" spc="60">
                <a:solidFill>
                  <a:srgbClr val="467EAA"/>
                </a:solidFill>
                <a:latin typeface="Arial"/>
                <a:cs typeface="Arial"/>
              </a:rPr>
              <a:t>l</a:t>
            </a:r>
            <a:r>
              <a:rPr dirty="0" sz="800" spc="-15">
                <a:solidFill>
                  <a:srgbClr val="729ABA"/>
                </a:solidFill>
                <a:latin typeface="Arial"/>
                <a:cs typeface="Arial"/>
              </a:rPr>
              <a:t>e</a:t>
            </a:r>
            <a:r>
              <a:rPr dirty="0" sz="800" spc="75">
                <a:solidFill>
                  <a:srgbClr val="8CAABA"/>
                </a:solidFill>
                <a:latin typeface="Arial"/>
                <a:cs typeface="Arial"/>
              </a:rPr>
              <a:t>s</a:t>
            </a:r>
            <a:r>
              <a:rPr dirty="0" sz="800" spc="155">
                <a:solidFill>
                  <a:srgbClr val="B3A1B8"/>
                </a:solidFill>
                <a:latin typeface="Arial"/>
                <a:cs typeface="Arial"/>
              </a:rPr>
              <a:t>.</a:t>
            </a:r>
            <a:r>
              <a:rPr dirty="0" sz="800" spc="5">
                <a:solidFill>
                  <a:srgbClr val="9A97A0"/>
                </a:solidFill>
                <a:latin typeface="Arial"/>
                <a:cs typeface="Arial"/>
              </a:rPr>
              <a:t>We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have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more</a:t>
            </a:r>
            <a:r>
              <a:rPr dirty="0" sz="800" spc="-3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90">
                <a:solidFill>
                  <a:srgbClr val="8C8090"/>
                </a:solidFill>
                <a:latin typeface="Arial"/>
                <a:cs typeface="Arial"/>
              </a:rPr>
              <a:t>s</a:t>
            </a:r>
            <a:r>
              <a:rPr dirty="0" sz="800" spc="4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nkholes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  <a:p>
            <a:pPr marL="18415" marR="81915">
              <a:lnSpc>
                <a:spcPct val="129700"/>
              </a:lnSpc>
            </a:pPr>
            <a:r>
              <a:rPr dirty="0" sz="800" spc="-20">
                <a:solidFill>
                  <a:srgbClr val="796985"/>
                </a:solidFill>
                <a:latin typeface="Arial"/>
                <a:cs typeface="Arial"/>
              </a:rPr>
              <a:t>F</a:t>
            </a:r>
            <a:r>
              <a:rPr dirty="0" sz="800" spc="25">
                <a:solidFill>
                  <a:srgbClr val="796985"/>
                </a:solidFill>
                <a:latin typeface="Arial"/>
                <a:cs typeface="Arial"/>
              </a:rPr>
              <a:t>lorida</a:t>
            </a:r>
            <a:r>
              <a:rPr dirty="0" sz="800" spc="-3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than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any</a:t>
            </a:r>
            <a:r>
              <a:rPr dirty="0" sz="800" spc="-4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other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9A97A0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tat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e</a:t>
            </a:r>
            <a:r>
              <a:rPr dirty="0" sz="800" spc="200">
                <a:solidFill>
                  <a:srgbClr val="B8BCC1"/>
                </a:solidFill>
                <a:latin typeface="Arial"/>
                <a:cs typeface="Arial"/>
              </a:rPr>
              <a:t>,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and</a:t>
            </a:r>
            <a:r>
              <a:rPr dirty="0" sz="800" spc="-5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some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areas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are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more</a:t>
            </a:r>
            <a:r>
              <a:rPr dirty="0" sz="800" spc="-8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9A97A0"/>
                </a:solidFill>
                <a:latin typeface="Arial"/>
                <a:cs typeface="Arial"/>
              </a:rPr>
              <a:t>v</a:t>
            </a:r>
            <a:r>
              <a:rPr dirty="0" sz="800" spc="50">
                <a:solidFill>
                  <a:srgbClr val="9A97A0"/>
                </a:solidFill>
                <a:latin typeface="Arial"/>
                <a:cs typeface="Arial"/>
              </a:rPr>
              <a:t>u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l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ner</a:t>
            </a: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a</a:t>
            </a:r>
            <a:r>
              <a:rPr dirty="0" sz="800" spc="15">
                <a:solidFill>
                  <a:srgbClr val="9A97A0"/>
                </a:solidFill>
                <a:latin typeface="Arial"/>
                <a:cs typeface="Arial"/>
              </a:rPr>
              <a:t>ble</a:t>
            </a:r>
            <a:r>
              <a:rPr dirty="0" sz="800" spc="-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to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A97A0"/>
                </a:solidFill>
                <a:latin typeface="Arial"/>
                <a:cs typeface="Arial"/>
              </a:rPr>
              <a:t>sinkholes</a:t>
            </a:r>
            <a:r>
              <a:rPr dirty="0" sz="800" spc="-13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B3A1B8"/>
                </a:solidFill>
                <a:latin typeface="Arial"/>
                <a:cs typeface="Arial"/>
              </a:rPr>
              <a:t>,</a:t>
            </a:r>
            <a:r>
              <a:rPr dirty="0" sz="800" spc="-85">
                <a:solidFill>
                  <a:srgbClr val="B3A1B8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9A97A0"/>
                </a:solidFill>
                <a:latin typeface="Arial"/>
                <a:cs typeface="Arial"/>
              </a:rPr>
              <a:t>such</a:t>
            </a:r>
            <a:r>
              <a:rPr dirty="0" sz="800" spc="1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as</a:t>
            </a:r>
            <a:endParaRPr sz="800">
              <a:latin typeface="Arial"/>
              <a:cs typeface="Arial"/>
            </a:endParaRPr>
          </a:p>
          <a:p>
            <a:pPr marL="18415" marR="6350" indent="-6350">
              <a:lnSpc>
                <a:spcPts val="1240"/>
              </a:lnSpc>
              <a:spcBef>
                <a:spcPts val="45"/>
              </a:spcBef>
            </a:pPr>
            <a:r>
              <a:rPr dirty="0" sz="800" spc="5">
                <a:solidFill>
                  <a:srgbClr val="9A97A0"/>
                </a:solidFill>
                <a:latin typeface="Arial"/>
                <a:cs typeface="Arial"/>
              </a:rPr>
              <a:t>We</a:t>
            </a:r>
            <a:r>
              <a:rPr dirty="0" sz="800" spc="-15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st</a:t>
            </a:r>
            <a:r>
              <a:rPr dirty="0" sz="800" spc="-6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Central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796985"/>
                </a:solidFill>
                <a:latin typeface="Arial"/>
                <a:cs typeface="Arial"/>
              </a:rPr>
              <a:t>F</a:t>
            </a:r>
            <a:r>
              <a:rPr dirty="0" sz="800" spc="10">
                <a:solidFill>
                  <a:srgbClr val="9A97A0"/>
                </a:solidFill>
                <a:latin typeface="Arial"/>
                <a:cs typeface="Arial"/>
              </a:rPr>
              <a:t>l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orida</a:t>
            </a:r>
            <a:r>
              <a:rPr dirty="0" sz="800" spc="-2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and</a:t>
            </a:r>
            <a:r>
              <a:rPr dirty="0" sz="800" spc="-5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Tampa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Ba</a:t>
            </a:r>
            <a:r>
              <a:rPr dirty="0" sz="800" spc="0">
                <a:solidFill>
                  <a:srgbClr val="8C8090"/>
                </a:solidFill>
                <a:latin typeface="Arial"/>
                <a:cs typeface="Arial"/>
              </a:rPr>
              <a:t>y</a:t>
            </a:r>
            <a:r>
              <a:rPr dirty="0" sz="800" spc="150">
                <a:solidFill>
                  <a:srgbClr val="B3A1B8"/>
                </a:solidFill>
                <a:latin typeface="Arial"/>
                <a:cs typeface="Arial"/>
              </a:rPr>
              <a:t>,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and</a:t>
            </a:r>
            <a:r>
              <a:rPr dirty="0" sz="800" spc="-5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8C8090"/>
                </a:solidFill>
                <a:latin typeface="Arial"/>
                <a:cs typeface="Arial"/>
              </a:rPr>
              <a:t>they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open</a:t>
            </a:r>
            <a:r>
              <a:rPr dirty="0" sz="800" spc="-3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8C8090"/>
                </a:solidFill>
                <a:latin typeface="Arial"/>
                <a:cs typeface="Arial"/>
              </a:rPr>
              <a:t>up</a:t>
            </a:r>
            <a:r>
              <a:rPr dirty="0" sz="800" spc="-114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when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305">
                <a:solidFill>
                  <a:srgbClr val="796985"/>
                </a:solidFill>
                <a:latin typeface="Arial"/>
                <a:cs typeface="Arial"/>
              </a:rPr>
              <a:t>1</a:t>
            </a:r>
            <a:r>
              <a:rPr dirty="0" sz="800" spc="-20">
                <a:solidFill>
                  <a:srgbClr val="796985"/>
                </a:solidFill>
                <a:latin typeface="Arial"/>
                <a:cs typeface="Arial"/>
              </a:rPr>
              <a:t>1</a:t>
            </a:r>
            <a:r>
              <a:rPr dirty="0" sz="800" spc="65">
                <a:solidFill>
                  <a:srgbClr val="9A97A0"/>
                </a:solidFill>
                <a:latin typeface="Arial"/>
                <a:cs typeface="Arial"/>
              </a:rPr>
              <a:t>is</a:t>
            </a:r>
            <a:r>
              <a:rPr dirty="0" sz="800" spc="-8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very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9A97A0"/>
                </a:solidFill>
                <a:latin typeface="Arial"/>
                <a:cs typeface="Arial"/>
              </a:rPr>
              <a:t>dry</a:t>
            </a:r>
            <a:r>
              <a:rPr dirty="0" sz="800" spc="-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9A97A0"/>
                </a:solidFill>
                <a:latin typeface="Arial"/>
                <a:cs typeface="Arial"/>
              </a:rPr>
              <a:t>or</a:t>
            </a:r>
            <a:r>
              <a:rPr dirty="0" sz="800" spc="-8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very</a:t>
            </a:r>
            <a:r>
              <a:rPr dirty="0" sz="800" spc="-6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8C8090"/>
                </a:solidFill>
                <a:latin typeface="Arial"/>
                <a:cs typeface="Arial"/>
              </a:rPr>
              <a:t>wet</a:t>
            </a:r>
            <a:r>
              <a:rPr dirty="0" sz="800" spc="8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o</a:t>
            </a:r>
            <a:r>
              <a:rPr dirty="0" sz="800" spc="145">
                <a:solidFill>
                  <a:srgbClr val="B8BCC1"/>
                </a:solidFill>
                <a:latin typeface="Arial"/>
                <a:cs typeface="Arial"/>
              </a:rPr>
              <a:t>,</a:t>
            </a:r>
            <a:r>
              <a:rPr dirty="0" sz="800" spc="145">
                <a:solidFill>
                  <a:srgbClr val="B8BCC1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8C8090"/>
                </a:solidFill>
                <a:latin typeface="Arial"/>
                <a:cs typeface="Arial"/>
              </a:rPr>
              <a:t>ra</a:t>
            </a:r>
            <a:r>
              <a:rPr dirty="0" sz="800" spc="-3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ny</a:t>
            </a:r>
            <a:r>
              <a:rPr dirty="0" sz="800" spc="-3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season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260">
                <a:solidFill>
                  <a:srgbClr val="796985"/>
                </a:solidFill>
                <a:latin typeface="Arial"/>
                <a:cs typeface="Arial"/>
              </a:rPr>
              <a:t>1</a:t>
            </a:r>
            <a:r>
              <a:rPr dirty="0" sz="800" spc="35">
                <a:solidFill>
                  <a:srgbClr val="9A97A0"/>
                </a:solidFill>
                <a:latin typeface="Arial"/>
                <a:cs typeface="Arial"/>
              </a:rPr>
              <a:t>s</a:t>
            </a:r>
            <a:r>
              <a:rPr dirty="0" sz="800" spc="1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humcane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9A97A0"/>
                </a:solidFill>
                <a:latin typeface="Arial"/>
                <a:cs typeface="Arial"/>
              </a:rPr>
              <a:t>season</a:t>
            </a:r>
            <a:r>
              <a:rPr dirty="0" sz="800" spc="3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00">
                <a:solidFill>
                  <a:srgbClr val="8C8090"/>
                </a:solidFill>
                <a:latin typeface="Arial"/>
                <a:cs typeface="Arial"/>
              </a:rPr>
              <a:t>1s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90">
                <a:solidFill>
                  <a:srgbClr val="9A97A0"/>
                </a:solidFill>
                <a:latin typeface="Arial"/>
                <a:cs typeface="Arial"/>
              </a:rPr>
              <a:t>s</a:t>
            </a:r>
            <a:r>
              <a:rPr dirty="0" sz="800" spc="45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nkhole</a:t>
            </a:r>
            <a:r>
              <a:rPr dirty="0" sz="800" spc="1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season.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4340" y="5355077"/>
            <a:ext cx="4355465" cy="49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">
              <a:lnSpc>
                <a:spcPct val="100000"/>
              </a:lnSpc>
            </a:pPr>
            <a:r>
              <a:rPr dirty="0" sz="1350" spc="30">
                <a:solidFill>
                  <a:srgbClr val="8CAABA"/>
                </a:solidFill>
                <a:latin typeface="Arial"/>
                <a:cs typeface="Arial"/>
              </a:rPr>
              <a:t>MORE</a:t>
            </a:r>
            <a:r>
              <a:rPr dirty="0" sz="1350" spc="65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35">
                <a:solidFill>
                  <a:srgbClr val="8CAABA"/>
                </a:solidFill>
                <a:latin typeface="Arial"/>
                <a:cs typeface="Arial"/>
              </a:rPr>
              <a:t>FROM</a:t>
            </a:r>
            <a:r>
              <a:rPr dirty="0" sz="1350" spc="5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8CAABA"/>
                </a:solidFill>
                <a:latin typeface="Arial"/>
                <a:cs typeface="Arial"/>
              </a:rPr>
              <a:t>THE</a:t>
            </a:r>
            <a:r>
              <a:rPr dirty="0" sz="1350" spc="110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50">
                <a:solidFill>
                  <a:srgbClr val="8CAABA"/>
                </a:solidFill>
                <a:latin typeface="Arial"/>
                <a:cs typeface="Arial"/>
              </a:rPr>
              <a:t>STRA</a:t>
            </a:r>
            <a:r>
              <a:rPr dirty="0" sz="1350" spc="-10">
                <a:solidFill>
                  <a:srgbClr val="8CAABA"/>
                </a:solidFill>
                <a:latin typeface="Arial"/>
                <a:cs typeface="Arial"/>
              </a:rPr>
              <a:t>I</a:t>
            </a:r>
            <a:r>
              <a:rPr dirty="0" sz="1350" spc="25">
                <a:solidFill>
                  <a:srgbClr val="8CAABA"/>
                </a:solidFill>
                <a:latin typeface="Arial"/>
                <a:cs typeface="Arial"/>
              </a:rPr>
              <a:t>GHT</a:t>
            </a:r>
            <a:r>
              <a:rPr dirty="0" sz="1350" spc="15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-165">
                <a:solidFill>
                  <a:srgbClr val="8CAABA"/>
                </a:solidFill>
                <a:latin typeface="Arial"/>
                <a:cs typeface="Arial"/>
              </a:rPr>
              <a:t>T</a:t>
            </a:r>
            <a:r>
              <a:rPr dirty="0" sz="1350" spc="114">
                <a:solidFill>
                  <a:srgbClr val="8CAABA"/>
                </a:solidFill>
                <a:latin typeface="Arial"/>
                <a:cs typeface="Arial"/>
              </a:rPr>
              <a:t>ALK</a:t>
            </a:r>
            <a:r>
              <a:rPr dirty="0" sz="1350" spc="145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65">
                <a:solidFill>
                  <a:srgbClr val="8CAABA"/>
                </a:solidFill>
                <a:latin typeface="Arial"/>
                <a:cs typeface="Arial"/>
              </a:rPr>
              <a:t>BLOG</a:t>
            </a:r>
            <a:endParaRPr sz="135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980"/>
              </a:spcBef>
              <a:buClr>
                <a:srgbClr val="F06D5B"/>
              </a:buClr>
              <a:buFont typeface="Arial"/>
              <a:buChar char="·"/>
              <a:tabLst>
                <a:tab pos="102235" algn="l"/>
              </a:tabLst>
            </a:pPr>
            <a:r>
              <a:rPr dirty="0" sz="1000" spc="25">
                <a:solidFill>
                  <a:srgbClr val="9A97A0"/>
                </a:solidFill>
                <a:latin typeface="Arial"/>
                <a:cs typeface="Arial"/>
              </a:rPr>
              <a:t>Consumers</a:t>
            </a:r>
            <a:r>
              <a:rPr dirty="0" sz="1000" spc="5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30">
                <a:solidFill>
                  <a:srgbClr val="9A97A0"/>
                </a:solidFill>
                <a:latin typeface="Arial"/>
                <a:cs typeface="Arial"/>
              </a:rPr>
              <a:t>benefit</a:t>
            </a:r>
            <a:r>
              <a:rPr dirty="0" sz="1000" spc="-2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9A97A0"/>
                </a:solidFill>
                <a:latin typeface="Arial"/>
                <a:cs typeface="Arial"/>
              </a:rPr>
              <a:t>1n</a:t>
            </a:r>
            <a:r>
              <a:rPr dirty="0" sz="1000" spc="-11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9A97A0"/>
                </a:solidFill>
                <a:latin typeface="Arial"/>
                <a:cs typeface="Arial"/>
              </a:rPr>
              <a:t>fight</a:t>
            </a:r>
            <a:r>
              <a:rPr dirty="0" sz="1000" spc="3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60">
                <a:solidFill>
                  <a:srgbClr val="9A97A0"/>
                </a:solidFill>
                <a:latin typeface="Arial"/>
                <a:cs typeface="Arial"/>
              </a:rPr>
              <a:t>aga</a:t>
            </a:r>
            <a:r>
              <a:rPr dirty="0" sz="1000" spc="25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000" spc="15">
                <a:solidFill>
                  <a:srgbClr val="9A97A0"/>
                </a:solidFill>
                <a:latin typeface="Arial"/>
                <a:cs typeface="Arial"/>
              </a:rPr>
              <a:t>nst</a:t>
            </a:r>
            <a:r>
              <a:rPr dirty="0" sz="1000" spc="-5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9A97A0"/>
                </a:solidFill>
                <a:latin typeface="Arial"/>
                <a:cs typeface="Arial"/>
              </a:rPr>
              <a:t>auto</a:t>
            </a:r>
            <a:r>
              <a:rPr dirty="0" sz="1000" spc="1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9A97A0"/>
                </a:solidFill>
                <a:latin typeface="Arial"/>
                <a:cs typeface="Arial"/>
              </a:rPr>
              <a:t>insurance</a:t>
            </a:r>
            <a:r>
              <a:rPr dirty="0" sz="1000" spc="-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9A97A0"/>
                </a:solidFill>
                <a:latin typeface="Arial"/>
                <a:cs typeface="Arial"/>
              </a:rPr>
              <a:t>fraud</a:t>
            </a:r>
            <a:r>
              <a:rPr dirty="0" sz="1000" spc="1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55">
                <a:solidFill>
                  <a:srgbClr val="B3A1B8"/>
                </a:solidFill>
                <a:latin typeface="Arial"/>
                <a:cs typeface="Arial"/>
              </a:rPr>
              <a:t>1</a:t>
            </a:r>
            <a:r>
              <a:rPr dirty="0" sz="800" spc="-135">
                <a:solidFill>
                  <a:srgbClr val="B3A1B8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9A97A0"/>
                </a:solidFill>
                <a:latin typeface="Arial"/>
                <a:cs typeface="Arial"/>
              </a:rPr>
              <a:t>AUGUST</a:t>
            </a:r>
            <a:r>
              <a:rPr dirty="0" sz="800" spc="7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9A97A0"/>
                </a:solidFill>
                <a:latin typeface="Arial"/>
                <a:cs typeface="Arial"/>
              </a:rPr>
              <a:t>1</a:t>
            </a:r>
            <a:r>
              <a:rPr dirty="0" sz="800" spc="30">
                <a:solidFill>
                  <a:srgbClr val="9A97A0"/>
                </a:solidFill>
                <a:latin typeface="Arial"/>
                <a:cs typeface="Arial"/>
              </a:rPr>
              <a:t>3</a:t>
            </a:r>
            <a:r>
              <a:rPr dirty="0" sz="800" spc="20">
                <a:solidFill>
                  <a:srgbClr val="B8BCC1"/>
                </a:solidFill>
                <a:latin typeface="Arial"/>
                <a:cs typeface="Arial"/>
              </a:rPr>
              <a:t>,</a:t>
            </a:r>
            <a:r>
              <a:rPr dirty="0" sz="800" spc="-85">
                <a:solidFill>
                  <a:srgbClr val="B8BCC1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20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1</a:t>
            </a:r>
            <a:r>
              <a:rPr dirty="0" sz="800" spc="60">
                <a:solidFill>
                  <a:srgbClr val="9A97A0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340" y="5969945"/>
            <a:ext cx="309181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0" indent="-88900">
              <a:lnSpc>
                <a:spcPct val="100000"/>
              </a:lnSpc>
              <a:buClr>
                <a:srgbClr val="F06D5B"/>
              </a:buClr>
              <a:buFont typeface="Arial"/>
              <a:buChar char="·"/>
              <a:tabLst>
                <a:tab pos="102235" algn="l"/>
              </a:tabLst>
            </a:pPr>
            <a:r>
              <a:rPr dirty="0" sz="1000" spc="100">
                <a:solidFill>
                  <a:srgbClr val="9A97A0"/>
                </a:solidFill>
                <a:latin typeface="Arial"/>
                <a:cs typeface="Arial"/>
              </a:rPr>
              <a:t>S</a:t>
            </a:r>
            <a:r>
              <a:rPr dirty="0" sz="1000" spc="5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000" spc="-35">
                <a:solidFill>
                  <a:srgbClr val="9A97A0"/>
                </a:solidFill>
                <a:latin typeface="Arial"/>
                <a:cs typeface="Arial"/>
              </a:rPr>
              <a:t>n</a:t>
            </a:r>
            <a:r>
              <a:rPr dirty="0" sz="1000" spc="40">
                <a:solidFill>
                  <a:srgbClr val="9A97A0"/>
                </a:solidFill>
                <a:latin typeface="Arial"/>
                <a:cs typeface="Arial"/>
              </a:rPr>
              <a:t>kho</a:t>
            </a:r>
            <a:r>
              <a:rPr dirty="0" sz="1000" spc="-50">
                <a:solidFill>
                  <a:srgbClr val="9A97A0"/>
                </a:solidFill>
                <a:latin typeface="Arial"/>
                <a:cs typeface="Arial"/>
              </a:rPr>
              <a:t>l</a:t>
            </a:r>
            <a:r>
              <a:rPr dirty="0" sz="1000" spc="75">
                <a:solidFill>
                  <a:srgbClr val="9A97A0"/>
                </a:solidFill>
                <a:latin typeface="Arial"/>
                <a:cs typeface="Arial"/>
              </a:rPr>
              <a:t>es</a:t>
            </a:r>
            <a:r>
              <a:rPr dirty="0" sz="1000" spc="-5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9A97A0"/>
                </a:solidFill>
                <a:latin typeface="Arial"/>
                <a:cs typeface="Arial"/>
              </a:rPr>
              <a:t>Sinki</a:t>
            </a:r>
            <a:r>
              <a:rPr dirty="0" sz="1000" spc="-20">
                <a:solidFill>
                  <a:srgbClr val="9A97A0"/>
                </a:solidFill>
                <a:latin typeface="Arial"/>
                <a:cs typeface="Arial"/>
              </a:rPr>
              <a:t>n</a:t>
            </a:r>
            <a:r>
              <a:rPr dirty="0" sz="1000" spc="130">
                <a:solidFill>
                  <a:srgbClr val="9A97A0"/>
                </a:solidFill>
                <a:latin typeface="Arial"/>
                <a:cs typeface="Arial"/>
              </a:rPr>
              <a:t>g</a:t>
            </a:r>
            <a:r>
              <a:rPr dirty="0" sz="1000" spc="-6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9A97A0"/>
                </a:solidFill>
                <a:latin typeface="Arial"/>
                <a:cs typeface="Arial"/>
              </a:rPr>
              <a:t>Citizens</a:t>
            </a:r>
            <a:r>
              <a:rPr dirty="0" sz="1000" spc="2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1000" spc="25">
                <a:solidFill>
                  <a:srgbClr val="8C8090"/>
                </a:solidFill>
                <a:latin typeface="Arial"/>
                <a:cs typeface="Arial"/>
              </a:rPr>
              <a:t>nsurance</a:t>
            </a:r>
            <a:r>
              <a:rPr dirty="0" sz="1000" spc="-4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114">
                <a:solidFill>
                  <a:srgbClr val="B3A1B8"/>
                </a:solidFill>
                <a:latin typeface="Arial"/>
                <a:cs typeface="Arial"/>
              </a:rPr>
              <a:t>1</a:t>
            </a:r>
            <a:r>
              <a:rPr dirty="0" sz="800" spc="15">
                <a:solidFill>
                  <a:srgbClr val="9A97A0"/>
                </a:solidFill>
                <a:latin typeface="Arial"/>
                <a:cs typeface="Arial"/>
              </a:rPr>
              <a:t>JULY</a:t>
            </a:r>
            <a:r>
              <a:rPr dirty="0" sz="800" spc="-2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3</a:t>
            </a:r>
            <a:r>
              <a:rPr dirty="0" sz="800" spc="25">
                <a:solidFill>
                  <a:srgbClr val="9A97A0"/>
                </a:solidFill>
                <a:latin typeface="Arial"/>
                <a:cs typeface="Arial"/>
              </a:rPr>
              <a:t>0</a:t>
            </a:r>
            <a:r>
              <a:rPr dirty="0" sz="800" spc="200">
                <a:solidFill>
                  <a:srgbClr val="B8BCC1"/>
                </a:solidFill>
                <a:latin typeface="Arial"/>
                <a:cs typeface="Arial"/>
              </a:rPr>
              <a:t>,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20</a:t>
            </a:r>
            <a:r>
              <a:rPr dirty="0" sz="800" spc="50">
                <a:solidFill>
                  <a:srgbClr val="9A97A0"/>
                </a:solidFill>
                <a:latin typeface="Arial"/>
                <a:cs typeface="Arial"/>
              </a:rPr>
              <a:t>1</a:t>
            </a:r>
            <a:r>
              <a:rPr dirty="0" sz="1200" spc="-170">
                <a:solidFill>
                  <a:srgbClr val="9A97A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375" y="6280014"/>
            <a:ext cx="342265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725" indent="-73025">
              <a:lnSpc>
                <a:spcPct val="100000"/>
              </a:lnSpc>
              <a:buClr>
                <a:srgbClr val="F06D5B"/>
              </a:buClr>
              <a:buFont typeface="Arial"/>
              <a:buChar char="•"/>
              <a:tabLst>
                <a:tab pos="86360" algn="l"/>
              </a:tabLst>
            </a:pPr>
            <a:r>
              <a:rPr dirty="0" sz="1000" spc="70">
                <a:solidFill>
                  <a:srgbClr val="9A97A0"/>
                </a:solidFill>
                <a:latin typeface="Arial"/>
                <a:cs typeface="Arial"/>
              </a:rPr>
              <a:t>G</a:t>
            </a:r>
            <a:r>
              <a:rPr dirty="0" sz="1000" spc="-70">
                <a:solidFill>
                  <a:srgbClr val="9A97A0"/>
                </a:solidFill>
                <a:latin typeface="Arial"/>
                <a:cs typeface="Arial"/>
              </a:rPr>
              <a:t>o</a:t>
            </a:r>
            <a:r>
              <a:rPr dirty="0" sz="1000" spc="80">
                <a:solidFill>
                  <a:srgbClr val="9A97A0"/>
                </a:solidFill>
                <a:latin typeface="Arial"/>
                <a:cs typeface="Arial"/>
              </a:rPr>
              <a:t>t</a:t>
            </a:r>
            <a:r>
              <a:rPr dirty="0" sz="1000" spc="-2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8C8090"/>
                </a:solidFill>
                <a:latin typeface="Arial"/>
                <a:cs typeface="Arial"/>
              </a:rPr>
              <a:t>n</a:t>
            </a:r>
            <a:r>
              <a:rPr dirty="0" sz="1000" spc="40">
                <a:solidFill>
                  <a:srgbClr val="8C8090"/>
                </a:solidFill>
                <a:latin typeface="Arial"/>
                <a:cs typeface="Arial"/>
              </a:rPr>
              <a:t>ew</a:t>
            </a:r>
            <a:r>
              <a:rPr dirty="0" sz="1000" spc="-2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1000" spc="10">
                <a:solidFill>
                  <a:srgbClr val="9A97A0"/>
                </a:solidFill>
                <a:latin typeface="Arial"/>
                <a:cs typeface="Arial"/>
              </a:rPr>
              <a:t>stuff?</a:t>
            </a:r>
            <a:r>
              <a:rPr dirty="0" sz="1000" spc="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9A97A0"/>
                </a:solidFill>
                <a:latin typeface="Arial"/>
                <a:cs typeface="Arial"/>
              </a:rPr>
              <a:t>Update</a:t>
            </a:r>
            <a:r>
              <a:rPr dirty="0" sz="1000" spc="-2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25">
                <a:solidFill>
                  <a:srgbClr val="9A97A0"/>
                </a:solidFill>
                <a:latin typeface="Arial"/>
                <a:cs typeface="Arial"/>
              </a:rPr>
              <a:t>yo</a:t>
            </a:r>
            <a:r>
              <a:rPr dirty="0" sz="1000" spc="10">
                <a:solidFill>
                  <a:srgbClr val="9A97A0"/>
                </a:solidFill>
                <a:latin typeface="Arial"/>
                <a:cs typeface="Arial"/>
              </a:rPr>
              <a:t>u</a:t>
            </a:r>
            <a:r>
              <a:rPr dirty="0" sz="1000">
                <a:solidFill>
                  <a:srgbClr val="9A97A0"/>
                </a:solidFill>
                <a:latin typeface="Arial"/>
                <a:cs typeface="Arial"/>
              </a:rPr>
              <a:t>r</a:t>
            </a:r>
            <a:r>
              <a:rPr dirty="0" sz="1000" spc="-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9A97A0"/>
                </a:solidFill>
                <a:latin typeface="Arial"/>
                <a:cs typeface="Arial"/>
              </a:rPr>
              <a:t>home</a:t>
            </a:r>
            <a:r>
              <a:rPr dirty="0" sz="1000" spc="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9A97A0"/>
                </a:solidFill>
                <a:latin typeface="Arial"/>
                <a:cs typeface="Arial"/>
              </a:rPr>
              <a:t>i</a:t>
            </a:r>
            <a:r>
              <a:rPr dirty="0" sz="1000" spc="-80">
                <a:solidFill>
                  <a:srgbClr val="9A97A0"/>
                </a:solidFill>
                <a:latin typeface="Arial"/>
                <a:cs typeface="Arial"/>
              </a:rPr>
              <a:t>n</a:t>
            </a:r>
            <a:r>
              <a:rPr dirty="0" sz="1000" spc="20">
                <a:solidFill>
                  <a:srgbClr val="9A97A0"/>
                </a:solidFill>
                <a:latin typeface="Arial"/>
                <a:cs typeface="Arial"/>
              </a:rPr>
              <a:t>vent</a:t>
            </a:r>
            <a:r>
              <a:rPr dirty="0" sz="1000" spc="20">
                <a:solidFill>
                  <a:srgbClr val="9A97A0"/>
                </a:solidFill>
                <a:latin typeface="Arial"/>
                <a:cs typeface="Arial"/>
              </a:rPr>
              <a:t>o</a:t>
            </a:r>
            <a:r>
              <a:rPr dirty="0" sz="1000" spc="20">
                <a:solidFill>
                  <a:srgbClr val="9A97A0"/>
                </a:solidFill>
                <a:latin typeface="Arial"/>
                <a:cs typeface="Arial"/>
              </a:rPr>
              <a:t>ry</a:t>
            </a:r>
            <a:r>
              <a:rPr dirty="0" sz="1000" spc="-5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-114">
                <a:solidFill>
                  <a:srgbClr val="B3A1B8"/>
                </a:solidFill>
                <a:latin typeface="Arial"/>
                <a:cs typeface="Arial"/>
              </a:rPr>
              <a:t>1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JULY</a:t>
            </a:r>
            <a:r>
              <a:rPr dirty="0" sz="800" spc="-2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2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6</a:t>
            </a:r>
            <a:r>
              <a:rPr dirty="0" sz="800" spc="150">
                <a:solidFill>
                  <a:srgbClr val="B8BCC1"/>
                </a:solidFill>
                <a:latin typeface="Arial"/>
                <a:cs typeface="Arial"/>
              </a:rPr>
              <a:t>,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20</a:t>
            </a:r>
            <a:r>
              <a:rPr dirty="0" sz="800" spc="70">
                <a:solidFill>
                  <a:srgbClr val="9A97A0"/>
                </a:solidFill>
                <a:latin typeface="Arial"/>
                <a:cs typeface="Arial"/>
              </a:rPr>
              <a:t>1</a:t>
            </a:r>
            <a:r>
              <a:rPr dirty="0" sz="1200" spc="-170">
                <a:solidFill>
                  <a:srgbClr val="9A97A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85558" y="2351661"/>
            <a:ext cx="2672715" cy="1127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 sz="1350" spc="-45">
                <a:solidFill>
                  <a:srgbClr val="8CAABA"/>
                </a:solidFill>
                <a:latin typeface="Arial"/>
                <a:cs typeface="Arial"/>
              </a:rPr>
              <a:t>I</a:t>
            </a:r>
            <a:r>
              <a:rPr dirty="0" sz="1350" spc="5">
                <a:solidFill>
                  <a:srgbClr val="8CAABA"/>
                </a:solidFill>
                <a:latin typeface="Arial"/>
                <a:cs typeface="Arial"/>
              </a:rPr>
              <a:t>NSURANCE</a:t>
            </a:r>
            <a:r>
              <a:rPr dirty="0" sz="1350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-180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15">
                <a:solidFill>
                  <a:srgbClr val="8CAABA"/>
                </a:solidFill>
                <a:latin typeface="Arial"/>
                <a:cs typeface="Arial"/>
              </a:rPr>
              <a:t>1</a:t>
            </a:r>
            <a:r>
              <a:rPr dirty="0" sz="1350" spc="75">
                <a:solidFill>
                  <a:srgbClr val="8CAABA"/>
                </a:solidFill>
                <a:latin typeface="Arial"/>
                <a:cs typeface="Arial"/>
              </a:rPr>
              <a:t>01</a:t>
            </a:r>
            <a:endParaRPr sz="1350">
              <a:latin typeface="Arial"/>
              <a:cs typeface="Arial"/>
            </a:endParaRPr>
          </a:p>
          <a:p>
            <a:pPr marL="18415" marR="6350" indent="-6350">
              <a:lnSpc>
                <a:spcPct val="100200"/>
              </a:lnSpc>
              <a:spcBef>
                <a:spcPts val="20"/>
              </a:spcBef>
            </a:pPr>
            <a:r>
              <a:rPr dirty="0" sz="950" spc="50">
                <a:solidFill>
                  <a:srgbClr val="4F4B52"/>
                </a:solidFill>
                <a:latin typeface="Arial"/>
                <a:cs typeface="Arial"/>
              </a:rPr>
              <a:t>Who</a:t>
            </a:r>
            <a:r>
              <a:rPr dirty="0" sz="950" spc="5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95">
                <a:solidFill>
                  <a:srgbClr val="4F4B52"/>
                </a:solidFill>
                <a:latin typeface="Arial"/>
                <a:cs typeface="Arial"/>
              </a:rPr>
              <a:t>regu</a:t>
            </a:r>
            <a:r>
              <a:rPr dirty="0" sz="950" spc="25">
                <a:solidFill>
                  <a:srgbClr val="4F4B52"/>
                </a:solidFill>
                <a:latin typeface="Arial"/>
                <a:cs typeface="Arial"/>
              </a:rPr>
              <a:t>l</a:t>
            </a:r>
            <a:r>
              <a:rPr dirty="0" sz="950" spc="45">
                <a:solidFill>
                  <a:srgbClr val="4F4B52"/>
                </a:solidFill>
                <a:latin typeface="Arial"/>
                <a:cs typeface="Arial"/>
              </a:rPr>
              <a:t>ates</a:t>
            </a:r>
            <a:r>
              <a:rPr dirty="0" sz="950" spc="25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70">
                <a:solidFill>
                  <a:srgbClr val="694462"/>
                </a:solidFill>
                <a:latin typeface="Arial"/>
                <a:cs typeface="Arial"/>
              </a:rPr>
              <a:t>i</a:t>
            </a:r>
            <a:r>
              <a:rPr dirty="0" sz="950" spc="65">
                <a:solidFill>
                  <a:srgbClr val="4F4B52"/>
                </a:solidFill>
                <a:latin typeface="Arial"/>
                <a:cs typeface="Arial"/>
              </a:rPr>
              <a:t>nsurance</a:t>
            </a:r>
            <a:r>
              <a:rPr dirty="0" sz="950" spc="75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4F4B52"/>
                </a:solidFill>
                <a:latin typeface="Arial"/>
                <a:cs typeface="Arial"/>
              </a:rPr>
              <a:t>compa</a:t>
            </a:r>
            <a:r>
              <a:rPr dirty="0" sz="950" spc="100">
                <a:solidFill>
                  <a:srgbClr val="4F4B52"/>
                </a:solidFill>
                <a:latin typeface="Arial"/>
                <a:cs typeface="Arial"/>
              </a:rPr>
              <a:t>n</a:t>
            </a:r>
            <a:r>
              <a:rPr dirty="0" sz="950" spc="70">
                <a:solidFill>
                  <a:srgbClr val="694462"/>
                </a:solidFill>
                <a:latin typeface="Arial"/>
                <a:cs typeface="Arial"/>
              </a:rPr>
              <a:t>i</a:t>
            </a:r>
            <a:r>
              <a:rPr dirty="0" sz="950" spc="55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dirty="0" sz="950" spc="85">
                <a:solidFill>
                  <a:srgbClr val="4F4B52"/>
                </a:solidFill>
                <a:latin typeface="Arial"/>
                <a:cs typeface="Arial"/>
              </a:rPr>
              <a:t>s</a:t>
            </a:r>
            <a:r>
              <a:rPr dirty="0" sz="950" spc="95">
                <a:solidFill>
                  <a:srgbClr val="796985"/>
                </a:solidFill>
                <a:latin typeface="Arial"/>
                <a:cs typeface="Arial"/>
              </a:rPr>
              <a:t>?</a:t>
            </a:r>
            <a:r>
              <a:rPr dirty="0" sz="950" spc="4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nsurance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644285"/>
                </a:solidFill>
                <a:latin typeface="Arial"/>
                <a:cs typeface="Arial"/>
              </a:rPr>
              <a:t>i</a:t>
            </a:r>
            <a:r>
              <a:rPr dirty="0" sz="800" spc="35">
                <a:solidFill>
                  <a:srgbClr val="796985"/>
                </a:solidFill>
                <a:latin typeface="Arial"/>
                <a:cs typeface="Arial"/>
              </a:rPr>
              <a:t>s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796985"/>
                </a:solidFill>
                <a:latin typeface="Arial"/>
                <a:cs typeface="Arial"/>
              </a:rPr>
              <a:t>regu</a:t>
            </a:r>
            <a:r>
              <a:rPr dirty="0" sz="800" spc="-25">
                <a:solidFill>
                  <a:srgbClr val="796985"/>
                </a:solidFill>
                <a:latin typeface="Arial"/>
                <a:cs typeface="Arial"/>
              </a:rPr>
              <a:t>l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ated</a:t>
            </a:r>
            <a:r>
              <a:rPr dirty="0" sz="800" spc="-5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by</a:t>
            </a:r>
            <a:r>
              <a:rPr dirty="0" sz="800" spc="-13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796985"/>
                </a:solidFill>
                <a:latin typeface="Arial"/>
                <a:cs typeface="Arial"/>
              </a:rPr>
              <a:t>the</a:t>
            </a:r>
            <a:r>
              <a:rPr dirty="0" sz="800" spc="3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states</a:t>
            </a:r>
            <a:r>
              <a:rPr dirty="0" sz="800" spc="-14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5">
                <a:solidFill>
                  <a:srgbClr val="B3A1B8"/>
                </a:solidFill>
                <a:latin typeface="Arial"/>
                <a:cs typeface="Arial"/>
              </a:rPr>
              <a:t>,</a:t>
            </a:r>
            <a:r>
              <a:rPr dirty="0" sz="800" spc="85">
                <a:solidFill>
                  <a:srgbClr val="8C8090"/>
                </a:solidFill>
                <a:latin typeface="Arial"/>
                <a:cs typeface="Arial"/>
              </a:rPr>
              <a:t>w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th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each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state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796985"/>
                </a:solidFill>
                <a:latin typeface="Arial"/>
                <a:cs typeface="Arial"/>
              </a:rPr>
              <a:t>hav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i</a:t>
            </a:r>
            <a:r>
              <a:rPr dirty="0" sz="800" spc="35">
                <a:solidFill>
                  <a:srgbClr val="796985"/>
                </a:solidFill>
                <a:latin typeface="Arial"/>
                <a:cs typeface="Arial"/>
              </a:rPr>
              <a:t>ng</a:t>
            </a:r>
            <a:r>
              <a:rPr dirty="0" sz="800" spc="-3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644285"/>
                </a:solidFill>
                <a:latin typeface="Arial"/>
                <a:cs typeface="Arial"/>
              </a:rPr>
              <a:t>i</a:t>
            </a:r>
            <a:r>
              <a:rPr dirty="0" sz="800" spc="40">
                <a:solidFill>
                  <a:srgbClr val="796985"/>
                </a:solidFill>
                <a:latin typeface="Arial"/>
                <a:cs typeface="Arial"/>
              </a:rPr>
              <a:t>ts</a:t>
            </a:r>
            <a:r>
              <a:rPr dirty="0" sz="800" spc="2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own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796985"/>
                </a:solidFill>
                <a:latin typeface="Arial"/>
                <a:cs typeface="Arial"/>
              </a:rPr>
              <a:t>set</a:t>
            </a:r>
            <a:r>
              <a:rPr dirty="0" sz="800" spc="-4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of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statutes</a:t>
            </a:r>
            <a:r>
              <a:rPr dirty="0" sz="800" spc="5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796985"/>
                </a:solidFill>
                <a:latin typeface="Arial"/>
                <a:cs typeface="Arial"/>
              </a:rPr>
              <a:t>and</a:t>
            </a:r>
            <a:r>
              <a:rPr dirty="0" sz="800" spc="-5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796985"/>
                </a:solidFill>
                <a:latin typeface="Arial"/>
                <a:cs typeface="Arial"/>
              </a:rPr>
              <a:t>rule</a:t>
            </a:r>
            <a:r>
              <a:rPr dirty="0" sz="800" spc="75">
                <a:solidFill>
                  <a:srgbClr val="796985"/>
                </a:solidFill>
                <a:latin typeface="Arial"/>
                <a:cs typeface="Arial"/>
              </a:rPr>
              <a:t>s</a:t>
            </a:r>
            <a:r>
              <a:rPr dirty="0" sz="800" spc="35">
                <a:solidFill>
                  <a:srgbClr val="9A97A0"/>
                </a:solidFill>
                <a:latin typeface="Arial"/>
                <a:cs typeface="Arial"/>
              </a:rPr>
              <a:t>.</a:t>
            </a:r>
            <a:r>
              <a:rPr dirty="0" sz="800" spc="-10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State</a:t>
            </a:r>
            <a:r>
              <a:rPr dirty="0" sz="800" spc="-2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nsurance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departments</a:t>
            </a:r>
            <a:r>
              <a:rPr dirty="0" sz="800" spc="9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oversee</a:t>
            </a:r>
            <a:r>
              <a:rPr dirty="0" sz="800" spc="5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nsurer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8C8090"/>
                </a:solidFill>
                <a:latin typeface="Arial"/>
                <a:cs typeface="Arial"/>
              </a:rPr>
              <a:t>so</a:t>
            </a:r>
            <a:r>
              <a:rPr dirty="0" sz="800" spc="-50">
                <a:solidFill>
                  <a:srgbClr val="8C8090"/>
                </a:solidFill>
                <a:latin typeface="Arial"/>
                <a:cs typeface="Arial"/>
              </a:rPr>
              <a:t>l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vency,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796985"/>
                </a:solidFill>
                <a:latin typeface="Arial"/>
                <a:cs typeface="Arial"/>
              </a:rPr>
              <a:t>review</a:t>
            </a:r>
            <a:r>
              <a:rPr dirty="0" sz="800" spc="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market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8C8090"/>
                </a:solidFill>
                <a:latin typeface="Arial"/>
                <a:cs typeface="Arial"/>
              </a:rPr>
              <a:t>co</a:t>
            </a:r>
            <a:r>
              <a:rPr dirty="0" sz="800" spc="45">
                <a:solidFill>
                  <a:srgbClr val="8C8090"/>
                </a:solidFill>
                <a:latin typeface="Arial"/>
                <a:cs typeface="Arial"/>
              </a:rPr>
              <a:t>n</a:t>
            </a:r>
            <a:r>
              <a:rPr dirty="0" sz="800" spc="25">
                <a:solidFill>
                  <a:srgbClr val="897069"/>
                </a:solidFill>
                <a:latin typeface="Arial"/>
                <a:cs typeface="Arial"/>
              </a:rPr>
              <a:t>d</a:t>
            </a:r>
            <a:r>
              <a:rPr dirty="0" sz="800" spc="5">
                <a:solidFill>
                  <a:srgbClr val="796985"/>
                </a:solidFill>
                <a:latin typeface="Arial"/>
                <a:cs typeface="Arial"/>
              </a:rPr>
              <a:t>uct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,</a:t>
            </a:r>
            <a:r>
              <a:rPr dirty="0" sz="800" spc="-8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796985"/>
                </a:solidFill>
                <a:latin typeface="Arial"/>
                <a:cs typeface="Arial"/>
              </a:rPr>
              <a:t>r</a:t>
            </a: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u</a:t>
            </a:r>
            <a:r>
              <a:rPr dirty="0" sz="800" spc="10">
                <a:solidFill>
                  <a:srgbClr val="644285"/>
                </a:solidFill>
                <a:latin typeface="Arial"/>
                <a:cs typeface="Arial"/>
              </a:rPr>
              <a:t>l</a:t>
            </a:r>
            <a:r>
              <a:rPr dirty="0" sz="800" spc="-10">
                <a:solidFill>
                  <a:srgbClr val="796985"/>
                </a:solidFill>
                <a:latin typeface="Arial"/>
                <a:cs typeface="Arial"/>
              </a:rPr>
              <a:t>e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on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requests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796985"/>
                </a:solidFill>
                <a:latin typeface="Arial"/>
                <a:cs typeface="Arial"/>
              </a:rPr>
              <a:t>for</a:t>
            </a:r>
            <a:r>
              <a:rPr dirty="0" sz="800" spc="4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rate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ncre</a:t>
            </a:r>
            <a:r>
              <a:rPr dirty="0" sz="800" spc="60">
                <a:solidFill>
                  <a:srgbClr val="796985"/>
                </a:solidFill>
                <a:latin typeface="Arial"/>
                <a:cs typeface="Arial"/>
              </a:rPr>
              <a:t>a</a:t>
            </a:r>
            <a:r>
              <a:rPr dirty="0" sz="800" spc="45">
                <a:solidFill>
                  <a:srgbClr val="9A97A0"/>
                </a:solidFill>
                <a:latin typeface="Arial"/>
                <a:cs typeface="Arial"/>
              </a:rPr>
              <a:t>se</a:t>
            </a:r>
            <a:r>
              <a:rPr dirty="0" sz="800" spc="45">
                <a:solidFill>
                  <a:srgbClr val="9A97A0"/>
                </a:solidFill>
                <a:latin typeface="Arial"/>
                <a:cs typeface="Arial"/>
              </a:rPr>
              <a:t>s</a:t>
            </a:r>
            <a:r>
              <a:rPr dirty="0" sz="800" spc="200">
                <a:solidFill>
                  <a:srgbClr val="B3A1B8"/>
                </a:solidFill>
                <a:latin typeface="Arial"/>
                <a:cs typeface="Arial"/>
              </a:rPr>
              <a:t>,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among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other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t</a:t>
            </a:r>
            <a:r>
              <a:rPr dirty="0" sz="800" spc="35">
                <a:solidFill>
                  <a:srgbClr val="796985"/>
                </a:solidFill>
                <a:latin typeface="Arial"/>
                <a:cs typeface="Arial"/>
              </a:rPr>
              <a:t>h</a:t>
            </a:r>
            <a:r>
              <a:rPr dirty="0" sz="800" spc="10">
                <a:solidFill>
                  <a:srgbClr val="644285"/>
                </a:solidFill>
                <a:latin typeface="Arial"/>
                <a:cs typeface="Arial"/>
              </a:rPr>
              <a:t>i</a:t>
            </a:r>
            <a:r>
              <a:rPr dirty="0" sz="800" spc="40">
                <a:solidFill>
                  <a:srgbClr val="796985"/>
                </a:solidFill>
                <a:latin typeface="Arial"/>
                <a:cs typeface="Arial"/>
              </a:rPr>
              <a:t>ng</a:t>
            </a:r>
            <a:r>
              <a:rPr dirty="0" sz="800" spc="65">
                <a:solidFill>
                  <a:srgbClr val="796985"/>
                </a:solidFill>
                <a:latin typeface="Arial"/>
                <a:cs typeface="Arial"/>
              </a:rPr>
              <a:t>s</a:t>
            </a:r>
            <a:r>
              <a:rPr dirty="0" sz="800" spc="35">
                <a:solidFill>
                  <a:srgbClr val="644285"/>
                </a:solidFill>
                <a:latin typeface="Arial"/>
                <a:cs typeface="Arial"/>
              </a:rPr>
              <a:t>.</a:t>
            </a:r>
            <a:r>
              <a:rPr dirty="0" sz="800" spc="-105">
                <a:solidFill>
                  <a:srgbClr val="644285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8C8090"/>
                </a:solidFill>
                <a:latin typeface="Arial"/>
                <a:cs typeface="Arial"/>
              </a:rPr>
              <a:t>Cl</a:t>
            </a:r>
            <a:r>
              <a:rPr dirty="0" sz="800" spc="10">
                <a:solidFill>
                  <a:srgbClr val="644285"/>
                </a:solidFill>
                <a:latin typeface="Arial"/>
                <a:cs typeface="Arial"/>
              </a:rPr>
              <a:t>i</a:t>
            </a: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ck</a:t>
            </a:r>
            <a:r>
              <a:rPr dirty="0" sz="800" spc="-6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on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the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796985"/>
                </a:solidFill>
                <a:latin typeface="Arial"/>
                <a:cs typeface="Arial"/>
              </a:rPr>
              <a:t>li</a:t>
            </a:r>
            <a:r>
              <a:rPr dirty="0" sz="800" spc="55">
                <a:solidFill>
                  <a:srgbClr val="796985"/>
                </a:solidFill>
                <a:latin typeface="Arial"/>
                <a:cs typeface="Arial"/>
              </a:rPr>
              <a:t>n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k</a:t>
            </a:r>
            <a:r>
              <a:rPr dirty="0" sz="800" spc="-14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796985"/>
                </a:solidFill>
                <a:latin typeface="Arial"/>
                <a:cs typeface="Arial"/>
              </a:rPr>
              <a:t>to</a:t>
            </a:r>
            <a:r>
              <a:rPr dirty="0" sz="800" spc="3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644285"/>
                </a:solidFill>
                <a:latin typeface="Arial"/>
                <a:cs typeface="Arial"/>
              </a:rPr>
              <a:t>l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earn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mor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e</a:t>
            </a:r>
            <a:r>
              <a:rPr dirty="0" sz="800" spc="170">
                <a:solidFill>
                  <a:srgbClr val="B3A1B8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285"/>
              </a:spcBef>
            </a:pPr>
            <a:r>
              <a:rPr dirty="0" sz="750" spc="-40">
                <a:solidFill>
                  <a:srgbClr val="467EAA"/>
                </a:solidFill>
                <a:latin typeface="Times New Roman"/>
                <a:cs typeface="Times New Roman"/>
              </a:rPr>
              <a:t>FLORIDA</a:t>
            </a:r>
            <a:r>
              <a:rPr dirty="0" sz="750" spc="-40">
                <a:solidFill>
                  <a:srgbClr val="467EAA"/>
                </a:solidFill>
                <a:latin typeface="Times New Roman"/>
                <a:cs typeface="Times New Roman"/>
              </a:rPr>
              <a:t> </a:t>
            </a:r>
            <a:r>
              <a:rPr dirty="0" sz="750" spc="-90">
                <a:solidFill>
                  <a:srgbClr val="467EAA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5B8CAC"/>
                </a:solidFill>
                <a:latin typeface="Times New Roman"/>
                <a:cs typeface="Times New Roman"/>
              </a:rPr>
              <a:t>OF</a:t>
            </a:r>
            <a:r>
              <a:rPr dirty="0" sz="750" spc="10">
                <a:solidFill>
                  <a:srgbClr val="5B8CAC"/>
                </a:solidFill>
                <a:latin typeface="Times New Roman"/>
                <a:cs typeface="Times New Roman"/>
              </a:rPr>
              <a:t>F</a:t>
            </a:r>
            <a:r>
              <a:rPr dirty="0" sz="750" spc="-60">
                <a:solidFill>
                  <a:srgbClr val="3D91B8"/>
                </a:solidFill>
                <a:latin typeface="Times New Roman"/>
                <a:cs typeface="Times New Roman"/>
              </a:rPr>
              <a:t>I</a:t>
            </a:r>
            <a:r>
              <a:rPr dirty="0" sz="750" spc="-15">
                <a:solidFill>
                  <a:srgbClr val="5B8CAC"/>
                </a:solidFill>
                <a:latin typeface="Times New Roman"/>
                <a:cs typeface="Times New Roman"/>
              </a:rPr>
              <a:t>CE</a:t>
            </a:r>
            <a:r>
              <a:rPr dirty="0" sz="750" spc="25">
                <a:solidFill>
                  <a:srgbClr val="5B8CAC"/>
                </a:solidFill>
                <a:latin typeface="Times New Roman"/>
                <a:cs typeface="Times New Roman"/>
              </a:rPr>
              <a:t> </a:t>
            </a:r>
            <a:r>
              <a:rPr dirty="0" sz="750" spc="15">
                <a:solidFill>
                  <a:srgbClr val="5B8CAC"/>
                </a:solidFill>
                <a:latin typeface="Times New Roman"/>
                <a:cs typeface="Times New Roman"/>
              </a:rPr>
              <a:t>OF</a:t>
            </a:r>
            <a:r>
              <a:rPr dirty="0" sz="750" spc="-35">
                <a:solidFill>
                  <a:srgbClr val="5B8CAC"/>
                </a:solidFill>
                <a:latin typeface="Times New Roman"/>
                <a:cs typeface="Times New Roman"/>
              </a:rPr>
              <a:t> </a:t>
            </a:r>
            <a:r>
              <a:rPr dirty="0" sz="750" spc="50">
                <a:solidFill>
                  <a:srgbClr val="467EAA"/>
                </a:solidFill>
                <a:latin typeface="Times New Roman"/>
                <a:cs typeface="Times New Roman"/>
              </a:rPr>
              <a:t>rnsuRAtKE</a:t>
            </a:r>
            <a:r>
              <a:rPr dirty="0" sz="750" spc="90">
                <a:solidFill>
                  <a:srgbClr val="467EAA"/>
                </a:solidFill>
                <a:latin typeface="Times New Roman"/>
                <a:cs typeface="Times New Roman"/>
              </a:rPr>
              <a:t> </a:t>
            </a:r>
            <a:r>
              <a:rPr dirty="0" sz="750" spc="-30">
                <a:solidFill>
                  <a:srgbClr val="5B8CAC"/>
                </a:solidFill>
                <a:latin typeface="Times New Roman"/>
                <a:cs typeface="Times New Roman"/>
              </a:rPr>
              <a:t>REGULATIOti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97734" y="3792571"/>
            <a:ext cx="2568575" cy="629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37894" algn="l"/>
              </a:tabLst>
            </a:pPr>
            <a:r>
              <a:rPr dirty="0" sz="1350" spc="70">
                <a:solidFill>
                  <a:srgbClr val="8CAABA"/>
                </a:solidFill>
                <a:latin typeface="Arial"/>
                <a:cs typeface="Arial"/>
              </a:rPr>
              <a:t>SOF1</a:t>
            </a:r>
            <a:r>
              <a:rPr dirty="0" sz="1350">
                <a:solidFill>
                  <a:srgbClr val="8CAABA"/>
                </a:solidFill>
                <a:latin typeface="Arial"/>
                <a:cs typeface="Arial"/>
              </a:rPr>
              <a:t>W</a:t>
            </a:r>
            <a:r>
              <a:rPr dirty="0" sz="1350" spc="125">
                <a:solidFill>
                  <a:srgbClr val="8CAABA"/>
                </a:solidFill>
                <a:latin typeface="Arial"/>
                <a:cs typeface="Arial"/>
              </a:rPr>
              <a:t>A</a:t>
            </a:r>
            <a:r>
              <a:rPr dirty="0" sz="1350">
                <a:solidFill>
                  <a:srgbClr val="8CAABA"/>
                </a:solidFill>
                <a:latin typeface="Arial"/>
                <a:cs typeface="Arial"/>
              </a:rPr>
              <a:t>	</a:t>
            </a:r>
            <a:r>
              <a:rPr dirty="0" sz="1350" spc="90">
                <a:solidFill>
                  <a:srgbClr val="8CAABA"/>
                </a:solidFill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  <a:p>
            <a:pPr marL="809625">
              <a:lnSpc>
                <a:spcPct val="100000"/>
              </a:lnSpc>
              <a:spcBef>
                <a:spcPts val="165"/>
              </a:spcBef>
            </a:pPr>
            <a:r>
              <a:rPr dirty="0" sz="950" spc="80">
                <a:solidFill>
                  <a:srgbClr val="4F4B52"/>
                </a:solidFill>
                <a:latin typeface="Arial"/>
                <a:cs typeface="Arial"/>
              </a:rPr>
              <a:t>Bus</a:t>
            </a:r>
            <a:r>
              <a:rPr dirty="0" sz="950" spc="-5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dirty="0" sz="950" spc="80">
                <a:solidFill>
                  <a:srgbClr val="4F4B52"/>
                </a:solidFill>
                <a:latin typeface="Arial"/>
                <a:cs typeface="Arial"/>
              </a:rPr>
              <a:t>ness</a:t>
            </a:r>
            <a:r>
              <a:rPr dirty="0" sz="950" spc="-1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573459"/>
                </a:solidFill>
                <a:latin typeface="Arial"/>
                <a:cs typeface="Arial"/>
              </a:rPr>
              <a:t>I</a:t>
            </a:r>
            <a:r>
              <a:rPr dirty="0" sz="950" spc="70">
                <a:solidFill>
                  <a:srgbClr val="573459"/>
                </a:solidFill>
                <a:latin typeface="Arial"/>
                <a:cs typeface="Arial"/>
              </a:rPr>
              <a:t>nventory</a:t>
            </a:r>
            <a:r>
              <a:rPr dirty="0" sz="950" spc="75">
                <a:solidFill>
                  <a:srgbClr val="573459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4F4B52"/>
                </a:solidFill>
                <a:latin typeface="Arial"/>
                <a:cs typeface="Arial"/>
              </a:rPr>
              <a:t>Software</a:t>
            </a:r>
            <a:endParaRPr sz="950">
              <a:latin typeface="Arial"/>
              <a:cs typeface="Arial"/>
            </a:endParaRPr>
          </a:p>
          <a:p>
            <a:pPr marL="809625" marR="617220">
              <a:lnSpc>
                <a:spcPct val="100000"/>
              </a:lnSpc>
              <a:spcBef>
                <a:spcPts val="15"/>
              </a:spcBef>
            </a:pP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KNOW</a:t>
            </a:r>
            <a:r>
              <a:rPr dirty="0" sz="800" spc="-5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8C8090"/>
                </a:solidFill>
                <a:latin typeface="Arial"/>
                <a:cs typeface="Arial"/>
              </a:rPr>
              <a:t>Y</a:t>
            </a:r>
            <a:r>
              <a:rPr dirty="0" sz="800" spc="-45">
                <a:solidFill>
                  <a:srgbClr val="8C8090"/>
                </a:solidFill>
                <a:latin typeface="Arial"/>
                <a:cs typeface="Arial"/>
              </a:rPr>
              <a:t>O</a:t>
            </a:r>
            <a:r>
              <a:rPr dirty="0" sz="800" spc="45">
                <a:solidFill>
                  <a:srgbClr val="8C8090"/>
                </a:solidFill>
                <a:latin typeface="Arial"/>
                <a:cs typeface="Arial"/>
              </a:rPr>
              <a:t>U</a:t>
            </a:r>
            <a:r>
              <a:rPr dirty="0" sz="800" spc="65">
                <a:solidFill>
                  <a:srgbClr val="8C8090"/>
                </a:solidFill>
                <a:latin typeface="Arial"/>
                <a:cs typeface="Arial"/>
              </a:rPr>
              <a:t>R</a:t>
            </a:r>
            <a:r>
              <a:rPr dirty="0" sz="800" spc="-5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STU</a:t>
            </a:r>
            <a:r>
              <a:rPr dirty="0" sz="800" spc="-35">
                <a:solidFill>
                  <a:srgbClr val="8C8090"/>
                </a:solidFill>
                <a:latin typeface="Arial"/>
                <a:cs typeface="Arial"/>
              </a:rPr>
              <a:t>F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F®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796985"/>
                </a:solidFill>
                <a:latin typeface="Arial"/>
                <a:cs typeface="Arial"/>
              </a:rPr>
              <a:t>BUS</a:t>
            </a:r>
            <a:r>
              <a:rPr dirty="0" sz="800" spc="-5">
                <a:solidFill>
                  <a:srgbClr val="796985"/>
                </a:solidFill>
                <a:latin typeface="Arial"/>
                <a:cs typeface="Arial"/>
              </a:rPr>
              <a:t>I</a:t>
            </a:r>
            <a:r>
              <a:rPr dirty="0" sz="800" spc="15">
                <a:solidFill>
                  <a:srgbClr val="796985"/>
                </a:solidFill>
                <a:latin typeface="Arial"/>
                <a:cs typeface="Arial"/>
              </a:rPr>
              <a:t>NESS</a:t>
            </a:r>
            <a:r>
              <a:rPr dirty="0" sz="800" spc="-4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-3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NV</a:t>
            </a:r>
            <a:r>
              <a:rPr dirty="0" sz="800" spc="-65">
                <a:solidFill>
                  <a:srgbClr val="8C8090"/>
                </a:solidFill>
                <a:latin typeface="Arial"/>
                <a:cs typeface="Arial"/>
              </a:rPr>
              <a:t>E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N</a:t>
            </a:r>
            <a:r>
              <a:rPr dirty="0" sz="800" spc="-20">
                <a:solidFill>
                  <a:srgbClr val="8C8090"/>
                </a:solidFill>
                <a:latin typeface="Arial"/>
                <a:cs typeface="Arial"/>
              </a:rPr>
              <a:t>TORY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34260" y="4421761"/>
            <a:ext cx="65913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ts val="960"/>
              </a:lnSpc>
            </a:pPr>
            <a:r>
              <a:rPr dirty="0" sz="800" spc="95">
                <a:solidFill>
                  <a:srgbClr val="5B8CAC"/>
                </a:solidFill>
                <a:latin typeface="Arial"/>
                <a:cs typeface="Arial"/>
              </a:rPr>
              <a:t>B</a:t>
            </a:r>
            <a:r>
              <a:rPr dirty="0" sz="800" spc="-20">
                <a:solidFill>
                  <a:srgbClr val="5B8CAC"/>
                </a:solidFill>
                <a:latin typeface="Arial"/>
                <a:cs typeface="Arial"/>
              </a:rPr>
              <a:t>U</a:t>
            </a:r>
            <a:r>
              <a:rPr dirty="0" sz="800">
                <a:solidFill>
                  <a:srgbClr val="5B8CAC"/>
                </a:solidFill>
                <a:latin typeface="Arial"/>
                <a:cs typeface="Arial"/>
              </a:rPr>
              <a:t>SINESS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60"/>
              </a:lnSpc>
            </a:pPr>
            <a:r>
              <a:rPr dirty="0" sz="800" spc="30">
                <a:solidFill>
                  <a:srgbClr val="5B8CAC"/>
                </a:solidFill>
                <a:latin typeface="Times New Roman"/>
                <a:cs typeface="Times New Roman"/>
              </a:rPr>
              <a:t>INVENTORY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89158" y="4421761"/>
            <a:ext cx="1753870" cy="39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" marR="6350" indent="-6350">
              <a:lnSpc>
                <a:spcPct val="100000"/>
              </a:lnSpc>
            </a:pP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Online</a:t>
            </a:r>
            <a:r>
              <a:rPr dirty="0" sz="800" spc="-1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nventory</a:t>
            </a:r>
            <a:r>
              <a:rPr dirty="0" sz="800" spc="-3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software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specifically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8C8090"/>
                </a:solidFill>
                <a:latin typeface="Arial"/>
                <a:cs typeface="Arial"/>
              </a:rPr>
              <a:t>des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gned</a:t>
            </a:r>
            <a:r>
              <a:rPr dirty="0" sz="800" spc="-8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for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9A97A0"/>
                </a:solidFill>
                <a:latin typeface="Arial"/>
                <a:cs typeface="Arial"/>
              </a:rPr>
              <a:t>businesses</a:t>
            </a:r>
            <a:endParaRPr sz="8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90"/>
              </a:spcBef>
            </a:pPr>
            <a:r>
              <a:rPr dirty="0" sz="750" spc="-40">
                <a:solidFill>
                  <a:srgbClr val="5B8CAC"/>
                </a:solidFill>
                <a:latin typeface="Times New Roman"/>
                <a:cs typeface="Times New Roman"/>
              </a:rPr>
              <a:t>MORE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95247" y="4943812"/>
            <a:ext cx="1712595" cy="79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40">
                <a:solidFill>
                  <a:srgbClr val="4F4B52"/>
                </a:solidFill>
                <a:latin typeface="Arial"/>
                <a:cs typeface="Arial"/>
              </a:rPr>
              <a:t>Home</a:t>
            </a:r>
            <a:r>
              <a:rPr dirty="0" sz="950" spc="4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4F4B52"/>
                </a:solidFill>
                <a:latin typeface="Arial"/>
                <a:cs typeface="Arial"/>
              </a:rPr>
              <a:t>I</a:t>
            </a:r>
            <a:r>
              <a:rPr dirty="0" sz="950" spc="65">
                <a:solidFill>
                  <a:srgbClr val="4F4B52"/>
                </a:solidFill>
                <a:latin typeface="Arial"/>
                <a:cs typeface="Arial"/>
              </a:rPr>
              <a:t>nventory</a:t>
            </a:r>
            <a:r>
              <a:rPr dirty="0" sz="950" spc="11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4F4B52"/>
                </a:solidFill>
                <a:latin typeface="Arial"/>
                <a:cs typeface="Arial"/>
              </a:rPr>
              <a:t>Sottware</a:t>
            </a:r>
            <a:endParaRPr sz="950">
              <a:latin typeface="Arial"/>
              <a:cs typeface="Arial"/>
            </a:endParaRPr>
          </a:p>
          <a:p>
            <a:pPr marL="12700" marR="617220">
              <a:lnSpc>
                <a:spcPct val="100000"/>
              </a:lnSpc>
              <a:spcBef>
                <a:spcPts val="15"/>
              </a:spcBef>
            </a:pP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KNOW</a:t>
            </a:r>
            <a:r>
              <a:rPr dirty="0" sz="800" spc="-10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8C8090"/>
                </a:solidFill>
                <a:latin typeface="Arial"/>
                <a:cs typeface="Arial"/>
              </a:rPr>
              <a:t>YOUR</a:t>
            </a:r>
            <a:r>
              <a:rPr dirty="0" sz="800" spc="10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STUFF®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796985"/>
                </a:solidFill>
                <a:latin typeface="Arial"/>
                <a:cs typeface="Arial"/>
              </a:rPr>
              <a:t>HOME</a:t>
            </a:r>
            <a:r>
              <a:rPr dirty="0" sz="800" spc="-6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-15">
                <a:solidFill>
                  <a:srgbClr val="8C8090"/>
                </a:solidFill>
                <a:latin typeface="Arial"/>
                <a:cs typeface="Arial"/>
              </a:rPr>
              <a:t>NVENTORY</a:t>
            </a:r>
            <a:endParaRPr sz="8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  <a:spcBef>
                <a:spcPts val="45"/>
              </a:spcBef>
            </a:pP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Online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8C8090"/>
                </a:solidFill>
                <a:latin typeface="Arial"/>
                <a:cs typeface="Arial"/>
              </a:rPr>
              <a:t>software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to</a:t>
            </a:r>
            <a:r>
              <a:rPr dirty="0" sz="800" spc="-2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8C8090"/>
                </a:solidFill>
                <a:latin typeface="Arial"/>
                <a:cs typeface="Arial"/>
              </a:rPr>
              <a:t>he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l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p</a:t>
            </a:r>
            <a:r>
              <a:rPr dirty="0" sz="800" spc="-7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9A97A0"/>
                </a:solidFill>
                <a:latin typeface="Arial"/>
                <a:cs typeface="Arial"/>
              </a:rPr>
              <a:t>you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8C8090"/>
                </a:solidFill>
                <a:latin typeface="Arial"/>
                <a:cs typeface="Arial"/>
              </a:rPr>
              <a:t>create</a:t>
            </a:r>
            <a:r>
              <a:rPr dirty="0" sz="800" spc="5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a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room-</a:t>
            </a:r>
            <a:r>
              <a:rPr dirty="0" sz="800" spc="-65">
                <a:solidFill>
                  <a:srgbClr val="8C8090"/>
                </a:solidFill>
                <a:latin typeface="Arial"/>
                <a:cs typeface="Arial"/>
              </a:rPr>
              <a:t>b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y-room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inventory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750" spc="-25">
                <a:solidFill>
                  <a:srgbClr val="8C8090"/>
                </a:solidFill>
                <a:latin typeface="Times New Roman"/>
                <a:cs typeface="Times New Roman"/>
              </a:rPr>
              <a:t>MORE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40349" y="5339808"/>
            <a:ext cx="65341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158115">
              <a:lnSpc>
                <a:spcPct val="100000"/>
              </a:lnSpc>
            </a:pPr>
            <a:r>
              <a:rPr dirty="0" sz="800" spc="20">
                <a:solidFill>
                  <a:srgbClr val="5B8CAC"/>
                </a:solidFill>
                <a:latin typeface="Times New Roman"/>
                <a:cs typeface="Times New Roman"/>
              </a:rPr>
              <a:t>HOME </a:t>
            </a:r>
            <a:r>
              <a:rPr dirty="0" sz="800" spc="25">
                <a:solidFill>
                  <a:srgbClr val="5B8CAC"/>
                </a:solidFill>
                <a:latin typeface="Times New Roman"/>
                <a:cs typeface="Times New Roman"/>
              </a:rPr>
              <a:t>INVENTORY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03821" y="6188007"/>
            <a:ext cx="2637790" cy="477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0"/>
              </a:lnSpc>
            </a:pPr>
            <a:r>
              <a:rPr dirty="0" sz="1350" spc="5">
                <a:solidFill>
                  <a:srgbClr val="8CAABA"/>
                </a:solidFill>
                <a:latin typeface="Arial"/>
                <a:cs typeface="Arial"/>
              </a:rPr>
              <a:t>I</a:t>
            </a:r>
            <a:r>
              <a:rPr dirty="0" sz="1350" spc="-45">
                <a:solidFill>
                  <a:srgbClr val="8CAABA"/>
                </a:solidFill>
                <a:latin typeface="Arial"/>
                <a:cs typeface="Arial"/>
              </a:rPr>
              <a:t>.</a:t>
            </a:r>
            <a:r>
              <a:rPr dirty="0" sz="1350" spc="45">
                <a:solidFill>
                  <a:srgbClr val="8CAABA"/>
                </a:solidFill>
                <a:latin typeface="Arial"/>
                <a:cs typeface="Arial"/>
              </a:rPr>
              <a:t>I.</a:t>
            </a:r>
            <a:r>
              <a:rPr dirty="0" sz="1350" spc="-75">
                <a:solidFill>
                  <a:srgbClr val="8CAABA"/>
                </a:solidFill>
                <a:latin typeface="Arial"/>
                <a:cs typeface="Arial"/>
              </a:rPr>
              <a:t>I</a:t>
            </a:r>
            <a:r>
              <a:rPr dirty="0" sz="1350" spc="340">
                <a:solidFill>
                  <a:srgbClr val="8CAABA"/>
                </a:solidFill>
                <a:latin typeface="Arial"/>
                <a:cs typeface="Arial"/>
              </a:rPr>
              <a:t>.</a:t>
            </a:r>
            <a:r>
              <a:rPr dirty="0" sz="1350" spc="5">
                <a:solidFill>
                  <a:srgbClr val="8CAABA"/>
                </a:solidFill>
                <a:latin typeface="Arial"/>
                <a:cs typeface="Arial"/>
              </a:rPr>
              <a:t>V</a:t>
            </a:r>
            <a:r>
              <a:rPr dirty="0" sz="1350" spc="40">
                <a:solidFill>
                  <a:srgbClr val="8CAABA"/>
                </a:solidFill>
                <a:latin typeface="Arial"/>
                <a:cs typeface="Arial"/>
              </a:rPr>
              <a:t>I</a:t>
            </a:r>
            <a:r>
              <a:rPr dirty="0" sz="1350" spc="25">
                <a:solidFill>
                  <a:srgbClr val="8CAABA"/>
                </a:solidFill>
                <a:latin typeface="Arial"/>
                <a:cs typeface="Arial"/>
              </a:rPr>
              <a:t>DEO</a:t>
            </a:r>
            <a:endParaRPr sz="1350">
              <a:latin typeface="Arial"/>
              <a:cs typeface="Arial"/>
            </a:endParaRPr>
          </a:p>
          <a:p>
            <a:pPr marL="797560">
              <a:lnSpc>
                <a:spcPts val="1110"/>
              </a:lnSpc>
            </a:pPr>
            <a:r>
              <a:rPr dirty="0" sz="950" spc="60">
                <a:solidFill>
                  <a:srgbClr val="4F4B52"/>
                </a:solidFill>
                <a:latin typeface="Arial"/>
                <a:cs typeface="Arial"/>
              </a:rPr>
              <a:t>Be</a:t>
            </a:r>
            <a:r>
              <a:rPr dirty="0" sz="950" spc="-35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-35">
                <a:solidFill>
                  <a:srgbClr val="4F4B52"/>
                </a:solidFill>
                <a:latin typeface="Arial"/>
                <a:cs typeface="Arial"/>
              </a:rPr>
              <a:t>A</a:t>
            </a:r>
            <a:r>
              <a:rPr dirty="0" sz="950" spc="85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60">
                <a:solidFill>
                  <a:srgbClr val="4F4B52"/>
                </a:solidFill>
                <a:latin typeface="Arial"/>
                <a:cs typeface="Arial"/>
              </a:rPr>
              <a:t>Respon</a:t>
            </a:r>
            <a:r>
              <a:rPr dirty="0" sz="950" spc="105">
                <a:solidFill>
                  <a:srgbClr val="4F4B52"/>
                </a:solidFill>
                <a:latin typeface="Arial"/>
                <a:cs typeface="Arial"/>
              </a:rPr>
              <a:t>s</a:t>
            </a:r>
            <a:r>
              <a:rPr dirty="0" sz="950" spc="70">
                <a:solidFill>
                  <a:srgbClr val="644285"/>
                </a:solidFill>
                <a:latin typeface="Arial"/>
                <a:cs typeface="Arial"/>
              </a:rPr>
              <a:t>i</a:t>
            </a:r>
            <a:r>
              <a:rPr dirty="0" sz="950" spc="90">
                <a:solidFill>
                  <a:srgbClr val="4F4B52"/>
                </a:solidFill>
                <a:latin typeface="Arial"/>
                <a:cs typeface="Arial"/>
              </a:rPr>
              <a:t>b</a:t>
            </a:r>
            <a:r>
              <a:rPr dirty="0" sz="950" spc="25">
                <a:solidFill>
                  <a:srgbClr val="694462"/>
                </a:solidFill>
                <a:latin typeface="Arial"/>
                <a:cs typeface="Arial"/>
              </a:rPr>
              <a:t>l</a:t>
            </a:r>
            <a:r>
              <a:rPr dirty="0" sz="950" spc="70">
                <a:solidFill>
                  <a:srgbClr val="4F4B52"/>
                </a:solidFill>
                <a:latin typeface="Arial"/>
                <a:cs typeface="Arial"/>
              </a:rPr>
              <a:t>e</a:t>
            </a:r>
            <a:r>
              <a:rPr dirty="0" sz="950" spc="4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4F4B52"/>
                </a:solidFill>
                <a:latin typeface="Arial"/>
                <a:cs typeface="Arial"/>
              </a:rPr>
              <a:t>Dog</a:t>
            </a:r>
            <a:r>
              <a:rPr dirty="0" sz="950" spc="10">
                <a:solidFill>
                  <a:srgbClr val="4F4B52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4F4B52"/>
                </a:solidFill>
                <a:latin typeface="Arial"/>
                <a:cs typeface="Arial"/>
              </a:rPr>
              <a:t>O</a:t>
            </a:r>
            <a:r>
              <a:rPr dirty="0" sz="950" spc="125">
                <a:solidFill>
                  <a:srgbClr val="796985"/>
                </a:solidFill>
                <a:latin typeface="Arial"/>
                <a:cs typeface="Arial"/>
              </a:rPr>
              <a:t>w</a:t>
            </a:r>
            <a:r>
              <a:rPr dirty="0" sz="950" spc="80">
                <a:solidFill>
                  <a:srgbClr val="4F4B52"/>
                </a:solidFill>
                <a:latin typeface="Arial"/>
                <a:cs typeface="Arial"/>
              </a:rPr>
              <a:t>ner</a:t>
            </a:r>
            <a:endParaRPr sz="950">
              <a:latin typeface="Arial"/>
              <a:cs typeface="Arial"/>
            </a:endParaRPr>
          </a:p>
          <a:p>
            <a:pPr marL="797560">
              <a:lnSpc>
                <a:spcPts val="944"/>
              </a:lnSpc>
            </a:pPr>
            <a:r>
              <a:rPr dirty="0" sz="800" spc="40">
                <a:solidFill>
                  <a:srgbClr val="796985"/>
                </a:solidFill>
                <a:latin typeface="Arial"/>
                <a:cs typeface="Arial"/>
              </a:rPr>
              <a:t>Dogs</a:t>
            </a:r>
            <a:r>
              <a:rPr dirty="0" sz="800" spc="-5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may</a:t>
            </a:r>
            <a:r>
              <a:rPr dirty="0" sz="800" spc="-2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8C8090"/>
                </a:solidFill>
                <a:latin typeface="Arial"/>
                <a:cs typeface="Arial"/>
              </a:rPr>
              <a:t>be</a:t>
            </a:r>
            <a:r>
              <a:rPr dirty="0" sz="800" spc="-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8C8090"/>
                </a:solidFill>
                <a:latin typeface="Arial"/>
                <a:cs typeface="Arial"/>
              </a:rPr>
              <a:t>ma</a:t>
            </a:r>
            <a:r>
              <a:rPr dirty="0" sz="800" spc="-5">
                <a:solidFill>
                  <a:srgbClr val="8C8090"/>
                </a:solidFill>
                <a:latin typeface="Arial"/>
                <a:cs typeface="Arial"/>
              </a:rPr>
              <a:t>n</a:t>
            </a:r>
            <a:r>
              <a:rPr dirty="0" sz="800" spc="35">
                <a:solidFill>
                  <a:srgbClr val="B8BCC1"/>
                </a:solidFill>
                <a:latin typeface="Arial"/>
                <a:cs typeface="Arial"/>
              </a:rPr>
              <a:t>'</a:t>
            </a:r>
            <a:r>
              <a:rPr dirty="0" sz="800" spc="35">
                <a:solidFill>
                  <a:srgbClr val="8C8090"/>
                </a:solidFill>
                <a:latin typeface="Arial"/>
                <a:cs typeface="Arial"/>
              </a:rPr>
              <a:t>s</a:t>
            </a:r>
            <a:r>
              <a:rPr dirty="0" sz="800" spc="10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best</a:t>
            </a:r>
            <a:r>
              <a:rPr dirty="0" sz="800" spc="-65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frien</a:t>
            </a:r>
            <a:r>
              <a:rPr dirty="0" sz="800" spc="40">
                <a:solidFill>
                  <a:srgbClr val="8C8090"/>
                </a:solidFill>
                <a:latin typeface="Arial"/>
                <a:cs typeface="Arial"/>
              </a:rPr>
              <a:t>d</a:t>
            </a:r>
            <a:r>
              <a:rPr dirty="0" sz="800" spc="20">
                <a:solidFill>
                  <a:srgbClr val="A87EA1"/>
                </a:solidFill>
                <a:latin typeface="Arial"/>
                <a:cs typeface="Arial"/>
              </a:rPr>
              <a:t>,</a:t>
            </a:r>
            <a:r>
              <a:rPr dirty="0" sz="800" spc="-85">
                <a:solidFill>
                  <a:srgbClr val="A87EA1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9A97A0"/>
                </a:solidFill>
                <a:latin typeface="Arial"/>
                <a:cs typeface="Arial"/>
              </a:rPr>
              <a:t>but</a:t>
            </a:r>
            <a:r>
              <a:rPr dirty="0" sz="800" spc="-25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8C8090"/>
                </a:solidFill>
                <a:latin typeface="Arial"/>
                <a:cs typeface="Arial"/>
              </a:rPr>
              <a:t>as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368186" y="6856017"/>
            <a:ext cx="541020" cy="0"/>
          </a:xfrm>
          <a:custGeom>
            <a:avLst/>
            <a:gdLst/>
            <a:ahLst/>
            <a:cxnLst/>
            <a:rect l="l" t="t" r="r" b="b"/>
            <a:pathLst>
              <a:path w="541019" h="0">
                <a:moveTo>
                  <a:pt x="0" y="0"/>
                </a:moveTo>
                <a:lnTo>
                  <a:pt x="540499" y="0"/>
                </a:lnTo>
              </a:path>
            </a:pathLst>
          </a:custGeom>
          <a:ln w="8401">
            <a:solidFill>
              <a:srgbClr val="99969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489158" y="6653043"/>
            <a:ext cx="2680335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dirty="0" sz="800" spc="20">
                <a:solidFill>
                  <a:srgbClr val="796985"/>
                </a:solidFill>
                <a:latin typeface="Arial"/>
                <a:cs typeface="Arial"/>
              </a:rPr>
              <a:t>an</a:t>
            </a:r>
            <a:r>
              <a:rPr dirty="0" sz="800" spc="-10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8C8090"/>
                </a:solidFill>
                <a:latin typeface="Arial"/>
                <a:cs typeface="Arial"/>
              </a:rPr>
              <a:t>owne</a:t>
            </a:r>
            <a:r>
              <a:rPr dirty="0" sz="800" spc="10" u="sng">
                <a:solidFill>
                  <a:srgbClr val="8C8090"/>
                </a:solidFill>
                <a:latin typeface="Arial"/>
                <a:cs typeface="Arial"/>
              </a:rPr>
              <a:t>r</a:t>
            </a:r>
            <a:r>
              <a:rPr dirty="0" sz="800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u="sng">
                <a:solidFill>
                  <a:srgbClr val="9A97A0"/>
                </a:solidFill>
                <a:latin typeface="Arial"/>
                <a:cs typeface="Arial"/>
              </a:rPr>
              <a:t>y</a:t>
            </a:r>
            <a:r>
              <a:rPr dirty="0" sz="800" spc="15" u="sng">
                <a:solidFill>
                  <a:srgbClr val="9A97A0"/>
                </a:solidFill>
                <a:latin typeface="Arial"/>
                <a:cs typeface="Arial"/>
              </a:rPr>
              <a:t>o</a:t>
            </a:r>
            <a:r>
              <a:rPr dirty="0" sz="800" spc="50" u="sng">
                <a:solidFill>
                  <a:srgbClr val="796985"/>
                </a:solidFill>
                <a:latin typeface="Arial"/>
                <a:cs typeface="Arial"/>
              </a:rPr>
              <a:t>u</a:t>
            </a:r>
            <a:r>
              <a:rPr dirty="0" sz="800" spc="-55" u="sng">
                <a:solidFill>
                  <a:srgbClr val="796985"/>
                </a:solidFill>
                <a:latin typeface="Arial"/>
                <a:cs typeface="Arial"/>
              </a:rPr>
              <a:t> </a:t>
            </a:r>
            <a:r>
              <a:rPr dirty="0" sz="800" spc="10" u="sng">
                <a:solidFill>
                  <a:srgbClr val="8C8090"/>
                </a:solidFill>
                <a:latin typeface="Arial"/>
                <a:cs typeface="Arial"/>
              </a:rPr>
              <a:t>are</a:t>
            </a:r>
            <a:r>
              <a:rPr dirty="0" sz="800" spc="20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65" u="sng">
                <a:solidFill>
                  <a:srgbClr val="8C8090"/>
                </a:solidFill>
                <a:latin typeface="Arial"/>
                <a:cs typeface="Arial"/>
              </a:rPr>
              <a:t>l</a:t>
            </a:r>
            <a:r>
              <a:rPr dirty="0" sz="800" spc="-110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0" u="sng">
                <a:solidFill>
                  <a:srgbClr val="8C8090"/>
                </a:solidFill>
                <a:latin typeface="Arial"/>
                <a:cs typeface="Arial"/>
              </a:rPr>
              <a:t>ia</a:t>
            </a:r>
            <a:r>
              <a:rPr dirty="0" sz="800" spc="15" u="sng">
                <a:solidFill>
                  <a:srgbClr val="8C8090"/>
                </a:solidFill>
                <a:latin typeface="Arial"/>
                <a:cs typeface="Arial"/>
              </a:rPr>
              <a:t>b</a:t>
            </a:r>
            <a:r>
              <a:rPr dirty="0" sz="800" spc="10" u="sng">
                <a:solidFill>
                  <a:srgbClr val="644285"/>
                </a:solidFill>
                <a:latin typeface="Arial"/>
                <a:cs typeface="Arial"/>
              </a:rPr>
              <a:t>l</a:t>
            </a:r>
            <a:r>
              <a:rPr dirty="0" sz="800" spc="-10" u="sng">
                <a:solidFill>
                  <a:srgbClr val="8C8090"/>
                </a:solidFill>
                <a:latin typeface="Arial"/>
                <a:cs typeface="Arial"/>
              </a:rPr>
              <a:t>e</a:t>
            </a:r>
            <a:r>
              <a:rPr dirty="0" sz="800" spc="0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-160" u="sng">
                <a:solidFill>
                  <a:srgbClr val="8C8090"/>
                </a:solidFill>
                <a:latin typeface="Arial"/>
                <a:cs typeface="Arial"/>
              </a:rPr>
              <a:t>i</a:t>
            </a:r>
            <a:r>
              <a:rPr dirty="0" sz="800" spc="-60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35" u="sng">
                <a:solidFill>
                  <a:srgbClr val="8C8090"/>
                </a:solidFill>
                <a:latin typeface="Arial"/>
                <a:cs typeface="Arial"/>
              </a:rPr>
              <a:t>f</a:t>
            </a:r>
            <a:r>
              <a:rPr dirty="0" sz="800" spc="-105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u="sng">
                <a:solidFill>
                  <a:srgbClr val="9A97A0"/>
                </a:solidFill>
                <a:latin typeface="Arial"/>
                <a:cs typeface="Arial"/>
              </a:rPr>
              <a:t>your</a:t>
            </a:r>
            <a:r>
              <a:rPr dirty="0" sz="800" spc="30" u="sng">
                <a:solidFill>
                  <a:srgbClr val="9A97A0"/>
                </a:solidFill>
                <a:latin typeface="Arial"/>
                <a:cs typeface="Arial"/>
              </a:rPr>
              <a:t> </a:t>
            </a:r>
            <a:r>
              <a:rPr dirty="0" sz="800" spc="20" u="sng">
                <a:solidFill>
                  <a:srgbClr val="8C8090"/>
                </a:solidFill>
                <a:latin typeface="Arial"/>
                <a:cs typeface="Arial"/>
              </a:rPr>
              <a:t>pet</a:t>
            </a:r>
            <a:r>
              <a:rPr dirty="0" sz="800" spc="-30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spc="10" u="sng">
                <a:solidFill>
                  <a:srgbClr val="8C8090"/>
                </a:solidFill>
                <a:latin typeface="Arial"/>
                <a:cs typeface="Arial"/>
              </a:rPr>
              <a:t>bites</a:t>
            </a:r>
            <a:r>
              <a:rPr dirty="0" sz="800" spc="-5" u="sng">
                <a:solidFill>
                  <a:srgbClr val="8C8090"/>
                </a:solidFill>
                <a:latin typeface="Arial"/>
                <a:cs typeface="Arial"/>
              </a:rPr>
              <a:t> </a:t>
            </a:r>
            <a:r>
              <a:rPr dirty="0" sz="800" u="sng">
                <a:solidFill>
                  <a:srgbClr val="8C8090"/>
                </a:solidFill>
                <a:latin typeface="Arial"/>
                <a:cs typeface="Arial"/>
              </a:rPr>
              <a:t>	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6570" y="6662230"/>
            <a:ext cx="148526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0985" algn="l"/>
              </a:tabLst>
            </a:pPr>
            <a:r>
              <a:rPr dirty="0" sz="900" spc="-170">
                <a:solidFill>
                  <a:srgbClr val="8CAABA"/>
                </a:solidFill>
                <a:latin typeface="Times New Roman"/>
                <a:cs typeface="Times New Roman"/>
              </a:rPr>
              <a:t>G</a:t>
            </a:r>
            <a:r>
              <a:rPr dirty="0" sz="900" spc="-170" u="sng">
                <a:solidFill>
                  <a:srgbClr val="8CAABA"/>
                </a:solidFill>
                <a:latin typeface="Times New Roman"/>
                <a:cs typeface="Times New Roman"/>
              </a:rPr>
              <a:t> 	</a:t>
            </a:r>
            <a:r>
              <a:rPr dirty="0" sz="900" spc="-120">
                <a:solidFill>
                  <a:srgbClr val="8CAABA"/>
                </a:solidFill>
                <a:latin typeface="Times New Roman"/>
                <a:cs typeface="Times New Roman"/>
              </a:rPr>
              <a:t>1</a:t>
            </a:r>
            <a:r>
              <a:rPr dirty="0" sz="900" spc="-245">
                <a:solidFill>
                  <a:srgbClr val="8CAABA"/>
                </a:solidFill>
                <a:latin typeface="Times New Roman"/>
                <a:cs typeface="Times New Roman"/>
              </a:rPr>
              <a:t>:</a:t>
            </a:r>
            <a:r>
              <a:rPr dirty="0" sz="1050" spc="105">
                <a:solidFill>
                  <a:srgbClr val="8CAABA"/>
                </a:solidFill>
                <a:latin typeface="Arial"/>
                <a:cs typeface="Arial"/>
              </a:rPr>
              <a:t>J_ORI</a:t>
            </a:r>
            <a:r>
              <a:rPr dirty="0" sz="1050" spc="-190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350" spc="254">
                <a:solidFill>
                  <a:srgbClr val="8CAABA"/>
                </a:solidFill>
                <a:latin typeface="Arial"/>
                <a:cs typeface="Arial"/>
              </a:rPr>
              <a:t>n</a:t>
            </a:r>
            <a:r>
              <a:rPr dirty="0" sz="1050" spc="90">
                <a:solidFill>
                  <a:srgbClr val="8CAABA"/>
                </a:solidFill>
                <a:latin typeface="Arial"/>
                <a:cs typeface="Arial"/>
              </a:rPr>
              <a:t>A</a:t>
            </a:r>
            <a:r>
              <a:rPr dirty="0" sz="1050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050" spc="-90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750" spc="50">
                <a:solidFill>
                  <a:srgbClr val="8CAABA"/>
                </a:solidFill>
                <a:latin typeface="Arial"/>
                <a:cs typeface="Arial"/>
              </a:rPr>
              <a:t>\</a:t>
            </a:r>
            <a:r>
              <a:rPr dirty="0" sz="750" spc="-210">
                <a:solidFill>
                  <a:srgbClr val="8CAABA"/>
                </a:solidFill>
                <a:latin typeface="Arial"/>
                <a:cs typeface="Arial"/>
              </a:rPr>
              <a:t>J</a:t>
            </a:r>
            <a:r>
              <a:rPr dirty="0" sz="750" spc="-125">
                <a:solidFill>
                  <a:srgbClr val="8CAABA"/>
                </a:solidFill>
                <a:latin typeface="Arial"/>
                <a:cs typeface="Arial"/>
              </a:rPr>
              <a:t>L</a:t>
            </a:r>
            <a:r>
              <a:rPr dirty="0" sz="750" spc="-140">
                <a:solidFill>
                  <a:srgbClr val="8CAABA"/>
                </a:solidFill>
                <a:latin typeface="Arial"/>
                <a:cs typeface="Arial"/>
              </a:rPr>
              <a:t>\</a:t>
            </a:r>
            <a:r>
              <a:rPr dirty="0" sz="750" spc="-195">
                <a:solidFill>
                  <a:srgbClr val="8CAABA"/>
                </a:solidFill>
                <a:latin typeface="Arial"/>
                <a:cs typeface="Arial"/>
              </a:rPr>
              <a:t>U</a:t>
            </a:r>
            <a:r>
              <a:rPr dirty="0" sz="750" spc="-5">
                <a:solidFill>
                  <a:srgbClr val="9A97A0"/>
                </a:solidFill>
                <a:latin typeface="Arial"/>
                <a:cs typeface="Arial"/>
              </a:rPr>
              <a:t>'</a:t>
            </a:r>
            <a:r>
              <a:rPr dirty="0" sz="750" spc="-60">
                <a:solidFill>
                  <a:srgbClr val="9A97A0"/>
                </a:solidFill>
                <a:latin typeface="Arial"/>
                <a:cs typeface="Arial"/>
              </a:rPr>
              <a:t>-</a:t>
            </a:r>
            <a:r>
              <a:rPr dirty="0" sz="750" spc="-365">
                <a:solidFill>
                  <a:srgbClr val="8CAABA"/>
                </a:solidFill>
                <a:latin typeface="Arial"/>
                <a:cs typeface="Arial"/>
              </a:rPr>
              <a:t>1</a:t>
            </a:r>
            <a:r>
              <a:rPr dirty="0" sz="750" spc="-365">
                <a:solidFill>
                  <a:srgbClr val="9A97A0"/>
                </a:solidFill>
                <a:latin typeface="Arial"/>
                <a:cs typeface="Arial"/>
              </a:rPr>
              <a:t>L</a:t>
            </a:r>
            <a:r>
              <a:rPr dirty="0" sz="1050" spc="-1035">
                <a:solidFill>
                  <a:srgbClr val="8CAABA"/>
                </a:solidFill>
                <a:latin typeface="Arial"/>
                <a:cs typeface="Arial"/>
              </a:rPr>
              <a:t>R</a:t>
            </a:r>
            <a:r>
              <a:rPr dirty="0" sz="1050" spc="-305">
                <a:solidFill>
                  <a:srgbClr val="8CAABA"/>
                </a:solidFill>
                <a:latin typeface="Arial"/>
                <a:cs typeface="Arial"/>
              </a:rPr>
              <a:t>U</a:t>
            </a:r>
            <a:r>
              <a:rPr dirty="0" sz="1050" spc="-165">
                <a:solidFill>
                  <a:srgbClr val="8CAABA"/>
                </a:solidFill>
                <a:latin typeface="Arial"/>
                <a:cs typeface="Arial"/>
              </a:rPr>
              <a:t>&gt;..</a:t>
            </a:r>
            <a:r>
              <a:rPr dirty="0" sz="1050" spc="-235">
                <a:solidFill>
                  <a:srgbClr val="8CAABA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0375" y="6712490"/>
            <a:ext cx="441959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35">
                <a:solidFill>
                  <a:srgbClr val="8CAABA"/>
                </a:solidFill>
                <a:latin typeface="Arial"/>
                <a:cs typeface="Arial"/>
              </a:rPr>
              <a:t>I</a:t>
            </a:r>
            <a:r>
              <a:rPr dirty="0" sz="1050" spc="535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050" spc="-125">
                <a:solidFill>
                  <a:srgbClr val="8CAABA"/>
                </a:solidFill>
                <a:latin typeface="Arial"/>
                <a:cs typeface="Arial"/>
              </a:rPr>
              <a:t> </a:t>
            </a:r>
            <a:r>
              <a:rPr dirty="0" sz="1050" spc="254">
                <a:solidFill>
                  <a:srgbClr val="8CAABA"/>
                </a:solidFill>
                <a:latin typeface="Arial"/>
                <a:cs typeface="Arial"/>
              </a:rPr>
              <a:t>SU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8224"/>
            <a:ext cx="9144000" cy="197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56375"/>
            <a:ext cx="9144000" cy="301625"/>
          </a:xfrm>
          <a:custGeom>
            <a:avLst/>
            <a:gdLst/>
            <a:ahLst/>
            <a:cxnLst/>
            <a:rect l="l" t="t" r="r" b="b"/>
            <a:pathLst>
              <a:path w="9144000" h="301625">
                <a:moveTo>
                  <a:pt x="0" y="301625"/>
                </a:moveTo>
                <a:lnTo>
                  <a:pt x="9144000" y="301625"/>
                </a:lnTo>
                <a:lnTo>
                  <a:pt x="914400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215A7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054480" y="841447"/>
            <a:ext cx="944880" cy="825500"/>
          </a:xfrm>
          <a:custGeom>
            <a:avLst/>
            <a:gdLst/>
            <a:ahLst/>
            <a:cxnLst/>
            <a:rect l="l" t="t" r="r" b="b"/>
            <a:pathLst>
              <a:path w="944879" h="825500">
                <a:moveTo>
                  <a:pt x="0" y="825066"/>
                </a:moveTo>
                <a:lnTo>
                  <a:pt x="944265" y="825066"/>
                </a:lnTo>
                <a:lnTo>
                  <a:pt x="944265" y="0"/>
                </a:lnTo>
                <a:lnTo>
                  <a:pt x="0" y="0"/>
                </a:lnTo>
                <a:lnTo>
                  <a:pt x="0" y="825066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10755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10755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2661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0" y="154496"/>
                </a:moveTo>
                <a:lnTo>
                  <a:pt x="156270" y="154496"/>
                </a:lnTo>
                <a:lnTo>
                  <a:pt x="156270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526618" y="1153723"/>
            <a:ext cx="156845" cy="513080"/>
          </a:xfrm>
          <a:custGeom>
            <a:avLst/>
            <a:gdLst/>
            <a:ahLst/>
            <a:cxnLst/>
            <a:rect l="l" t="t" r="r" b="b"/>
            <a:pathLst>
              <a:path w="156845" h="513080">
                <a:moveTo>
                  <a:pt x="0" y="512790"/>
                </a:moveTo>
                <a:lnTo>
                  <a:pt x="156270" y="512790"/>
                </a:lnTo>
                <a:lnTo>
                  <a:pt x="156270" y="0"/>
                </a:lnTo>
                <a:lnTo>
                  <a:pt x="0" y="0"/>
                </a:lnTo>
                <a:lnTo>
                  <a:pt x="0" y="51279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39158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0" y="154496"/>
                </a:moveTo>
                <a:lnTo>
                  <a:pt x="159591" y="154496"/>
                </a:lnTo>
                <a:lnTo>
                  <a:pt x="159591" y="0"/>
                </a:lnTo>
                <a:lnTo>
                  <a:pt x="0" y="0"/>
                </a:lnTo>
                <a:lnTo>
                  <a:pt x="0" y="154496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839158" y="1150428"/>
            <a:ext cx="160020" cy="516255"/>
          </a:xfrm>
          <a:custGeom>
            <a:avLst/>
            <a:gdLst/>
            <a:ahLst/>
            <a:cxnLst/>
            <a:rect l="l" t="t" r="r" b="b"/>
            <a:pathLst>
              <a:path w="160020" h="516255">
                <a:moveTo>
                  <a:pt x="0" y="516085"/>
                </a:moveTo>
                <a:lnTo>
                  <a:pt x="159591" y="516085"/>
                </a:lnTo>
                <a:lnTo>
                  <a:pt x="159591" y="0"/>
                </a:lnTo>
                <a:lnTo>
                  <a:pt x="0" y="0"/>
                </a:lnTo>
                <a:lnTo>
                  <a:pt x="0" y="51608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367015" y="841448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54480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682888" y="841448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367015" y="1153724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40">
                <a:moveTo>
                  <a:pt x="159603" y="0"/>
                </a:moveTo>
                <a:lnTo>
                  <a:pt x="0" y="0"/>
                </a:lnTo>
                <a:lnTo>
                  <a:pt x="0" y="154496"/>
                </a:lnTo>
                <a:lnTo>
                  <a:pt x="15960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54480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4" h="154940">
                <a:moveTo>
                  <a:pt x="156275" y="0"/>
                </a:moveTo>
                <a:lnTo>
                  <a:pt x="0" y="0"/>
                </a:lnTo>
                <a:lnTo>
                  <a:pt x="0" y="154496"/>
                </a:lnTo>
                <a:lnTo>
                  <a:pt x="15627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682888" y="115372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0"/>
                </a:lnTo>
                <a:lnTo>
                  <a:pt x="0" y="154496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52661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70" y="0"/>
                </a:moveTo>
                <a:lnTo>
                  <a:pt x="0" y="154485"/>
                </a:lnTo>
                <a:lnTo>
                  <a:pt x="156270" y="154485"/>
                </a:lnTo>
                <a:lnTo>
                  <a:pt x="156270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839158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210755" y="995944"/>
            <a:ext cx="156845" cy="154940"/>
          </a:xfrm>
          <a:custGeom>
            <a:avLst/>
            <a:gdLst/>
            <a:ahLst/>
            <a:cxnLst/>
            <a:rect l="l" t="t" r="r" b="b"/>
            <a:pathLst>
              <a:path w="156845" h="154940">
                <a:moveTo>
                  <a:pt x="156259" y="0"/>
                </a:moveTo>
                <a:lnTo>
                  <a:pt x="0" y="154485"/>
                </a:lnTo>
                <a:lnTo>
                  <a:pt x="156259" y="154485"/>
                </a:lnTo>
                <a:lnTo>
                  <a:pt x="156259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166648" y="880887"/>
            <a:ext cx="0" cy="180975"/>
          </a:xfrm>
          <a:custGeom>
            <a:avLst/>
            <a:gdLst/>
            <a:ahLst/>
            <a:cxnLst/>
            <a:rect l="l" t="t" r="r" b="b"/>
            <a:pathLst>
              <a:path w="0" h="180975">
                <a:moveTo>
                  <a:pt x="0" y="0"/>
                </a:moveTo>
                <a:lnTo>
                  <a:pt x="0" y="180789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228196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444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888" y="75606"/>
                </a:lnTo>
                <a:lnTo>
                  <a:pt x="56444" y="0"/>
                </a:lnTo>
                <a:close/>
              </a:path>
              <a:path w="176529" h="180975">
                <a:moveTo>
                  <a:pt x="111888" y="75606"/>
                </a:moveTo>
                <a:lnTo>
                  <a:pt x="49823" y="75606"/>
                </a:lnTo>
                <a:lnTo>
                  <a:pt x="129608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888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426896" y="878088"/>
            <a:ext cx="166370" cy="184150"/>
          </a:xfrm>
          <a:custGeom>
            <a:avLst/>
            <a:gdLst/>
            <a:ahLst/>
            <a:cxnLst/>
            <a:rect l="l" t="t" r="r" b="b"/>
            <a:pathLst>
              <a:path w="166370" h="184150">
                <a:moveTo>
                  <a:pt x="20673" y="124434"/>
                </a:moveTo>
                <a:lnTo>
                  <a:pt x="0" y="159694"/>
                </a:lnTo>
                <a:lnTo>
                  <a:pt x="7782" y="165739"/>
                </a:lnTo>
                <a:lnTo>
                  <a:pt x="16874" y="170989"/>
                </a:lnTo>
                <a:lnTo>
                  <a:pt x="53506" y="181474"/>
                </a:lnTo>
                <a:lnTo>
                  <a:pt x="87223" y="183588"/>
                </a:lnTo>
                <a:lnTo>
                  <a:pt x="93624" y="183457"/>
                </a:lnTo>
                <a:lnTo>
                  <a:pt x="137002" y="172400"/>
                </a:lnTo>
                <a:lnTo>
                  <a:pt x="161375" y="144116"/>
                </a:lnTo>
                <a:lnTo>
                  <a:pt x="81408" y="144116"/>
                </a:lnTo>
                <a:lnTo>
                  <a:pt x="69480" y="143082"/>
                </a:lnTo>
                <a:lnTo>
                  <a:pt x="57167" y="140596"/>
                </a:lnTo>
                <a:lnTo>
                  <a:pt x="44744" y="136659"/>
                </a:lnTo>
                <a:lnTo>
                  <a:pt x="32488" y="131271"/>
                </a:lnTo>
                <a:lnTo>
                  <a:pt x="20673" y="124434"/>
                </a:lnTo>
                <a:close/>
              </a:path>
              <a:path w="166370" h="184150">
                <a:moveTo>
                  <a:pt x="69121" y="0"/>
                </a:moveTo>
                <a:lnTo>
                  <a:pt x="30367" y="12902"/>
                </a:lnTo>
                <a:lnTo>
                  <a:pt x="9411" y="47526"/>
                </a:lnTo>
                <a:lnTo>
                  <a:pt x="8004" y="64857"/>
                </a:lnTo>
                <a:lnTo>
                  <a:pt x="11758" y="79401"/>
                </a:lnTo>
                <a:lnTo>
                  <a:pt x="39772" y="105672"/>
                </a:lnTo>
                <a:lnTo>
                  <a:pt x="82854" y="114569"/>
                </a:lnTo>
                <a:lnTo>
                  <a:pt x="102824" y="115973"/>
                </a:lnTo>
                <a:lnTo>
                  <a:pt x="113813" y="120385"/>
                </a:lnTo>
                <a:lnTo>
                  <a:pt x="117163" y="128663"/>
                </a:lnTo>
                <a:lnTo>
                  <a:pt x="113940" y="136823"/>
                </a:lnTo>
                <a:lnTo>
                  <a:pt x="103066" y="142197"/>
                </a:lnTo>
                <a:lnTo>
                  <a:pt x="81408" y="144116"/>
                </a:lnTo>
                <a:lnTo>
                  <a:pt x="161375" y="144116"/>
                </a:lnTo>
                <a:lnTo>
                  <a:pt x="161694" y="143495"/>
                </a:lnTo>
                <a:lnTo>
                  <a:pt x="165255" y="129879"/>
                </a:lnTo>
                <a:lnTo>
                  <a:pt x="166296" y="114268"/>
                </a:lnTo>
                <a:lnTo>
                  <a:pt x="162552" y="101462"/>
                </a:lnTo>
                <a:lnTo>
                  <a:pt x="120147" y="75244"/>
                </a:lnTo>
                <a:lnTo>
                  <a:pt x="85981" y="70775"/>
                </a:lnTo>
                <a:lnTo>
                  <a:pt x="69361" y="67130"/>
                </a:lnTo>
                <a:lnTo>
                  <a:pt x="60302" y="61126"/>
                </a:lnTo>
                <a:lnTo>
                  <a:pt x="57842" y="51021"/>
                </a:lnTo>
                <a:lnTo>
                  <a:pt x="65512" y="44204"/>
                </a:lnTo>
                <a:lnTo>
                  <a:pt x="84718" y="42255"/>
                </a:lnTo>
                <a:lnTo>
                  <a:pt x="142375" y="42255"/>
                </a:lnTo>
                <a:lnTo>
                  <a:pt x="158352" y="17792"/>
                </a:lnTo>
                <a:lnTo>
                  <a:pt x="121771" y="3863"/>
                </a:lnTo>
                <a:lnTo>
                  <a:pt x="89722" y="349"/>
                </a:lnTo>
                <a:lnTo>
                  <a:pt x="69121" y="0"/>
                </a:lnTo>
                <a:close/>
              </a:path>
              <a:path w="166370" h="184150">
                <a:moveTo>
                  <a:pt x="142375" y="42255"/>
                </a:moveTo>
                <a:lnTo>
                  <a:pt x="84718" y="42255"/>
                </a:lnTo>
                <a:lnTo>
                  <a:pt x="97986" y="43489"/>
                </a:lnTo>
                <a:lnTo>
                  <a:pt x="111789" y="46466"/>
                </a:lnTo>
                <a:lnTo>
                  <a:pt x="124347" y="50589"/>
                </a:lnTo>
                <a:lnTo>
                  <a:pt x="133878" y="55264"/>
                </a:lnTo>
                <a:lnTo>
                  <a:pt x="142375" y="4225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617132" y="880887"/>
            <a:ext cx="176530" cy="184150"/>
          </a:xfrm>
          <a:custGeom>
            <a:avLst/>
            <a:gdLst/>
            <a:ahLst/>
            <a:cxnLst/>
            <a:rect l="l" t="t" r="r" b="b"/>
            <a:pathLst>
              <a:path w="176529" h="184150">
                <a:moveTo>
                  <a:pt x="49270" y="0"/>
                </a:moveTo>
                <a:lnTo>
                  <a:pt x="0" y="33"/>
                </a:lnTo>
                <a:lnTo>
                  <a:pt x="1" y="108991"/>
                </a:lnTo>
                <a:lnTo>
                  <a:pt x="843" y="120206"/>
                </a:lnTo>
                <a:lnTo>
                  <a:pt x="23266" y="163568"/>
                </a:lnTo>
                <a:lnTo>
                  <a:pt x="66122" y="182588"/>
                </a:lnTo>
                <a:lnTo>
                  <a:pt x="86517" y="184083"/>
                </a:lnTo>
                <a:lnTo>
                  <a:pt x="91919" y="183996"/>
                </a:lnTo>
                <a:lnTo>
                  <a:pt x="142874" y="170572"/>
                </a:lnTo>
                <a:lnTo>
                  <a:pt x="168956" y="141795"/>
                </a:lnTo>
                <a:lnTo>
                  <a:pt x="170417" y="137943"/>
                </a:lnTo>
                <a:lnTo>
                  <a:pt x="85441" y="137943"/>
                </a:lnTo>
                <a:lnTo>
                  <a:pt x="69894" y="134784"/>
                </a:lnTo>
                <a:lnTo>
                  <a:pt x="58800" y="127550"/>
                </a:lnTo>
                <a:lnTo>
                  <a:pt x="52150" y="116501"/>
                </a:lnTo>
                <a:lnTo>
                  <a:pt x="49935" y="101898"/>
                </a:lnTo>
                <a:lnTo>
                  <a:pt x="49270" y="0"/>
                </a:lnTo>
                <a:close/>
              </a:path>
              <a:path w="176529" h="184150">
                <a:moveTo>
                  <a:pt x="175624" y="0"/>
                </a:moveTo>
                <a:lnTo>
                  <a:pt x="126353" y="15"/>
                </a:lnTo>
                <a:lnTo>
                  <a:pt x="126152" y="107262"/>
                </a:lnTo>
                <a:lnTo>
                  <a:pt x="122665" y="121476"/>
                </a:lnTo>
                <a:lnTo>
                  <a:pt x="114778" y="131005"/>
                </a:lnTo>
                <a:lnTo>
                  <a:pt x="102399" y="136332"/>
                </a:lnTo>
                <a:lnTo>
                  <a:pt x="85441" y="137943"/>
                </a:lnTo>
                <a:lnTo>
                  <a:pt x="170417" y="137943"/>
                </a:lnTo>
                <a:lnTo>
                  <a:pt x="173181" y="130655"/>
                </a:lnTo>
                <a:lnTo>
                  <a:pt x="175550" y="119407"/>
                </a:lnTo>
                <a:lnTo>
                  <a:pt x="176252" y="108991"/>
                </a:lnTo>
                <a:lnTo>
                  <a:pt x="176249" y="101898"/>
                </a:lnTo>
                <a:lnTo>
                  <a:pt x="175624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823271" y="880887"/>
            <a:ext cx="160020" cy="180975"/>
          </a:xfrm>
          <a:custGeom>
            <a:avLst/>
            <a:gdLst/>
            <a:ahLst/>
            <a:cxnLst/>
            <a:rect l="l" t="t" r="r" b="b"/>
            <a:pathLst>
              <a:path w="160020" h="180975">
                <a:moveTo>
                  <a:pt x="130060" y="128203"/>
                </a:moveTo>
                <a:lnTo>
                  <a:pt x="50045" y="128203"/>
                </a:lnTo>
                <a:lnTo>
                  <a:pt x="79966" y="128341"/>
                </a:lnTo>
                <a:lnTo>
                  <a:pt x="106496" y="180789"/>
                </a:lnTo>
                <a:lnTo>
                  <a:pt x="159672" y="180773"/>
                </a:lnTo>
                <a:lnTo>
                  <a:pt x="130060" y="128203"/>
                </a:lnTo>
                <a:close/>
              </a:path>
              <a:path w="160020" h="180975">
                <a:moveTo>
                  <a:pt x="93129" y="0"/>
                </a:moveTo>
                <a:lnTo>
                  <a:pt x="0" y="0"/>
                </a:lnTo>
                <a:lnTo>
                  <a:pt x="664" y="180789"/>
                </a:lnTo>
                <a:lnTo>
                  <a:pt x="49935" y="180787"/>
                </a:lnTo>
                <a:lnTo>
                  <a:pt x="50045" y="128203"/>
                </a:lnTo>
                <a:lnTo>
                  <a:pt x="130060" y="128203"/>
                </a:lnTo>
                <a:lnTo>
                  <a:pt x="126353" y="121624"/>
                </a:lnTo>
                <a:lnTo>
                  <a:pt x="132644" y="117618"/>
                </a:lnTo>
                <a:lnTo>
                  <a:pt x="142696" y="108640"/>
                </a:lnTo>
                <a:lnTo>
                  <a:pt x="150303" y="98120"/>
                </a:lnTo>
                <a:lnTo>
                  <a:pt x="154495" y="88752"/>
                </a:lnTo>
                <a:lnTo>
                  <a:pt x="49935" y="88752"/>
                </a:lnTo>
                <a:lnTo>
                  <a:pt x="49946" y="42734"/>
                </a:lnTo>
                <a:lnTo>
                  <a:pt x="156766" y="42734"/>
                </a:lnTo>
                <a:lnTo>
                  <a:pt x="153947" y="34107"/>
                </a:lnTo>
                <a:lnTo>
                  <a:pt x="147321" y="22962"/>
                </a:lnTo>
                <a:lnTo>
                  <a:pt x="138034" y="13554"/>
                </a:lnTo>
                <a:lnTo>
                  <a:pt x="125978" y="6307"/>
                </a:lnTo>
                <a:lnTo>
                  <a:pt x="111045" y="1647"/>
                </a:lnTo>
                <a:lnTo>
                  <a:pt x="93129" y="0"/>
                </a:lnTo>
                <a:close/>
              </a:path>
              <a:path w="160020" h="180975">
                <a:moveTo>
                  <a:pt x="156766" y="42734"/>
                </a:moveTo>
                <a:lnTo>
                  <a:pt x="49946" y="42734"/>
                </a:lnTo>
                <a:lnTo>
                  <a:pt x="90622" y="43568"/>
                </a:lnTo>
                <a:lnTo>
                  <a:pt x="100147" y="48079"/>
                </a:lnTo>
                <a:lnTo>
                  <a:pt x="105683" y="58945"/>
                </a:lnTo>
                <a:lnTo>
                  <a:pt x="105827" y="78837"/>
                </a:lnTo>
                <a:lnTo>
                  <a:pt x="95101" y="86399"/>
                </a:lnTo>
                <a:lnTo>
                  <a:pt x="79791" y="88752"/>
                </a:lnTo>
                <a:lnTo>
                  <a:pt x="154495" y="88752"/>
                </a:lnTo>
                <a:lnTo>
                  <a:pt x="155584" y="86317"/>
                </a:lnTo>
                <a:lnTo>
                  <a:pt x="158657" y="73492"/>
                </a:lnTo>
                <a:lnTo>
                  <a:pt x="159641" y="59904"/>
                </a:lnTo>
                <a:lnTo>
                  <a:pt x="158018" y="46562"/>
                </a:lnTo>
                <a:lnTo>
                  <a:pt x="156766" y="4273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992940" y="877603"/>
            <a:ext cx="196215" cy="184150"/>
          </a:xfrm>
          <a:custGeom>
            <a:avLst/>
            <a:gdLst/>
            <a:ahLst/>
            <a:cxnLst/>
            <a:rect l="l" t="t" r="r" b="b"/>
            <a:pathLst>
              <a:path w="196214" h="184150">
                <a:moveTo>
                  <a:pt x="122987" y="0"/>
                </a:moveTo>
                <a:lnTo>
                  <a:pt x="73051" y="0"/>
                </a:lnTo>
                <a:lnTo>
                  <a:pt x="0" y="184073"/>
                </a:lnTo>
                <a:lnTo>
                  <a:pt x="46456" y="184073"/>
                </a:lnTo>
                <a:lnTo>
                  <a:pt x="56444" y="157780"/>
                </a:lnTo>
                <a:lnTo>
                  <a:pt x="185700" y="157780"/>
                </a:lnTo>
                <a:lnTo>
                  <a:pt x="170024" y="118340"/>
                </a:lnTo>
                <a:lnTo>
                  <a:pt x="73051" y="118340"/>
                </a:lnTo>
                <a:lnTo>
                  <a:pt x="96392" y="59164"/>
                </a:lnTo>
                <a:lnTo>
                  <a:pt x="146503" y="59164"/>
                </a:lnTo>
                <a:lnTo>
                  <a:pt x="122987" y="0"/>
                </a:lnTo>
                <a:close/>
              </a:path>
              <a:path w="196214" h="184150">
                <a:moveTo>
                  <a:pt x="185700" y="157780"/>
                </a:moveTo>
                <a:lnTo>
                  <a:pt x="132974" y="157780"/>
                </a:lnTo>
                <a:lnTo>
                  <a:pt x="142961" y="184073"/>
                </a:lnTo>
                <a:lnTo>
                  <a:pt x="196151" y="184073"/>
                </a:lnTo>
                <a:lnTo>
                  <a:pt x="185700" y="157780"/>
                </a:lnTo>
                <a:close/>
              </a:path>
              <a:path w="196214" h="184150">
                <a:moveTo>
                  <a:pt x="146503" y="59164"/>
                </a:moveTo>
                <a:lnTo>
                  <a:pt x="96392" y="59164"/>
                </a:lnTo>
                <a:lnTo>
                  <a:pt x="116366" y="118340"/>
                </a:lnTo>
                <a:lnTo>
                  <a:pt x="170024" y="118340"/>
                </a:lnTo>
                <a:lnTo>
                  <a:pt x="146503" y="5916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205699" y="880887"/>
            <a:ext cx="176530" cy="180975"/>
          </a:xfrm>
          <a:custGeom>
            <a:avLst/>
            <a:gdLst/>
            <a:ahLst/>
            <a:cxnLst/>
            <a:rect l="l" t="t" r="r" b="b"/>
            <a:pathLst>
              <a:path w="176529" h="180975">
                <a:moveTo>
                  <a:pt x="56556" y="0"/>
                </a:moveTo>
                <a:lnTo>
                  <a:pt x="0" y="0"/>
                </a:lnTo>
                <a:lnTo>
                  <a:pt x="0" y="180789"/>
                </a:lnTo>
                <a:lnTo>
                  <a:pt x="49823" y="180789"/>
                </a:lnTo>
                <a:lnTo>
                  <a:pt x="49823" y="75606"/>
                </a:lnTo>
                <a:lnTo>
                  <a:pt x="111911" y="75606"/>
                </a:lnTo>
                <a:lnTo>
                  <a:pt x="56556" y="0"/>
                </a:lnTo>
                <a:close/>
              </a:path>
              <a:path w="176529" h="180975">
                <a:moveTo>
                  <a:pt x="111911" y="75606"/>
                </a:moveTo>
                <a:lnTo>
                  <a:pt x="49823" y="75606"/>
                </a:lnTo>
                <a:lnTo>
                  <a:pt x="126353" y="180789"/>
                </a:lnTo>
                <a:lnTo>
                  <a:pt x="176177" y="180789"/>
                </a:lnTo>
                <a:lnTo>
                  <a:pt x="176177" y="95331"/>
                </a:lnTo>
                <a:lnTo>
                  <a:pt x="126353" y="95331"/>
                </a:lnTo>
                <a:lnTo>
                  <a:pt x="111911" y="75606"/>
                </a:lnTo>
                <a:close/>
              </a:path>
              <a:path w="176529" h="180975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406182" y="877810"/>
            <a:ext cx="175260" cy="184150"/>
          </a:xfrm>
          <a:custGeom>
            <a:avLst/>
            <a:gdLst/>
            <a:ahLst/>
            <a:cxnLst/>
            <a:rect l="l" t="t" r="r" b="b"/>
            <a:pathLst>
              <a:path w="175260" h="184150">
                <a:moveTo>
                  <a:pt x="87850" y="0"/>
                </a:moveTo>
                <a:lnTo>
                  <a:pt x="50174" y="8803"/>
                </a:lnTo>
                <a:lnTo>
                  <a:pt x="13461" y="43610"/>
                </a:lnTo>
                <a:lnTo>
                  <a:pt x="719" y="89878"/>
                </a:lnTo>
                <a:lnTo>
                  <a:pt x="0" y="109578"/>
                </a:lnTo>
                <a:lnTo>
                  <a:pt x="3067" y="123884"/>
                </a:lnTo>
                <a:lnTo>
                  <a:pt x="23689" y="158930"/>
                </a:lnTo>
                <a:lnTo>
                  <a:pt x="58880" y="179636"/>
                </a:lnTo>
                <a:lnTo>
                  <a:pt x="88807" y="183866"/>
                </a:lnTo>
                <a:lnTo>
                  <a:pt x="101770" y="183332"/>
                </a:lnTo>
                <a:lnTo>
                  <a:pt x="140924" y="172108"/>
                </a:lnTo>
                <a:lnTo>
                  <a:pt x="171435" y="140433"/>
                </a:lnTo>
                <a:lnTo>
                  <a:pt x="83671" y="140433"/>
                </a:lnTo>
                <a:lnTo>
                  <a:pt x="71745" y="136305"/>
                </a:lnTo>
                <a:lnTo>
                  <a:pt x="62105" y="128575"/>
                </a:lnTo>
                <a:lnTo>
                  <a:pt x="54987" y="117335"/>
                </a:lnTo>
                <a:lnTo>
                  <a:pt x="50629" y="102679"/>
                </a:lnTo>
                <a:lnTo>
                  <a:pt x="49271" y="84697"/>
                </a:lnTo>
                <a:lnTo>
                  <a:pt x="52962" y="71029"/>
                </a:lnTo>
                <a:lnTo>
                  <a:pt x="60221" y="60212"/>
                </a:lnTo>
                <a:lnTo>
                  <a:pt x="70735" y="52383"/>
                </a:lnTo>
                <a:lnTo>
                  <a:pt x="84190" y="47680"/>
                </a:lnTo>
                <a:lnTo>
                  <a:pt x="100269" y="46238"/>
                </a:lnTo>
                <a:lnTo>
                  <a:pt x="146433" y="46238"/>
                </a:lnTo>
                <a:lnTo>
                  <a:pt x="161933" y="25498"/>
                </a:lnTo>
                <a:lnTo>
                  <a:pt x="119303" y="3047"/>
                </a:lnTo>
                <a:lnTo>
                  <a:pt x="104586" y="737"/>
                </a:lnTo>
                <a:lnTo>
                  <a:pt x="87850" y="0"/>
                </a:lnTo>
                <a:close/>
              </a:path>
              <a:path w="175260" h="184150">
                <a:moveTo>
                  <a:pt x="130289" y="118777"/>
                </a:moveTo>
                <a:lnTo>
                  <a:pt x="124272" y="128184"/>
                </a:lnTo>
                <a:lnTo>
                  <a:pt x="115384" y="135122"/>
                </a:lnTo>
                <a:lnTo>
                  <a:pt x="102293" y="139301"/>
                </a:lnTo>
                <a:lnTo>
                  <a:pt x="83671" y="140433"/>
                </a:lnTo>
                <a:lnTo>
                  <a:pt x="171435" y="140433"/>
                </a:lnTo>
                <a:lnTo>
                  <a:pt x="174854" y="134438"/>
                </a:lnTo>
                <a:lnTo>
                  <a:pt x="130289" y="118777"/>
                </a:lnTo>
                <a:close/>
              </a:path>
              <a:path w="175260" h="184150">
                <a:moveTo>
                  <a:pt x="146433" y="46238"/>
                </a:moveTo>
                <a:lnTo>
                  <a:pt x="100269" y="46238"/>
                </a:lnTo>
                <a:lnTo>
                  <a:pt x="113174" y="49442"/>
                </a:lnTo>
                <a:lnTo>
                  <a:pt x="123411" y="55721"/>
                </a:lnTo>
                <a:lnTo>
                  <a:pt x="132412" y="64999"/>
                </a:lnTo>
                <a:lnTo>
                  <a:pt x="146433" y="4623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601369" y="103871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 h="0">
                <a:moveTo>
                  <a:pt x="0" y="0"/>
                </a:moveTo>
                <a:lnTo>
                  <a:pt x="142961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601369" y="989464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69">
                <a:moveTo>
                  <a:pt x="0" y="13258"/>
                </a:moveTo>
                <a:lnTo>
                  <a:pt x="49823" y="13258"/>
                </a:lnTo>
              </a:path>
            </a:pathLst>
          </a:custGeom>
          <a:ln w="2778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601369" y="96989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04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601369" y="926326"/>
            <a:ext cx="50165" cy="24130"/>
          </a:xfrm>
          <a:custGeom>
            <a:avLst/>
            <a:gdLst/>
            <a:ahLst/>
            <a:cxnLst/>
            <a:rect l="l" t="t" r="r" b="b"/>
            <a:pathLst>
              <a:path w="50164" h="24130">
                <a:moveTo>
                  <a:pt x="0" y="11996"/>
                </a:moveTo>
                <a:lnTo>
                  <a:pt x="49823" y="11996"/>
                </a:lnTo>
              </a:path>
            </a:pathLst>
          </a:custGeom>
          <a:ln w="2526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601369" y="9035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166648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4228196" y="1163587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5"/>
                </a:lnTo>
                <a:lnTo>
                  <a:pt x="49823" y="177505"/>
                </a:lnTo>
                <a:lnTo>
                  <a:pt x="49823" y="72311"/>
                </a:lnTo>
                <a:lnTo>
                  <a:pt x="109478" y="72311"/>
                </a:lnTo>
                <a:lnTo>
                  <a:pt x="56444" y="0"/>
                </a:lnTo>
                <a:close/>
              </a:path>
              <a:path w="176529" h="177800">
                <a:moveTo>
                  <a:pt x="109478" y="72311"/>
                </a:moveTo>
                <a:lnTo>
                  <a:pt x="49823" y="72311"/>
                </a:lnTo>
                <a:lnTo>
                  <a:pt x="129608" y="177505"/>
                </a:lnTo>
                <a:lnTo>
                  <a:pt x="176177" y="177505"/>
                </a:lnTo>
                <a:lnTo>
                  <a:pt x="176177" y="95320"/>
                </a:lnTo>
                <a:lnTo>
                  <a:pt x="126353" y="95320"/>
                </a:lnTo>
                <a:lnTo>
                  <a:pt x="109478" y="72311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20"/>
                </a:lnTo>
                <a:lnTo>
                  <a:pt x="176177" y="95320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437589" y="1284947"/>
            <a:ext cx="50165" cy="55880"/>
          </a:xfrm>
          <a:custGeom>
            <a:avLst/>
            <a:gdLst/>
            <a:ahLst/>
            <a:cxnLst/>
            <a:rect l="l" t="t" r="r" b="b"/>
            <a:pathLst>
              <a:path w="50164" h="55880">
                <a:moveTo>
                  <a:pt x="24967" y="0"/>
                </a:moveTo>
                <a:lnTo>
                  <a:pt x="24967" y="55560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437589" y="126348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 h="0">
                <a:moveTo>
                  <a:pt x="0" y="0"/>
                </a:moveTo>
                <a:lnTo>
                  <a:pt x="136341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437589" y="1209182"/>
            <a:ext cx="50165" cy="33020"/>
          </a:xfrm>
          <a:custGeom>
            <a:avLst/>
            <a:gdLst/>
            <a:ahLst/>
            <a:cxnLst/>
            <a:rect l="l" t="t" r="r" b="b"/>
            <a:pathLst>
              <a:path w="50164" h="33019">
                <a:moveTo>
                  <a:pt x="0" y="16415"/>
                </a:moveTo>
                <a:lnTo>
                  <a:pt x="49935" y="16415"/>
                </a:lnTo>
              </a:path>
            </a:pathLst>
          </a:custGeom>
          <a:ln w="3410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437589" y="1186453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707" y="0"/>
                </a:lnTo>
              </a:path>
            </a:pathLst>
          </a:custGeom>
          <a:ln w="4672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594273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8535" y="140789"/>
                </a:lnTo>
                <a:lnTo>
                  <a:pt x="54570" y="103740"/>
                </a:lnTo>
                <a:lnTo>
                  <a:pt x="53121" y="86048"/>
                </a:lnTo>
                <a:lnTo>
                  <a:pt x="56260" y="72965"/>
                </a:lnTo>
                <a:lnTo>
                  <a:pt x="62842" y="61954"/>
                </a:lnTo>
                <a:lnTo>
                  <a:pt x="72902" y="53526"/>
                </a:lnTo>
                <a:lnTo>
                  <a:pt x="86477" y="48193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813396" y="1163587"/>
            <a:ext cx="160020" cy="177800"/>
          </a:xfrm>
          <a:custGeom>
            <a:avLst/>
            <a:gdLst/>
            <a:ahLst/>
            <a:cxnLst/>
            <a:rect l="l" t="t" r="r" b="b"/>
            <a:pathLst>
              <a:path w="160020" h="177800">
                <a:moveTo>
                  <a:pt x="129762" y="128192"/>
                </a:moveTo>
                <a:lnTo>
                  <a:pt x="49929" y="128192"/>
                </a:lnTo>
                <a:lnTo>
                  <a:pt x="79791" y="128207"/>
                </a:lnTo>
                <a:lnTo>
                  <a:pt x="103016" y="177505"/>
                </a:lnTo>
                <a:lnTo>
                  <a:pt x="155967" y="177066"/>
                </a:lnTo>
                <a:lnTo>
                  <a:pt x="129762" y="128192"/>
                </a:lnTo>
                <a:close/>
              </a:path>
              <a:path w="160020" h="177800">
                <a:moveTo>
                  <a:pt x="93017" y="0"/>
                </a:moveTo>
                <a:lnTo>
                  <a:pt x="0" y="60"/>
                </a:lnTo>
                <a:lnTo>
                  <a:pt x="649" y="177497"/>
                </a:lnTo>
                <a:lnTo>
                  <a:pt x="49824" y="176925"/>
                </a:lnTo>
                <a:lnTo>
                  <a:pt x="49929" y="128192"/>
                </a:lnTo>
                <a:lnTo>
                  <a:pt x="129762" y="128192"/>
                </a:lnTo>
                <a:lnTo>
                  <a:pt x="126241" y="121624"/>
                </a:lnTo>
                <a:lnTo>
                  <a:pt x="132707" y="117489"/>
                </a:lnTo>
                <a:lnTo>
                  <a:pt x="142693" y="108507"/>
                </a:lnTo>
                <a:lnTo>
                  <a:pt x="150250" y="97984"/>
                </a:lnTo>
                <a:lnTo>
                  <a:pt x="154349" y="88752"/>
                </a:lnTo>
                <a:lnTo>
                  <a:pt x="49823" y="88752"/>
                </a:lnTo>
                <a:lnTo>
                  <a:pt x="49833" y="42723"/>
                </a:lnTo>
                <a:lnTo>
                  <a:pt x="156727" y="42723"/>
                </a:lnTo>
                <a:lnTo>
                  <a:pt x="153186" y="32652"/>
                </a:lnTo>
                <a:lnTo>
                  <a:pt x="146107" y="21606"/>
                </a:lnTo>
                <a:lnTo>
                  <a:pt x="136494" y="12551"/>
                </a:lnTo>
                <a:lnTo>
                  <a:pt x="124404" y="5755"/>
                </a:lnTo>
                <a:lnTo>
                  <a:pt x="109893" y="1483"/>
                </a:lnTo>
                <a:lnTo>
                  <a:pt x="93017" y="0"/>
                </a:lnTo>
                <a:close/>
              </a:path>
              <a:path w="160020" h="177800">
                <a:moveTo>
                  <a:pt x="156727" y="42723"/>
                </a:moveTo>
                <a:lnTo>
                  <a:pt x="49833" y="42723"/>
                </a:lnTo>
                <a:lnTo>
                  <a:pt x="90513" y="43559"/>
                </a:lnTo>
                <a:lnTo>
                  <a:pt x="100036" y="48074"/>
                </a:lnTo>
                <a:lnTo>
                  <a:pt x="105571" y="58943"/>
                </a:lnTo>
                <a:lnTo>
                  <a:pt x="105715" y="78832"/>
                </a:lnTo>
                <a:lnTo>
                  <a:pt x="94988" y="86397"/>
                </a:lnTo>
                <a:lnTo>
                  <a:pt x="79678" y="88752"/>
                </a:lnTo>
                <a:lnTo>
                  <a:pt x="154349" y="88752"/>
                </a:lnTo>
                <a:lnTo>
                  <a:pt x="155496" y="86169"/>
                </a:lnTo>
                <a:lnTo>
                  <a:pt x="158548" y="73311"/>
                </a:lnTo>
                <a:lnTo>
                  <a:pt x="159522" y="59660"/>
                </a:lnTo>
                <a:lnTo>
                  <a:pt x="157677" y="45426"/>
                </a:lnTo>
                <a:lnTo>
                  <a:pt x="156727" y="4272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999561" y="1163587"/>
            <a:ext cx="216535" cy="177800"/>
          </a:xfrm>
          <a:custGeom>
            <a:avLst/>
            <a:gdLst/>
            <a:ahLst/>
            <a:cxnLst/>
            <a:rect l="l" t="t" r="r" b="b"/>
            <a:pathLst>
              <a:path w="216535" h="177800">
                <a:moveTo>
                  <a:pt x="66431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69027"/>
                </a:lnTo>
                <a:lnTo>
                  <a:pt x="94857" y="69027"/>
                </a:lnTo>
                <a:lnTo>
                  <a:pt x="66431" y="0"/>
                </a:lnTo>
                <a:close/>
              </a:path>
              <a:path w="216535" h="177800">
                <a:moveTo>
                  <a:pt x="94857" y="69027"/>
                </a:moveTo>
                <a:lnTo>
                  <a:pt x="46569" y="69027"/>
                </a:lnTo>
                <a:lnTo>
                  <a:pt x="89771" y="177505"/>
                </a:lnTo>
                <a:lnTo>
                  <a:pt x="122987" y="177505"/>
                </a:lnTo>
                <a:lnTo>
                  <a:pt x="151790" y="105183"/>
                </a:lnTo>
                <a:lnTo>
                  <a:pt x="109746" y="105183"/>
                </a:lnTo>
                <a:lnTo>
                  <a:pt x="94857" y="69027"/>
                </a:lnTo>
                <a:close/>
              </a:path>
              <a:path w="216535" h="177800">
                <a:moveTo>
                  <a:pt x="216125" y="69027"/>
                </a:moveTo>
                <a:lnTo>
                  <a:pt x="166190" y="69027"/>
                </a:lnTo>
                <a:lnTo>
                  <a:pt x="166190" y="177505"/>
                </a:lnTo>
                <a:lnTo>
                  <a:pt x="216125" y="177505"/>
                </a:lnTo>
                <a:lnTo>
                  <a:pt x="216125" y="69027"/>
                </a:lnTo>
                <a:close/>
              </a:path>
              <a:path w="216535" h="177800">
                <a:moveTo>
                  <a:pt x="216125" y="0"/>
                </a:moveTo>
                <a:lnTo>
                  <a:pt x="149582" y="0"/>
                </a:lnTo>
                <a:lnTo>
                  <a:pt x="109746" y="105183"/>
                </a:lnTo>
                <a:lnTo>
                  <a:pt x="151790" y="105183"/>
                </a:lnTo>
                <a:lnTo>
                  <a:pt x="166190" y="69027"/>
                </a:lnTo>
                <a:lnTo>
                  <a:pt x="216125" y="69027"/>
                </a:lnTo>
                <a:lnTo>
                  <a:pt x="21612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235549" y="1160292"/>
            <a:ext cx="196850" cy="180975"/>
          </a:xfrm>
          <a:custGeom>
            <a:avLst/>
            <a:gdLst/>
            <a:ahLst/>
            <a:cxnLst/>
            <a:rect l="l" t="t" r="r" b="b"/>
            <a:pathLst>
              <a:path w="196850" h="180975">
                <a:moveTo>
                  <a:pt x="119733" y="0"/>
                </a:moveTo>
                <a:lnTo>
                  <a:pt x="73164" y="0"/>
                </a:lnTo>
                <a:lnTo>
                  <a:pt x="0" y="180800"/>
                </a:lnTo>
                <a:lnTo>
                  <a:pt x="46569" y="180800"/>
                </a:lnTo>
                <a:lnTo>
                  <a:pt x="56556" y="157791"/>
                </a:lnTo>
                <a:lnTo>
                  <a:pt x="186524" y="157791"/>
                </a:lnTo>
                <a:lnTo>
                  <a:pt x="169825" y="118340"/>
                </a:lnTo>
                <a:lnTo>
                  <a:pt x="73164" y="118340"/>
                </a:lnTo>
                <a:lnTo>
                  <a:pt x="96504" y="59175"/>
                </a:lnTo>
                <a:lnTo>
                  <a:pt x="144781" y="59175"/>
                </a:lnTo>
                <a:lnTo>
                  <a:pt x="119733" y="0"/>
                </a:lnTo>
                <a:close/>
              </a:path>
              <a:path w="196850" h="180975">
                <a:moveTo>
                  <a:pt x="186524" y="157791"/>
                </a:moveTo>
                <a:lnTo>
                  <a:pt x="133086" y="157791"/>
                </a:lnTo>
                <a:lnTo>
                  <a:pt x="143073" y="180800"/>
                </a:lnTo>
                <a:lnTo>
                  <a:pt x="196263" y="180800"/>
                </a:lnTo>
                <a:lnTo>
                  <a:pt x="186524" y="157791"/>
                </a:lnTo>
                <a:close/>
              </a:path>
              <a:path w="196850" h="180975">
                <a:moveTo>
                  <a:pt x="144781" y="59175"/>
                </a:moveTo>
                <a:lnTo>
                  <a:pt x="96504" y="59175"/>
                </a:lnTo>
                <a:lnTo>
                  <a:pt x="116478" y="118340"/>
                </a:lnTo>
                <a:lnTo>
                  <a:pt x="169825" y="118340"/>
                </a:lnTo>
                <a:lnTo>
                  <a:pt x="144781" y="5917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496616" y="1209605"/>
            <a:ext cx="0" cy="132080"/>
          </a:xfrm>
          <a:custGeom>
            <a:avLst/>
            <a:gdLst/>
            <a:ahLst/>
            <a:cxnLst/>
            <a:rect l="l" t="t" r="r" b="b"/>
            <a:pathLst>
              <a:path w="0" h="132080">
                <a:moveTo>
                  <a:pt x="0" y="0"/>
                </a:moveTo>
                <a:lnTo>
                  <a:pt x="0" y="131487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411838" y="1186596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728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629559" y="1163587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681522" y="1160293"/>
            <a:ext cx="195580" cy="184150"/>
          </a:xfrm>
          <a:custGeom>
            <a:avLst/>
            <a:gdLst/>
            <a:ahLst/>
            <a:cxnLst/>
            <a:rect l="l" t="t" r="r" b="b"/>
            <a:pathLst>
              <a:path w="195579" h="184150">
                <a:moveTo>
                  <a:pt x="95573" y="0"/>
                </a:moveTo>
                <a:lnTo>
                  <a:pt x="49171" y="10839"/>
                </a:lnTo>
                <a:lnTo>
                  <a:pt x="18510" y="36493"/>
                </a:lnTo>
                <a:lnTo>
                  <a:pt x="1245" y="81509"/>
                </a:lnTo>
                <a:lnTo>
                  <a:pt x="0" y="101493"/>
                </a:lnTo>
                <a:lnTo>
                  <a:pt x="2859" y="118797"/>
                </a:lnTo>
                <a:lnTo>
                  <a:pt x="24993" y="157217"/>
                </a:lnTo>
                <a:lnTo>
                  <a:pt x="59472" y="177904"/>
                </a:lnTo>
                <a:lnTo>
                  <a:pt x="96024" y="184083"/>
                </a:lnTo>
                <a:lnTo>
                  <a:pt x="101257" y="183970"/>
                </a:lnTo>
                <a:lnTo>
                  <a:pt x="148350" y="171503"/>
                </a:lnTo>
                <a:lnTo>
                  <a:pt x="177875" y="144856"/>
                </a:lnTo>
                <a:lnTo>
                  <a:pt x="179835" y="141348"/>
                </a:lnTo>
                <a:lnTo>
                  <a:pt x="96024" y="141348"/>
                </a:lnTo>
                <a:lnTo>
                  <a:pt x="84612" y="140037"/>
                </a:lnTo>
                <a:lnTo>
                  <a:pt x="51535" y="101420"/>
                </a:lnTo>
                <a:lnTo>
                  <a:pt x="50174" y="83611"/>
                </a:lnTo>
                <a:lnTo>
                  <a:pt x="54291" y="71273"/>
                </a:lnTo>
                <a:lnTo>
                  <a:pt x="61888" y="60930"/>
                </a:lnTo>
                <a:lnTo>
                  <a:pt x="72769" y="53041"/>
                </a:lnTo>
                <a:lnTo>
                  <a:pt x="86748" y="48067"/>
                </a:lnTo>
                <a:lnTo>
                  <a:pt x="103603" y="46468"/>
                </a:lnTo>
                <a:lnTo>
                  <a:pt x="185008" y="46468"/>
                </a:lnTo>
                <a:lnTo>
                  <a:pt x="178287" y="35883"/>
                </a:lnTo>
                <a:lnTo>
                  <a:pt x="146246" y="10818"/>
                </a:lnTo>
                <a:lnTo>
                  <a:pt x="108077" y="619"/>
                </a:lnTo>
                <a:lnTo>
                  <a:pt x="95573" y="0"/>
                </a:lnTo>
                <a:close/>
              </a:path>
              <a:path w="195579" h="184150">
                <a:moveTo>
                  <a:pt x="185008" y="46468"/>
                </a:moveTo>
                <a:lnTo>
                  <a:pt x="103603" y="46468"/>
                </a:lnTo>
                <a:lnTo>
                  <a:pt x="117319" y="50188"/>
                </a:lnTo>
                <a:lnTo>
                  <a:pt x="128182" y="57436"/>
                </a:lnTo>
                <a:lnTo>
                  <a:pt x="136066" y="67935"/>
                </a:lnTo>
                <a:lnTo>
                  <a:pt x="140844" y="81407"/>
                </a:lnTo>
                <a:lnTo>
                  <a:pt x="142392" y="97574"/>
                </a:lnTo>
                <a:lnTo>
                  <a:pt x="139507" y="112295"/>
                </a:lnTo>
                <a:lnTo>
                  <a:pt x="133299" y="124422"/>
                </a:lnTo>
                <a:lnTo>
                  <a:pt x="123897" y="133566"/>
                </a:lnTo>
                <a:lnTo>
                  <a:pt x="111429" y="139338"/>
                </a:lnTo>
                <a:lnTo>
                  <a:pt x="96024" y="141348"/>
                </a:lnTo>
                <a:lnTo>
                  <a:pt x="179835" y="141348"/>
                </a:lnTo>
                <a:lnTo>
                  <a:pt x="185110" y="131908"/>
                </a:lnTo>
                <a:lnTo>
                  <a:pt x="190572" y="116687"/>
                </a:lnTo>
                <a:lnTo>
                  <a:pt x="193979" y="99049"/>
                </a:lnTo>
                <a:lnTo>
                  <a:pt x="195049" y="78848"/>
                </a:lnTo>
                <a:lnTo>
                  <a:pt x="191724" y="62351"/>
                </a:lnTo>
                <a:lnTo>
                  <a:pt x="186024" y="48067"/>
                </a:lnTo>
                <a:lnTo>
                  <a:pt x="185008" y="4646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900534" y="1163587"/>
            <a:ext cx="173355" cy="177800"/>
          </a:xfrm>
          <a:custGeom>
            <a:avLst/>
            <a:gdLst/>
            <a:ahLst/>
            <a:cxnLst/>
            <a:rect l="l" t="t" r="r" b="b"/>
            <a:pathLst>
              <a:path w="173354" h="177800">
                <a:moveTo>
                  <a:pt x="53189" y="0"/>
                </a:moveTo>
                <a:lnTo>
                  <a:pt x="0" y="0"/>
                </a:lnTo>
                <a:lnTo>
                  <a:pt x="0" y="177505"/>
                </a:lnTo>
                <a:lnTo>
                  <a:pt x="46569" y="177505"/>
                </a:lnTo>
                <a:lnTo>
                  <a:pt x="46569" y="72311"/>
                </a:lnTo>
                <a:lnTo>
                  <a:pt x="106224" y="72311"/>
                </a:lnTo>
                <a:lnTo>
                  <a:pt x="53189" y="0"/>
                </a:lnTo>
                <a:close/>
              </a:path>
              <a:path w="173354" h="177800">
                <a:moveTo>
                  <a:pt x="106224" y="72311"/>
                </a:moveTo>
                <a:lnTo>
                  <a:pt x="46569" y="72311"/>
                </a:lnTo>
                <a:lnTo>
                  <a:pt x="126353" y="177505"/>
                </a:lnTo>
                <a:lnTo>
                  <a:pt x="172923" y="177505"/>
                </a:lnTo>
                <a:lnTo>
                  <a:pt x="172923" y="95320"/>
                </a:lnTo>
                <a:lnTo>
                  <a:pt x="123099" y="95320"/>
                </a:lnTo>
                <a:lnTo>
                  <a:pt x="106224" y="72311"/>
                </a:lnTo>
                <a:close/>
              </a:path>
              <a:path w="173354" h="177800">
                <a:moveTo>
                  <a:pt x="172923" y="0"/>
                </a:moveTo>
                <a:lnTo>
                  <a:pt x="123099" y="0"/>
                </a:lnTo>
                <a:lnTo>
                  <a:pt x="123099" y="95320"/>
                </a:lnTo>
                <a:lnTo>
                  <a:pt x="172923" y="95320"/>
                </a:lnTo>
                <a:lnTo>
                  <a:pt x="172923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16664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228196" y="1446275"/>
            <a:ext cx="176530" cy="177800"/>
          </a:xfrm>
          <a:custGeom>
            <a:avLst/>
            <a:gdLst/>
            <a:ahLst/>
            <a:cxnLst/>
            <a:rect l="l" t="t" r="r" b="b"/>
            <a:pathLst>
              <a:path w="176529" h="177800">
                <a:moveTo>
                  <a:pt x="56444" y="0"/>
                </a:moveTo>
                <a:lnTo>
                  <a:pt x="0" y="0"/>
                </a:lnTo>
                <a:lnTo>
                  <a:pt x="0" y="177506"/>
                </a:lnTo>
                <a:lnTo>
                  <a:pt x="49823" y="177506"/>
                </a:lnTo>
                <a:lnTo>
                  <a:pt x="49823" y="72322"/>
                </a:lnTo>
                <a:lnTo>
                  <a:pt x="109480" y="72322"/>
                </a:lnTo>
                <a:lnTo>
                  <a:pt x="56444" y="0"/>
                </a:lnTo>
                <a:close/>
              </a:path>
              <a:path w="176529" h="177800">
                <a:moveTo>
                  <a:pt x="109480" y="72322"/>
                </a:moveTo>
                <a:lnTo>
                  <a:pt x="49823" y="72322"/>
                </a:lnTo>
                <a:lnTo>
                  <a:pt x="129608" y="177506"/>
                </a:lnTo>
                <a:lnTo>
                  <a:pt x="176177" y="177506"/>
                </a:lnTo>
                <a:lnTo>
                  <a:pt x="176177" y="95331"/>
                </a:lnTo>
                <a:lnTo>
                  <a:pt x="126353" y="95331"/>
                </a:lnTo>
                <a:lnTo>
                  <a:pt x="109480" y="72322"/>
                </a:lnTo>
                <a:close/>
              </a:path>
              <a:path w="176529" h="177800">
                <a:moveTo>
                  <a:pt x="176177" y="0"/>
                </a:moveTo>
                <a:lnTo>
                  <a:pt x="126353" y="0"/>
                </a:lnTo>
                <a:lnTo>
                  <a:pt x="126353" y="95331"/>
                </a:lnTo>
                <a:lnTo>
                  <a:pt x="176177" y="95331"/>
                </a:lnTo>
                <a:lnTo>
                  <a:pt x="1761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426896" y="1443454"/>
            <a:ext cx="167005" cy="184150"/>
          </a:xfrm>
          <a:custGeom>
            <a:avLst/>
            <a:gdLst/>
            <a:ahLst/>
            <a:cxnLst/>
            <a:rect l="l" t="t" r="r" b="b"/>
            <a:pathLst>
              <a:path w="167004" h="184150">
                <a:moveTo>
                  <a:pt x="20673" y="124457"/>
                </a:moveTo>
                <a:lnTo>
                  <a:pt x="0" y="159716"/>
                </a:lnTo>
                <a:lnTo>
                  <a:pt x="7782" y="165760"/>
                </a:lnTo>
                <a:lnTo>
                  <a:pt x="16874" y="171010"/>
                </a:lnTo>
                <a:lnTo>
                  <a:pt x="53506" y="181499"/>
                </a:lnTo>
                <a:lnTo>
                  <a:pt x="87223" y="183614"/>
                </a:lnTo>
                <a:lnTo>
                  <a:pt x="92974" y="183509"/>
                </a:lnTo>
                <a:lnTo>
                  <a:pt x="136736" y="172624"/>
                </a:lnTo>
                <a:lnTo>
                  <a:pt x="161580" y="144135"/>
                </a:lnTo>
                <a:lnTo>
                  <a:pt x="81408" y="144135"/>
                </a:lnTo>
                <a:lnTo>
                  <a:pt x="69480" y="143102"/>
                </a:lnTo>
                <a:lnTo>
                  <a:pt x="57167" y="140617"/>
                </a:lnTo>
                <a:lnTo>
                  <a:pt x="44744" y="136681"/>
                </a:lnTo>
                <a:lnTo>
                  <a:pt x="32487" y="131294"/>
                </a:lnTo>
                <a:lnTo>
                  <a:pt x="20673" y="124457"/>
                </a:lnTo>
                <a:close/>
              </a:path>
              <a:path w="167004" h="184150">
                <a:moveTo>
                  <a:pt x="69368" y="0"/>
                </a:moveTo>
                <a:lnTo>
                  <a:pt x="30470" y="12807"/>
                </a:lnTo>
                <a:lnTo>
                  <a:pt x="9443" y="47249"/>
                </a:lnTo>
                <a:lnTo>
                  <a:pt x="8041" y="64483"/>
                </a:lnTo>
                <a:lnTo>
                  <a:pt x="11861" y="77977"/>
                </a:lnTo>
                <a:lnTo>
                  <a:pt x="54101" y="107066"/>
                </a:lnTo>
                <a:lnTo>
                  <a:pt x="85198" y="111889"/>
                </a:lnTo>
                <a:lnTo>
                  <a:pt x="103782" y="115367"/>
                </a:lnTo>
                <a:lnTo>
                  <a:pt x="114030" y="120502"/>
                </a:lnTo>
                <a:lnTo>
                  <a:pt x="117162" y="128687"/>
                </a:lnTo>
                <a:lnTo>
                  <a:pt x="113940" y="136845"/>
                </a:lnTo>
                <a:lnTo>
                  <a:pt x="103067" y="142217"/>
                </a:lnTo>
                <a:lnTo>
                  <a:pt x="81408" y="144135"/>
                </a:lnTo>
                <a:lnTo>
                  <a:pt x="161580" y="144135"/>
                </a:lnTo>
                <a:lnTo>
                  <a:pt x="161690" y="143925"/>
                </a:lnTo>
                <a:lnTo>
                  <a:pt x="165309" y="130418"/>
                </a:lnTo>
                <a:lnTo>
                  <a:pt x="166392" y="114946"/>
                </a:lnTo>
                <a:lnTo>
                  <a:pt x="162775" y="101902"/>
                </a:lnTo>
                <a:lnTo>
                  <a:pt x="121275" y="74390"/>
                </a:lnTo>
                <a:lnTo>
                  <a:pt x="70309" y="66701"/>
                </a:lnTo>
                <a:lnTo>
                  <a:pt x="60511" y="61332"/>
                </a:lnTo>
                <a:lnTo>
                  <a:pt x="57841" y="51042"/>
                </a:lnTo>
                <a:lnTo>
                  <a:pt x="65512" y="44226"/>
                </a:lnTo>
                <a:lnTo>
                  <a:pt x="84717" y="42277"/>
                </a:lnTo>
                <a:lnTo>
                  <a:pt x="142429" y="42277"/>
                </a:lnTo>
                <a:lnTo>
                  <a:pt x="158460" y="17888"/>
                </a:lnTo>
                <a:lnTo>
                  <a:pt x="121927" y="3901"/>
                </a:lnTo>
                <a:lnTo>
                  <a:pt x="89931" y="359"/>
                </a:lnTo>
                <a:lnTo>
                  <a:pt x="69368" y="0"/>
                </a:lnTo>
                <a:close/>
              </a:path>
              <a:path w="167004" h="184150">
                <a:moveTo>
                  <a:pt x="142429" y="42277"/>
                </a:moveTo>
                <a:lnTo>
                  <a:pt x="84717" y="42277"/>
                </a:lnTo>
                <a:lnTo>
                  <a:pt x="97986" y="43511"/>
                </a:lnTo>
                <a:lnTo>
                  <a:pt x="111789" y="46488"/>
                </a:lnTo>
                <a:lnTo>
                  <a:pt x="124346" y="50611"/>
                </a:lnTo>
                <a:lnTo>
                  <a:pt x="133878" y="55287"/>
                </a:lnTo>
                <a:lnTo>
                  <a:pt x="142429" y="42277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685359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09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600525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818358" y="14462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505"/>
                </a:lnTo>
              </a:path>
            </a:pathLst>
          </a:custGeom>
          <a:ln w="51142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949625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4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863220" y="146764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5" h="0">
                <a:moveTo>
                  <a:pt x="0" y="0"/>
                </a:moveTo>
                <a:lnTo>
                  <a:pt x="169556" y="0"/>
                </a:lnTo>
              </a:path>
            </a:pathLst>
          </a:custGeom>
          <a:ln w="440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052750" y="1446275"/>
            <a:ext cx="173355" cy="180975"/>
          </a:xfrm>
          <a:custGeom>
            <a:avLst/>
            <a:gdLst/>
            <a:ahLst/>
            <a:cxnLst/>
            <a:rect l="l" t="t" r="r" b="b"/>
            <a:pathLst>
              <a:path w="173354" h="180975">
                <a:moveTo>
                  <a:pt x="49174" y="0"/>
                </a:moveTo>
                <a:lnTo>
                  <a:pt x="0" y="4"/>
                </a:lnTo>
                <a:lnTo>
                  <a:pt x="603" y="118316"/>
                </a:lnTo>
                <a:lnTo>
                  <a:pt x="2916" y="129730"/>
                </a:lnTo>
                <a:lnTo>
                  <a:pt x="33927" y="169042"/>
                </a:lnTo>
                <a:lnTo>
                  <a:pt x="86405" y="180793"/>
                </a:lnTo>
                <a:lnTo>
                  <a:pt x="104845" y="179675"/>
                </a:lnTo>
                <a:lnTo>
                  <a:pt x="149178" y="162037"/>
                </a:lnTo>
                <a:lnTo>
                  <a:pt x="166769" y="138054"/>
                </a:lnTo>
                <a:lnTo>
                  <a:pt x="85423" y="138054"/>
                </a:lnTo>
                <a:lnTo>
                  <a:pt x="68951" y="135465"/>
                </a:lnTo>
                <a:lnTo>
                  <a:pt x="57926" y="128379"/>
                </a:lnTo>
                <a:lnTo>
                  <a:pt x="51749" y="117091"/>
                </a:lnTo>
                <a:lnTo>
                  <a:pt x="49823" y="101899"/>
                </a:lnTo>
                <a:lnTo>
                  <a:pt x="49174" y="0"/>
                </a:lnTo>
                <a:close/>
              </a:path>
              <a:path w="173354" h="180975">
                <a:moveTo>
                  <a:pt x="172258" y="0"/>
                </a:moveTo>
                <a:lnTo>
                  <a:pt x="122987" y="1"/>
                </a:lnTo>
                <a:lnTo>
                  <a:pt x="122967" y="103901"/>
                </a:lnTo>
                <a:lnTo>
                  <a:pt x="120665" y="119701"/>
                </a:lnTo>
                <a:lnTo>
                  <a:pt x="114079" y="130279"/>
                </a:lnTo>
                <a:lnTo>
                  <a:pt x="102552" y="136207"/>
                </a:lnTo>
                <a:lnTo>
                  <a:pt x="85423" y="138054"/>
                </a:lnTo>
                <a:lnTo>
                  <a:pt x="166769" y="138054"/>
                </a:lnTo>
                <a:lnTo>
                  <a:pt x="169579" y="131148"/>
                </a:lnTo>
                <a:lnTo>
                  <a:pt x="172125" y="119747"/>
                </a:lnTo>
                <a:lnTo>
                  <a:pt x="172922" y="108450"/>
                </a:lnTo>
                <a:lnTo>
                  <a:pt x="172258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327060" y="1489009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5">
                <a:moveTo>
                  <a:pt x="0" y="0"/>
                </a:moveTo>
                <a:lnTo>
                  <a:pt x="0" y="134772"/>
                </a:lnTo>
              </a:path>
            </a:pathLst>
          </a:custGeom>
          <a:ln w="5120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5242281" y="146789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4" h="0">
                <a:moveTo>
                  <a:pt x="0" y="0"/>
                </a:moveTo>
                <a:lnTo>
                  <a:pt x="329126" y="0"/>
                </a:lnTo>
              </a:path>
            </a:pathLst>
          </a:custGeom>
          <a:ln w="4450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431812" y="160189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95" y="0"/>
                </a:lnTo>
              </a:path>
            </a:pathLst>
          </a:custGeom>
          <a:ln w="4420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431812" y="1555176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5431812" y="1534972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 h="0">
                <a:moveTo>
                  <a:pt x="0" y="0"/>
                </a:moveTo>
                <a:lnTo>
                  <a:pt x="132974" y="0"/>
                </a:lnTo>
              </a:path>
            </a:pathLst>
          </a:custGeom>
          <a:ln w="4167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431812" y="1489513"/>
            <a:ext cx="50165" cy="25400"/>
          </a:xfrm>
          <a:custGeom>
            <a:avLst/>
            <a:gdLst/>
            <a:ahLst/>
            <a:cxnLst/>
            <a:rect l="l" t="t" r="r" b="b"/>
            <a:pathLst>
              <a:path w="50164" h="25400">
                <a:moveTo>
                  <a:pt x="0" y="12627"/>
                </a:moveTo>
                <a:lnTo>
                  <a:pt x="49823" y="12627"/>
                </a:lnTo>
              </a:path>
            </a:pathLst>
          </a:custGeom>
          <a:ln w="265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146149" y="2520822"/>
            <a:ext cx="6852920" cy="66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300" spc="-25" b="1">
                <a:solidFill>
                  <a:srgbClr val="FF6800"/>
                </a:solidFill>
                <a:latin typeface="Arial"/>
                <a:cs typeface="Arial"/>
              </a:rPr>
              <a:t>Are</a:t>
            </a:r>
            <a:r>
              <a:rPr dirty="0" sz="4300" spc="-5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4300" spc="-25" b="1">
                <a:solidFill>
                  <a:srgbClr val="FF6800"/>
                </a:solidFill>
                <a:latin typeface="Arial"/>
                <a:cs typeface="Arial"/>
              </a:rPr>
              <a:t>Acts</a:t>
            </a:r>
            <a:r>
              <a:rPr dirty="0" sz="4300" spc="10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4300" spc="-25" b="1">
                <a:solidFill>
                  <a:srgbClr val="FF6800"/>
                </a:solidFill>
                <a:latin typeface="Arial"/>
                <a:cs typeface="Arial"/>
              </a:rPr>
              <a:t>of</a:t>
            </a:r>
            <a:r>
              <a:rPr dirty="0" sz="4300" spc="-5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4300" spc="-30" b="1">
                <a:solidFill>
                  <a:srgbClr val="FF6800"/>
                </a:solidFill>
                <a:latin typeface="Arial"/>
                <a:cs typeface="Arial"/>
              </a:rPr>
              <a:t>God</a:t>
            </a:r>
            <a:r>
              <a:rPr dirty="0" sz="4300" spc="20" b="1">
                <a:solidFill>
                  <a:srgbClr val="FF6800"/>
                </a:solidFill>
                <a:latin typeface="Arial"/>
                <a:cs typeface="Arial"/>
              </a:rPr>
              <a:t> </a:t>
            </a:r>
            <a:r>
              <a:rPr dirty="0" sz="4300" spc="-35" b="1">
                <a:solidFill>
                  <a:srgbClr val="FF6800"/>
                </a:solidFill>
                <a:latin typeface="Arial"/>
                <a:cs typeface="Arial"/>
              </a:rPr>
              <a:t>C</a:t>
            </a:r>
            <a:r>
              <a:rPr dirty="0" sz="4300" spc="-25" b="1">
                <a:solidFill>
                  <a:srgbClr val="FF6800"/>
                </a:solidFill>
                <a:latin typeface="Arial"/>
                <a:cs typeface="Arial"/>
              </a:rPr>
              <a:t>o</a:t>
            </a:r>
            <a:r>
              <a:rPr dirty="0" sz="4300" spc="-25" b="1">
                <a:solidFill>
                  <a:srgbClr val="FF6800"/>
                </a:solidFill>
                <a:latin typeface="Arial"/>
                <a:cs typeface="Arial"/>
              </a:rPr>
              <a:t>vered?</a:t>
            </a:r>
            <a:endParaRPr sz="43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08707" y="4907026"/>
            <a:ext cx="4929505" cy="1287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spc="-25" b="1">
                <a:solidFill>
                  <a:srgbClr val="215A79"/>
                </a:solidFill>
                <a:latin typeface="Arial"/>
                <a:cs typeface="Arial"/>
              </a:rPr>
              <a:t>What</a:t>
            </a:r>
            <a:r>
              <a:rPr dirty="0" sz="40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215A79"/>
                </a:solidFill>
                <a:latin typeface="Arial"/>
                <a:cs typeface="Arial"/>
              </a:rPr>
              <a:t>do</a:t>
            </a:r>
            <a:r>
              <a:rPr dirty="0" sz="4000" spc="-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4000" spc="-30" b="1">
                <a:solidFill>
                  <a:srgbClr val="215A79"/>
                </a:solidFill>
                <a:latin typeface="Arial"/>
                <a:cs typeface="Arial"/>
              </a:rPr>
              <a:t>You</a:t>
            </a:r>
            <a:r>
              <a:rPr dirty="0" sz="4000" spc="-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4000" spc="-30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4000" spc="-25" b="1">
                <a:solidFill>
                  <a:srgbClr val="215A79"/>
                </a:solidFill>
                <a:latin typeface="Arial"/>
                <a:cs typeface="Arial"/>
              </a:rPr>
              <a:t>hink?</a:t>
            </a:r>
            <a:endParaRPr sz="4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480"/>
              </a:spcBef>
            </a:pPr>
            <a:r>
              <a:rPr dirty="0" sz="4000" spc="-30" b="1">
                <a:solidFill>
                  <a:srgbClr val="215A79"/>
                </a:solidFill>
                <a:latin typeface="Arial"/>
                <a:cs typeface="Arial"/>
              </a:rPr>
              <a:t>Why?</a:t>
            </a:r>
            <a:endParaRPr sz="4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81325" y="3418459"/>
            <a:ext cx="3181350" cy="1280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635">
              <a:lnSpc>
                <a:spcPts val="3420"/>
              </a:lnSpc>
            </a:pPr>
            <a:r>
              <a:rPr dirty="0"/>
              <a:t>Policymake</a:t>
            </a:r>
            <a:r>
              <a:rPr dirty="0" spc="-10"/>
              <a:t>r</a:t>
            </a:r>
            <a:r>
              <a:rPr dirty="0"/>
              <a:t>s</a:t>
            </a:r>
            <a:r>
              <a:rPr dirty="0" spc="-30"/>
              <a:t> </a:t>
            </a:r>
            <a:r>
              <a:rPr dirty="0"/>
              <a:t>websi</a:t>
            </a:r>
            <a:r>
              <a:rPr dirty="0" spc="-10"/>
              <a:t>t</a:t>
            </a:r>
            <a:r>
              <a:rPr dirty="0"/>
              <a:t>e:</a:t>
            </a:r>
          </a:p>
          <a:p>
            <a:pPr marL="127635">
              <a:lnSpc>
                <a:spcPts val="3420"/>
              </a:lnSpc>
            </a:pPr>
            <a:r>
              <a:rPr dirty="0" i="1">
                <a:latin typeface="Arial"/>
                <a:cs typeface="Arial"/>
              </a:rPr>
              <a:t>Insurance</a:t>
            </a:r>
            <a:r>
              <a:rPr dirty="0" spc="-40" i="1">
                <a:latin typeface="Arial"/>
                <a:cs typeface="Arial"/>
              </a:rPr>
              <a:t>M</a:t>
            </a:r>
            <a:r>
              <a:rPr dirty="0" i="1">
                <a:latin typeface="Arial"/>
                <a:cs typeface="Arial"/>
              </a:rPr>
              <a:t>atte</a:t>
            </a:r>
            <a:r>
              <a:rPr dirty="0" spc="-10" i="1">
                <a:latin typeface="Arial"/>
                <a:cs typeface="Arial"/>
              </a:rPr>
              <a:t>r</a:t>
            </a:r>
            <a:r>
              <a:rPr dirty="0" i="1">
                <a:latin typeface="Arial"/>
                <a:cs typeface="Arial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728662" y="1176400"/>
            <a:ext cx="7313549" cy="548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685026" y="2375407"/>
            <a:ext cx="2247900" cy="2884170"/>
          </a:xfrm>
          <a:custGeom>
            <a:avLst/>
            <a:gdLst/>
            <a:ahLst/>
            <a:cxnLst/>
            <a:rect l="l" t="t" r="r" b="b"/>
            <a:pathLst>
              <a:path w="2247900" h="2884170">
                <a:moveTo>
                  <a:pt x="0" y="2884043"/>
                </a:moveTo>
                <a:lnTo>
                  <a:pt x="2247900" y="2884043"/>
                </a:lnTo>
                <a:lnTo>
                  <a:pt x="2247900" y="0"/>
                </a:lnTo>
                <a:lnTo>
                  <a:pt x="0" y="0"/>
                </a:lnTo>
                <a:lnTo>
                  <a:pt x="0" y="2884043"/>
                </a:lnTo>
                <a:close/>
              </a:path>
            </a:pathLst>
          </a:custGeom>
          <a:solidFill>
            <a:srgbClr val="EBF6F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685026" y="2375407"/>
            <a:ext cx="2247900" cy="2884170"/>
          </a:xfrm>
          <a:custGeom>
            <a:avLst/>
            <a:gdLst/>
            <a:ahLst/>
            <a:cxnLst/>
            <a:rect l="l" t="t" r="r" b="b"/>
            <a:pathLst>
              <a:path w="2247900" h="2884170">
                <a:moveTo>
                  <a:pt x="0" y="2884043"/>
                </a:moveTo>
                <a:lnTo>
                  <a:pt x="2247900" y="2884043"/>
                </a:lnTo>
                <a:lnTo>
                  <a:pt x="2247900" y="0"/>
                </a:lnTo>
                <a:lnTo>
                  <a:pt x="0" y="0"/>
                </a:lnTo>
                <a:lnTo>
                  <a:pt x="0" y="2884043"/>
                </a:lnTo>
                <a:close/>
              </a:path>
            </a:pathLst>
          </a:custGeom>
          <a:ln w="12700">
            <a:solidFill>
              <a:srgbClr val="37869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685026" y="2178088"/>
            <a:ext cx="2247900" cy="594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685026" y="2178088"/>
            <a:ext cx="2247900" cy="594360"/>
          </a:xfrm>
          <a:custGeom>
            <a:avLst/>
            <a:gdLst/>
            <a:ahLst/>
            <a:cxnLst/>
            <a:rect l="l" t="t" r="r" b="b"/>
            <a:pathLst>
              <a:path w="2247900" h="594360">
                <a:moveTo>
                  <a:pt x="0" y="594067"/>
                </a:moveTo>
                <a:lnTo>
                  <a:pt x="2247900" y="594067"/>
                </a:lnTo>
                <a:lnTo>
                  <a:pt x="2247900" y="0"/>
                </a:lnTo>
                <a:lnTo>
                  <a:pt x="0" y="0"/>
                </a:lnTo>
                <a:lnTo>
                  <a:pt x="0" y="594067"/>
                </a:lnTo>
                <a:close/>
              </a:path>
            </a:pathLst>
          </a:custGeom>
          <a:ln w="12700">
            <a:solidFill>
              <a:srgbClr val="378697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45178" y="5015357"/>
            <a:ext cx="4798822" cy="1385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345178" y="5015357"/>
            <a:ext cx="4799330" cy="1385570"/>
          </a:xfrm>
          <a:custGeom>
            <a:avLst/>
            <a:gdLst/>
            <a:ahLst/>
            <a:cxnLst/>
            <a:rect l="l" t="t" r="r" b="b"/>
            <a:pathLst>
              <a:path w="4799330" h="1385570">
                <a:moveTo>
                  <a:pt x="2181098" y="344043"/>
                </a:moveTo>
                <a:lnTo>
                  <a:pt x="2617343" y="344043"/>
                </a:lnTo>
                <a:lnTo>
                  <a:pt x="3271774" y="344043"/>
                </a:lnTo>
                <a:lnTo>
                  <a:pt x="4798822" y="344043"/>
                </a:lnTo>
                <a:lnTo>
                  <a:pt x="4798822" y="517652"/>
                </a:lnTo>
                <a:lnTo>
                  <a:pt x="4798822" y="777963"/>
                </a:lnTo>
                <a:lnTo>
                  <a:pt x="4798822" y="1385443"/>
                </a:lnTo>
                <a:lnTo>
                  <a:pt x="3271774" y="1385443"/>
                </a:lnTo>
                <a:lnTo>
                  <a:pt x="2617343" y="1385443"/>
                </a:lnTo>
                <a:lnTo>
                  <a:pt x="2181098" y="1385443"/>
                </a:lnTo>
                <a:lnTo>
                  <a:pt x="2181098" y="777963"/>
                </a:lnTo>
                <a:lnTo>
                  <a:pt x="0" y="0"/>
                </a:lnTo>
                <a:lnTo>
                  <a:pt x="2181098" y="517652"/>
                </a:lnTo>
                <a:lnTo>
                  <a:pt x="2181098" y="344043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71818" y="2325623"/>
            <a:ext cx="2327910" cy="3945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3815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ighlights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89"/>
              </a:spcBef>
            </a:pPr>
            <a:endParaRPr sz="1900"/>
          </a:p>
          <a:p>
            <a:pPr marL="330835" indent="-228600">
              <a:lnSpc>
                <a:spcPct val="100000"/>
              </a:lnSpc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 spc="-175">
                <a:latin typeface="Arial"/>
                <a:cs typeface="Arial"/>
              </a:rPr>
              <a:t>T</a:t>
            </a:r>
            <a:r>
              <a:rPr dirty="0" sz="1500">
                <a:latin typeface="Arial"/>
                <a:cs typeface="Arial"/>
              </a:rPr>
              <a:t>ailor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65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 spc="-5">
                <a:latin typeface="Arial"/>
                <a:cs typeface="Arial"/>
              </a:rPr>
              <a:t>F</a:t>
            </a:r>
            <a:r>
              <a:rPr dirty="0" sz="1500">
                <a:latin typeface="Arial"/>
                <a:cs typeface="Arial"/>
              </a:rPr>
              <a:t>ocused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75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>
                <a:latin typeface="Arial"/>
                <a:cs typeface="Arial"/>
              </a:rPr>
              <a:t>Cu</a:t>
            </a:r>
            <a:r>
              <a:rPr dirty="0" sz="1500" spc="5">
                <a:latin typeface="Arial"/>
                <a:cs typeface="Arial"/>
              </a:rPr>
              <a:t>r</a:t>
            </a:r>
            <a:r>
              <a:rPr dirty="0" sz="1500">
                <a:latin typeface="Arial"/>
                <a:cs typeface="Arial"/>
              </a:rPr>
              <a:t>r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60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>
                <a:latin typeface="Arial"/>
                <a:cs typeface="Arial"/>
              </a:rPr>
              <a:t>Clear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</a:t>
            </a:r>
            <a:r>
              <a:rPr dirty="0" sz="1500" spc="5">
                <a:latin typeface="Arial"/>
                <a:cs typeface="Arial"/>
              </a:rPr>
              <a:t>n</a:t>
            </a:r>
            <a:r>
              <a:rPr dirty="0" sz="1500">
                <a:latin typeface="Arial"/>
                <a:cs typeface="Arial"/>
              </a:rPr>
              <a:t>ci</a:t>
            </a:r>
            <a:r>
              <a:rPr dirty="0" sz="1500" spc="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75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 spc="-5">
                <a:latin typeface="Arial"/>
                <a:cs typeface="Arial"/>
              </a:rPr>
              <a:t>F</a:t>
            </a:r>
            <a:r>
              <a:rPr dirty="0" sz="1500">
                <a:latin typeface="Arial"/>
                <a:cs typeface="Arial"/>
              </a:rPr>
              <a:t>act</a:t>
            </a:r>
            <a:r>
              <a:rPr dirty="0" sz="1500" spc="5">
                <a:latin typeface="Arial"/>
                <a:cs typeface="Arial"/>
              </a:rPr>
              <a:t>u</a:t>
            </a:r>
            <a:r>
              <a:rPr dirty="0" sz="1500">
                <a:latin typeface="Arial"/>
                <a:cs typeface="Arial"/>
              </a:rPr>
              <a:t>al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60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 spc="-5">
                <a:latin typeface="Arial"/>
                <a:cs typeface="Arial"/>
              </a:rPr>
              <a:t>S</a:t>
            </a:r>
            <a:r>
              <a:rPr dirty="0" sz="1500">
                <a:latin typeface="Arial"/>
                <a:cs typeface="Arial"/>
              </a:rPr>
              <a:t>ear</a:t>
            </a:r>
            <a:r>
              <a:rPr dirty="0" sz="1500" spc="5">
                <a:latin typeface="Arial"/>
                <a:cs typeface="Arial"/>
              </a:rPr>
              <a:t>c</a:t>
            </a:r>
            <a:r>
              <a:rPr dirty="0" sz="1500">
                <a:latin typeface="Arial"/>
                <a:cs typeface="Arial"/>
              </a:rPr>
              <a:t>hable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75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 spc="-5">
                <a:latin typeface="Arial"/>
                <a:cs typeface="Arial"/>
              </a:rPr>
              <a:t>E</a:t>
            </a:r>
            <a:r>
              <a:rPr dirty="0" sz="1500" spc="-20">
                <a:latin typeface="Arial"/>
                <a:cs typeface="Arial"/>
              </a:rPr>
              <a:t>x</a:t>
            </a:r>
            <a:r>
              <a:rPr dirty="0" sz="1500">
                <a:latin typeface="Arial"/>
                <a:cs typeface="Arial"/>
              </a:rPr>
              <a:t>por</a:t>
            </a:r>
            <a:r>
              <a:rPr dirty="0" sz="1500" spc="5">
                <a:latin typeface="Arial"/>
                <a:cs typeface="Arial"/>
              </a:rPr>
              <a:t>t</a:t>
            </a:r>
            <a:r>
              <a:rPr dirty="0" sz="1500">
                <a:latin typeface="Arial"/>
                <a:cs typeface="Arial"/>
              </a:rPr>
              <a:t>able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60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>
                <a:latin typeface="Arial"/>
                <a:cs typeface="Arial"/>
              </a:rPr>
              <a:t>Multim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dia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</a:t>
            </a:r>
            <a:r>
              <a:rPr dirty="0" sz="1500" spc="5">
                <a:latin typeface="Arial"/>
                <a:cs typeface="Arial"/>
              </a:rPr>
              <a:t>n</a:t>
            </a:r>
            <a:r>
              <a:rPr dirty="0" sz="1500">
                <a:latin typeface="Arial"/>
                <a:cs typeface="Arial"/>
              </a:rPr>
              <a:t>t</a:t>
            </a:r>
            <a:r>
              <a:rPr dirty="0" sz="1500" spc="5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nt</a:t>
            </a:r>
            <a:endParaRPr sz="1500">
              <a:latin typeface="Arial"/>
              <a:cs typeface="Arial"/>
            </a:endParaRPr>
          </a:p>
          <a:p>
            <a:pPr marL="330835" indent="-228600">
              <a:lnSpc>
                <a:spcPct val="100000"/>
              </a:lnSpc>
              <a:spcBef>
                <a:spcPts val="275"/>
              </a:spcBef>
              <a:buClr>
                <a:srgbClr val="FF6800"/>
              </a:buClr>
              <a:buFont typeface="Wingdings"/>
              <a:buChar char=""/>
              <a:tabLst>
                <a:tab pos="331470" algn="l"/>
              </a:tabLst>
            </a:pPr>
            <a:r>
              <a:rPr dirty="0" sz="1500" spc="-5">
                <a:latin typeface="Arial"/>
                <a:cs typeface="Arial"/>
              </a:rPr>
              <a:t>A</a:t>
            </a:r>
            <a:r>
              <a:rPr dirty="0" sz="1500">
                <a:latin typeface="Arial"/>
                <a:cs typeface="Arial"/>
              </a:rPr>
              <a:t>ccessi</a:t>
            </a:r>
            <a:r>
              <a:rPr dirty="0" sz="1500" spc="5">
                <a:latin typeface="Arial"/>
                <a:cs typeface="Arial"/>
              </a:rPr>
              <a:t>b</a:t>
            </a:r>
            <a:r>
              <a:rPr dirty="0" sz="1500">
                <a:latin typeface="Arial"/>
                <a:cs typeface="Arial"/>
              </a:rPr>
              <a:t>le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/>
          </a:p>
          <a:p>
            <a:pPr>
              <a:lnSpc>
                <a:spcPts val="1500"/>
              </a:lnSpc>
            </a:pPr>
            <a:endParaRPr sz="1500"/>
          </a:p>
          <a:p>
            <a:pPr algn="ctr" marL="12700" marR="6350">
              <a:lnSpc>
                <a:spcPct val="9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arra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material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rta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kers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dirty="0" sz="1400" spc="2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clicks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3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9684" y="6633362"/>
            <a:ext cx="15367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42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3"/>
            <a:ext cx="9140952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832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2069">
            <a:solidFill>
              <a:srgbClr val="215A79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62563" y="350640"/>
            <a:ext cx="382905" cy="336550"/>
          </a:xfrm>
          <a:custGeom>
            <a:avLst/>
            <a:gdLst/>
            <a:ahLst/>
            <a:cxnLst/>
            <a:rect l="l" t="t" r="r" b="b"/>
            <a:pathLst>
              <a:path w="382904" h="336550">
                <a:moveTo>
                  <a:pt x="0" y="335960"/>
                </a:moveTo>
                <a:lnTo>
                  <a:pt x="382632" y="335960"/>
                </a:lnTo>
                <a:lnTo>
                  <a:pt x="382632" y="0"/>
                </a:lnTo>
                <a:lnTo>
                  <a:pt x="0" y="0"/>
                </a:lnTo>
                <a:lnTo>
                  <a:pt x="0" y="335960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825888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825888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953881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2909"/>
                </a:moveTo>
                <a:lnTo>
                  <a:pt x="63323" y="62909"/>
                </a:lnTo>
                <a:lnTo>
                  <a:pt x="63323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953881" y="477796"/>
            <a:ext cx="63500" cy="208915"/>
          </a:xfrm>
          <a:custGeom>
            <a:avLst/>
            <a:gdLst/>
            <a:ahLst/>
            <a:cxnLst/>
            <a:rect l="l" t="t" r="r" b="b"/>
            <a:pathLst>
              <a:path w="63500" h="208915">
                <a:moveTo>
                  <a:pt x="0" y="208803"/>
                </a:moveTo>
                <a:lnTo>
                  <a:pt x="63323" y="208803"/>
                </a:lnTo>
                <a:lnTo>
                  <a:pt x="63323" y="0"/>
                </a:lnTo>
                <a:lnTo>
                  <a:pt x="0" y="0"/>
                </a:lnTo>
                <a:lnTo>
                  <a:pt x="0" y="208803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080528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0" y="62909"/>
                </a:moveTo>
                <a:lnTo>
                  <a:pt x="64669" y="62909"/>
                </a:lnTo>
                <a:lnTo>
                  <a:pt x="64669" y="0"/>
                </a:lnTo>
                <a:lnTo>
                  <a:pt x="0" y="0"/>
                </a:lnTo>
                <a:lnTo>
                  <a:pt x="0" y="62909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80528" y="476455"/>
            <a:ext cx="64769" cy="210185"/>
          </a:xfrm>
          <a:custGeom>
            <a:avLst/>
            <a:gdLst/>
            <a:ahLst/>
            <a:cxnLst/>
            <a:rect l="l" t="t" r="r" b="b"/>
            <a:pathLst>
              <a:path w="64770" h="210184">
                <a:moveTo>
                  <a:pt x="0" y="210145"/>
                </a:moveTo>
                <a:lnTo>
                  <a:pt x="64669" y="210145"/>
                </a:lnTo>
                <a:lnTo>
                  <a:pt x="64669" y="0"/>
                </a:lnTo>
                <a:lnTo>
                  <a:pt x="0" y="0"/>
                </a:lnTo>
                <a:lnTo>
                  <a:pt x="0" y="21014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889207" y="350640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762563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017205" y="35064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889207" y="477797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64673" y="0"/>
                </a:moveTo>
                <a:lnTo>
                  <a:pt x="0" y="0"/>
                </a:lnTo>
                <a:lnTo>
                  <a:pt x="0" y="62909"/>
                </a:lnTo>
                <a:lnTo>
                  <a:pt x="6467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762563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5" y="0"/>
                </a:moveTo>
                <a:lnTo>
                  <a:pt x="0" y="0"/>
                </a:lnTo>
                <a:lnTo>
                  <a:pt x="0" y="62909"/>
                </a:lnTo>
                <a:lnTo>
                  <a:pt x="63325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017205" y="477797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0"/>
                </a:lnTo>
                <a:lnTo>
                  <a:pt x="0" y="62909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953881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23" y="0"/>
                </a:moveTo>
                <a:lnTo>
                  <a:pt x="0" y="62904"/>
                </a:lnTo>
                <a:lnTo>
                  <a:pt x="63323" y="62904"/>
                </a:lnTo>
                <a:lnTo>
                  <a:pt x="63323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08052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825888" y="413550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63318" y="0"/>
                </a:moveTo>
                <a:lnTo>
                  <a:pt x="0" y="62904"/>
                </a:lnTo>
                <a:lnTo>
                  <a:pt x="63318" y="62904"/>
                </a:lnTo>
                <a:lnTo>
                  <a:pt x="63318" y="0"/>
                </a:lnTo>
                <a:close/>
              </a:path>
            </a:pathLst>
          </a:custGeom>
          <a:solidFill>
            <a:srgbClr val="41C4D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213232" y="36670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615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238173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872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39" y="30786"/>
                </a:lnTo>
                <a:lnTo>
                  <a:pt x="22872" y="0"/>
                </a:lnTo>
                <a:close/>
              </a:path>
              <a:path w="71754" h="73659">
                <a:moveTo>
                  <a:pt x="45339" y="30786"/>
                </a:moveTo>
                <a:lnTo>
                  <a:pt x="20189" y="30786"/>
                </a:lnTo>
                <a:lnTo>
                  <a:pt x="52519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39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321704" y="366999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59">
                <a:moveTo>
                  <a:pt x="5365" y="49225"/>
                </a:moveTo>
                <a:lnTo>
                  <a:pt x="4087" y="68316"/>
                </a:lnTo>
                <a:lnTo>
                  <a:pt x="15941" y="72016"/>
                </a:lnTo>
                <a:lnTo>
                  <a:pt x="32329" y="73316"/>
                </a:lnTo>
                <a:lnTo>
                  <a:pt x="32540" y="73316"/>
                </a:lnTo>
                <a:lnTo>
                  <a:pt x="45967" y="71391"/>
                </a:lnTo>
                <a:lnTo>
                  <a:pt x="55686" y="65206"/>
                </a:lnTo>
                <a:lnTo>
                  <a:pt x="59453" y="57257"/>
                </a:lnTo>
                <a:lnTo>
                  <a:pt x="41742" y="57257"/>
                </a:lnTo>
                <a:lnTo>
                  <a:pt x="29659" y="57234"/>
                </a:lnTo>
                <a:lnTo>
                  <a:pt x="17465" y="55029"/>
                </a:lnTo>
                <a:lnTo>
                  <a:pt x="5365" y="49225"/>
                </a:lnTo>
                <a:close/>
              </a:path>
              <a:path w="59690" h="73659">
                <a:moveTo>
                  <a:pt x="36227" y="0"/>
                </a:moveTo>
                <a:lnTo>
                  <a:pt x="15215" y="539"/>
                </a:lnTo>
                <a:lnTo>
                  <a:pt x="4221" y="7951"/>
                </a:lnTo>
                <a:lnTo>
                  <a:pt x="0" y="21267"/>
                </a:lnTo>
                <a:lnTo>
                  <a:pt x="4435" y="35449"/>
                </a:lnTo>
                <a:lnTo>
                  <a:pt x="15407" y="42545"/>
                </a:lnTo>
                <a:lnTo>
                  <a:pt x="29647" y="45209"/>
                </a:lnTo>
                <a:lnTo>
                  <a:pt x="40423" y="45209"/>
                </a:lnTo>
                <a:lnTo>
                  <a:pt x="44470" y="46551"/>
                </a:lnTo>
                <a:lnTo>
                  <a:pt x="44470" y="54578"/>
                </a:lnTo>
                <a:lnTo>
                  <a:pt x="41742" y="57257"/>
                </a:lnTo>
                <a:lnTo>
                  <a:pt x="59453" y="57257"/>
                </a:lnTo>
                <a:lnTo>
                  <a:pt x="60996" y="54002"/>
                </a:lnTo>
                <a:lnTo>
                  <a:pt x="61197" y="37018"/>
                </a:lnTo>
                <a:lnTo>
                  <a:pt x="50439" y="30249"/>
                </a:lnTo>
                <a:lnTo>
                  <a:pt x="35012" y="27808"/>
                </a:lnTo>
                <a:lnTo>
                  <a:pt x="24235" y="26471"/>
                </a:lnTo>
                <a:lnTo>
                  <a:pt x="20188" y="25134"/>
                </a:lnTo>
                <a:lnTo>
                  <a:pt x="20188" y="17102"/>
                </a:lnTo>
                <a:lnTo>
                  <a:pt x="22871" y="15765"/>
                </a:lnTo>
                <a:lnTo>
                  <a:pt x="53328" y="15765"/>
                </a:lnTo>
                <a:lnTo>
                  <a:pt x="58009" y="3991"/>
                </a:lnTo>
                <a:lnTo>
                  <a:pt x="49799" y="1381"/>
                </a:lnTo>
                <a:lnTo>
                  <a:pt x="36227" y="0"/>
                </a:lnTo>
                <a:close/>
              </a:path>
              <a:path w="59690" h="73659">
                <a:moveTo>
                  <a:pt x="53328" y="15765"/>
                </a:moveTo>
                <a:lnTo>
                  <a:pt x="37695" y="15765"/>
                </a:lnTo>
                <a:lnTo>
                  <a:pt x="47153" y="18439"/>
                </a:lnTo>
                <a:lnTo>
                  <a:pt x="51200" y="21118"/>
                </a:lnTo>
                <a:lnTo>
                  <a:pt x="53328" y="1576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395776" y="366700"/>
            <a:ext cx="71755" cy="75565"/>
          </a:xfrm>
          <a:custGeom>
            <a:avLst/>
            <a:gdLst/>
            <a:ahLst/>
            <a:cxnLst/>
            <a:rect l="l" t="t" r="r" b="b"/>
            <a:pathLst>
              <a:path w="71754" h="75565">
                <a:moveTo>
                  <a:pt x="20234" y="0"/>
                </a:moveTo>
                <a:lnTo>
                  <a:pt x="0" y="0"/>
                </a:lnTo>
                <a:lnTo>
                  <a:pt x="883" y="51809"/>
                </a:lnTo>
                <a:lnTo>
                  <a:pt x="6059" y="62941"/>
                </a:lnTo>
                <a:lnTo>
                  <a:pt x="17016" y="71521"/>
                </a:lnTo>
                <a:lnTo>
                  <a:pt x="35058" y="74957"/>
                </a:lnTo>
                <a:lnTo>
                  <a:pt x="49811" y="73007"/>
                </a:lnTo>
                <a:lnTo>
                  <a:pt x="62736" y="65712"/>
                </a:lnTo>
                <a:lnTo>
                  <a:pt x="68868" y="56219"/>
                </a:lnTo>
                <a:lnTo>
                  <a:pt x="25600" y="56219"/>
                </a:lnTo>
                <a:lnTo>
                  <a:pt x="20234" y="50861"/>
                </a:lnTo>
                <a:lnTo>
                  <a:pt x="20234" y="0"/>
                </a:lnTo>
                <a:close/>
              </a:path>
              <a:path w="71754" h="75565">
                <a:moveTo>
                  <a:pt x="71435" y="0"/>
                </a:moveTo>
                <a:lnTo>
                  <a:pt x="51200" y="22"/>
                </a:lnTo>
                <a:lnTo>
                  <a:pt x="51200" y="52203"/>
                </a:lnTo>
                <a:lnTo>
                  <a:pt x="45835" y="56219"/>
                </a:lnTo>
                <a:lnTo>
                  <a:pt x="68868" y="56219"/>
                </a:lnTo>
                <a:lnTo>
                  <a:pt x="69488" y="55259"/>
                </a:lnTo>
                <a:lnTo>
                  <a:pt x="71435" y="44056"/>
                </a:lnTo>
                <a:lnTo>
                  <a:pt x="71435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479308" y="366707"/>
            <a:ext cx="64769" cy="73660"/>
          </a:xfrm>
          <a:custGeom>
            <a:avLst/>
            <a:gdLst/>
            <a:ahLst/>
            <a:cxnLst/>
            <a:rect l="l" t="t" r="r" b="b"/>
            <a:pathLst>
              <a:path w="64770" h="73659">
                <a:moveTo>
                  <a:pt x="36421" y="0"/>
                </a:moveTo>
                <a:lnTo>
                  <a:pt x="0" y="184"/>
                </a:lnTo>
                <a:lnTo>
                  <a:pt x="0" y="73609"/>
                </a:lnTo>
                <a:lnTo>
                  <a:pt x="20234" y="73609"/>
                </a:lnTo>
                <a:lnTo>
                  <a:pt x="20234" y="52196"/>
                </a:lnTo>
                <a:lnTo>
                  <a:pt x="52702" y="52196"/>
                </a:lnTo>
                <a:lnTo>
                  <a:pt x="51200" y="49517"/>
                </a:lnTo>
                <a:lnTo>
                  <a:pt x="52561" y="48694"/>
                </a:lnTo>
                <a:lnTo>
                  <a:pt x="59343" y="41602"/>
                </a:lnTo>
                <a:lnTo>
                  <a:pt x="60880" y="36132"/>
                </a:lnTo>
                <a:lnTo>
                  <a:pt x="20234" y="36132"/>
                </a:lnTo>
                <a:lnTo>
                  <a:pt x="20234" y="17394"/>
                </a:lnTo>
                <a:lnTo>
                  <a:pt x="62049" y="17394"/>
                </a:lnTo>
                <a:lnTo>
                  <a:pt x="61877" y="12918"/>
                </a:lnTo>
                <a:lnTo>
                  <a:pt x="52747" y="3625"/>
                </a:lnTo>
                <a:lnTo>
                  <a:pt x="36421" y="0"/>
                </a:lnTo>
                <a:close/>
              </a:path>
              <a:path w="64770" h="73659">
                <a:moveTo>
                  <a:pt x="52702" y="52196"/>
                </a:moveTo>
                <a:lnTo>
                  <a:pt x="32375" y="52196"/>
                </a:lnTo>
                <a:lnTo>
                  <a:pt x="43152" y="73609"/>
                </a:lnTo>
                <a:lnTo>
                  <a:pt x="64698" y="73596"/>
                </a:lnTo>
                <a:lnTo>
                  <a:pt x="52702" y="52196"/>
                </a:lnTo>
                <a:close/>
              </a:path>
              <a:path w="64770" h="73659">
                <a:moveTo>
                  <a:pt x="62049" y="17394"/>
                </a:moveTo>
                <a:lnTo>
                  <a:pt x="39105" y="17394"/>
                </a:lnTo>
                <a:lnTo>
                  <a:pt x="44471" y="18731"/>
                </a:lnTo>
                <a:lnTo>
                  <a:pt x="44471" y="33458"/>
                </a:lnTo>
                <a:lnTo>
                  <a:pt x="39105" y="36132"/>
                </a:lnTo>
                <a:lnTo>
                  <a:pt x="60880" y="36132"/>
                </a:lnTo>
                <a:lnTo>
                  <a:pt x="62541" y="30217"/>
                </a:lnTo>
                <a:lnTo>
                  <a:pt x="62049" y="1739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548060" y="365363"/>
            <a:ext cx="80010" cy="75565"/>
          </a:xfrm>
          <a:custGeom>
            <a:avLst/>
            <a:gdLst/>
            <a:ahLst/>
            <a:cxnLst/>
            <a:rect l="l" t="t" r="r" b="b"/>
            <a:pathLst>
              <a:path w="80009" h="75565">
                <a:moveTo>
                  <a:pt x="49836" y="0"/>
                </a:moveTo>
                <a:lnTo>
                  <a:pt x="29601" y="0"/>
                </a:lnTo>
                <a:lnTo>
                  <a:pt x="0" y="74952"/>
                </a:lnTo>
                <a:lnTo>
                  <a:pt x="18825" y="74952"/>
                </a:lnTo>
                <a:lnTo>
                  <a:pt x="22872" y="64246"/>
                </a:lnTo>
                <a:lnTo>
                  <a:pt x="75249" y="64246"/>
                </a:lnTo>
                <a:lnTo>
                  <a:pt x="68896" y="48187"/>
                </a:lnTo>
                <a:lnTo>
                  <a:pt x="29601" y="48187"/>
                </a:lnTo>
                <a:lnTo>
                  <a:pt x="39059" y="24091"/>
                </a:lnTo>
                <a:lnTo>
                  <a:pt x="59365" y="24091"/>
                </a:lnTo>
                <a:lnTo>
                  <a:pt x="49836" y="0"/>
                </a:lnTo>
                <a:close/>
              </a:path>
              <a:path w="80009" h="75565">
                <a:moveTo>
                  <a:pt x="75249" y="64246"/>
                </a:moveTo>
                <a:lnTo>
                  <a:pt x="53883" y="64246"/>
                </a:lnTo>
                <a:lnTo>
                  <a:pt x="57930" y="74952"/>
                </a:lnTo>
                <a:lnTo>
                  <a:pt x="79483" y="74952"/>
                </a:lnTo>
                <a:lnTo>
                  <a:pt x="75249" y="64246"/>
                </a:lnTo>
                <a:close/>
              </a:path>
              <a:path w="80009" h="75565">
                <a:moveTo>
                  <a:pt x="59365" y="24091"/>
                </a:moveTo>
                <a:lnTo>
                  <a:pt x="39059" y="24091"/>
                </a:lnTo>
                <a:lnTo>
                  <a:pt x="47153" y="48187"/>
                </a:lnTo>
                <a:lnTo>
                  <a:pt x="68896" y="48187"/>
                </a:lnTo>
                <a:lnTo>
                  <a:pt x="59365" y="24091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634274" y="366700"/>
            <a:ext cx="71755" cy="73660"/>
          </a:xfrm>
          <a:custGeom>
            <a:avLst/>
            <a:gdLst/>
            <a:ahLst/>
            <a:cxnLst/>
            <a:rect l="l" t="t" r="r" b="b"/>
            <a:pathLst>
              <a:path w="71754" h="73659">
                <a:moveTo>
                  <a:pt x="22917" y="0"/>
                </a:moveTo>
                <a:lnTo>
                  <a:pt x="0" y="0"/>
                </a:lnTo>
                <a:lnTo>
                  <a:pt x="0" y="73615"/>
                </a:lnTo>
                <a:lnTo>
                  <a:pt x="20189" y="73615"/>
                </a:lnTo>
                <a:lnTo>
                  <a:pt x="20189" y="30786"/>
                </a:lnTo>
                <a:lnTo>
                  <a:pt x="45348" y="30786"/>
                </a:lnTo>
                <a:lnTo>
                  <a:pt x="22917" y="0"/>
                </a:lnTo>
                <a:close/>
              </a:path>
              <a:path w="71754" h="73659">
                <a:moveTo>
                  <a:pt x="45348" y="30786"/>
                </a:moveTo>
                <a:lnTo>
                  <a:pt x="20189" y="30786"/>
                </a:lnTo>
                <a:lnTo>
                  <a:pt x="51200" y="73615"/>
                </a:lnTo>
                <a:lnTo>
                  <a:pt x="71390" y="73615"/>
                </a:lnTo>
                <a:lnTo>
                  <a:pt x="71390" y="38818"/>
                </a:lnTo>
                <a:lnTo>
                  <a:pt x="51200" y="38818"/>
                </a:lnTo>
                <a:lnTo>
                  <a:pt x="45348" y="30786"/>
                </a:lnTo>
                <a:close/>
              </a:path>
              <a:path w="71754" h="73659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715126" y="36562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33686" y="0"/>
                </a:moveTo>
                <a:lnTo>
                  <a:pt x="20399" y="3390"/>
                </a:lnTo>
                <a:lnTo>
                  <a:pt x="9710" y="10888"/>
                </a:lnTo>
                <a:lnTo>
                  <a:pt x="2587" y="22729"/>
                </a:lnTo>
                <a:lnTo>
                  <a:pt x="0" y="39149"/>
                </a:lnTo>
                <a:lnTo>
                  <a:pt x="2795" y="53602"/>
                </a:lnTo>
                <a:lnTo>
                  <a:pt x="10281" y="64831"/>
                </a:lnTo>
                <a:lnTo>
                  <a:pt x="21720" y="72105"/>
                </a:lnTo>
                <a:lnTo>
                  <a:pt x="36373" y="74692"/>
                </a:lnTo>
                <a:lnTo>
                  <a:pt x="39251" y="74629"/>
                </a:lnTo>
                <a:lnTo>
                  <a:pt x="53203" y="71934"/>
                </a:lnTo>
                <a:lnTo>
                  <a:pt x="63747" y="65264"/>
                </a:lnTo>
                <a:lnTo>
                  <a:pt x="69464" y="57296"/>
                </a:lnTo>
                <a:lnTo>
                  <a:pt x="47149" y="57296"/>
                </a:lnTo>
                <a:lnTo>
                  <a:pt x="35927" y="57221"/>
                </a:lnTo>
                <a:lnTo>
                  <a:pt x="24403" y="51122"/>
                </a:lnTo>
                <a:lnTo>
                  <a:pt x="20187" y="36874"/>
                </a:lnTo>
                <a:lnTo>
                  <a:pt x="25500" y="23239"/>
                </a:lnTo>
                <a:lnTo>
                  <a:pt x="37691" y="18478"/>
                </a:lnTo>
                <a:lnTo>
                  <a:pt x="56732" y="18478"/>
                </a:lnTo>
                <a:lnTo>
                  <a:pt x="61072" y="6258"/>
                </a:lnTo>
                <a:lnTo>
                  <a:pt x="49821" y="1546"/>
                </a:lnTo>
                <a:lnTo>
                  <a:pt x="33686" y="0"/>
                </a:lnTo>
                <a:close/>
              </a:path>
              <a:path w="71754" h="74929">
                <a:moveTo>
                  <a:pt x="53879" y="46585"/>
                </a:moveTo>
                <a:lnTo>
                  <a:pt x="51196" y="53280"/>
                </a:lnTo>
                <a:lnTo>
                  <a:pt x="47149" y="57296"/>
                </a:lnTo>
                <a:lnTo>
                  <a:pt x="69464" y="57296"/>
                </a:lnTo>
                <a:lnTo>
                  <a:pt x="71386" y="54617"/>
                </a:lnTo>
                <a:lnTo>
                  <a:pt x="53879" y="46585"/>
                </a:lnTo>
                <a:close/>
              </a:path>
              <a:path w="71754" h="74929">
                <a:moveTo>
                  <a:pt x="56732" y="18478"/>
                </a:moveTo>
                <a:lnTo>
                  <a:pt x="45785" y="18478"/>
                </a:lnTo>
                <a:lnTo>
                  <a:pt x="49832" y="21156"/>
                </a:lnTo>
                <a:lnTo>
                  <a:pt x="53879" y="26510"/>
                </a:lnTo>
                <a:lnTo>
                  <a:pt x="56732" y="18478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94606" y="4304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30" y="0"/>
                </a:lnTo>
              </a:path>
            </a:pathLst>
          </a:custGeom>
          <a:ln w="20257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794606" y="41087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794606" y="38872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4557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794606" y="385559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4430"/>
                </a:moveTo>
                <a:lnTo>
                  <a:pt x="20189" y="4430"/>
                </a:lnTo>
              </a:path>
            </a:pathLst>
          </a:custGeom>
          <a:ln w="10130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213232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238173" y="481813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8"/>
                </a:lnTo>
                <a:lnTo>
                  <a:pt x="20189" y="72278"/>
                </a:lnTo>
                <a:lnTo>
                  <a:pt x="20189" y="29444"/>
                </a:lnTo>
                <a:lnTo>
                  <a:pt x="44362" y="29444"/>
                </a:lnTo>
                <a:lnTo>
                  <a:pt x="22872" y="0"/>
                </a:lnTo>
                <a:close/>
              </a:path>
              <a:path w="71754" h="72390">
                <a:moveTo>
                  <a:pt x="44362" y="29444"/>
                </a:moveTo>
                <a:lnTo>
                  <a:pt x="20189" y="29444"/>
                </a:lnTo>
                <a:lnTo>
                  <a:pt x="52519" y="72278"/>
                </a:lnTo>
                <a:lnTo>
                  <a:pt x="71390" y="72278"/>
                </a:lnTo>
                <a:lnTo>
                  <a:pt x="71390" y="38813"/>
                </a:lnTo>
                <a:lnTo>
                  <a:pt x="51200" y="38813"/>
                </a:lnTo>
                <a:lnTo>
                  <a:pt x="44362" y="29444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3"/>
                </a:lnTo>
                <a:lnTo>
                  <a:pt x="71390" y="38813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323022" y="531130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20" h="22859">
                <a:moveTo>
                  <a:pt x="0" y="11392"/>
                </a:moveTo>
                <a:lnTo>
                  <a:pt x="20234" y="11392"/>
                </a:lnTo>
              </a:path>
            </a:pathLst>
          </a:custGeom>
          <a:ln w="2405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323022" y="52226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5247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323022" y="4975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611" y="0"/>
                </a:lnTo>
              </a:path>
            </a:pathLst>
          </a:custGeom>
          <a:ln w="3291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86617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4483" y="56630"/>
                </a:lnTo>
                <a:lnTo>
                  <a:pt x="24857" y="49344"/>
                </a:lnTo>
                <a:lnTo>
                  <a:pt x="21568" y="33459"/>
                </a:lnTo>
                <a:lnTo>
                  <a:pt x="27793" y="22602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475306" y="481817"/>
            <a:ext cx="63500" cy="72390"/>
          </a:xfrm>
          <a:custGeom>
            <a:avLst/>
            <a:gdLst/>
            <a:ahLst/>
            <a:cxnLst/>
            <a:rect l="l" t="t" r="r" b="b"/>
            <a:pathLst>
              <a:path w="63500" h="72390">
                <a:moveTo>
                  <a:pt x="36387" y="0"/>
                </a:moveTo>
                <a:lnTo>
                  <a:pt x="0" y="125"/>
                </a:lnTo>
                <a:lnTo>
                  <a:pt x="0" y="72274"/>
                </a:lnTo>
                <a:lnTo>
                  <a:pt x="20189" y="72274"/>
                </a:lnTo>
                <a:lnTo>
                  <a:pt x="20189" y="52194"/>
                </a:lnTo>
                <a:lnTo>
                  <a:pt x="52582" y="52194"/>
                </a:lnTo>
                <a:lnTo>
                  <a:pt x="51155" y="49519"/>
                </a:lnTo>
                <a:lnTo>
                  <a:pt x="52924" y="48426"/>
                </a:lnTo>
                <a:lnTo>
                  <a:pt x="59443" y="41277"/>
                </a:lnTo>
                <a:lnTo>
                  <a:pt x="60776" y="36134"/>
                </a:lnTo>
                <a:lnTo>
                  <a:pt x="20189" y="36134"/>
                </a:lnTo>
                <a:lnTo>
                  <a:pt x="20189" y="17392"/>
                </a:lnTo>
                <a:lnTo>
                  <a:pt x="61791" y="17392"/>
                </a:lnTo>
                <a:lnTo>
                  <a:pt x="61534" y="12330"/>
                </a:lnTo>
                <a:lnTo>
                  <a:pt x="52103" y="3329"/>
                </a:lnTo>
                <a:lnTo>
                  <a:pt x="36387" y="0"/>
                </a:lnTo>
                <a:close/>
              </a:path>
              <a:path w="63500" h="72390">
                <a:moveTo>
                  <a:pt x="52582" y="52194"/>
                </a:moveTo>
                <a:lnTo>
                  <a:pt x="32330" y="52194"/>
                </a:lnTo>
                <a:lnTo>
                  <a:pt x="41742" y="72274"/>
                </a:lnTo>
                <a:lnTo>
                  <a:pt x="63296" y="72274"/>
                </a:lnTo>
                <a:lnTo>
                  <a:pt x="52582" y="52194"/>
                </a:lnTo>
                <a:close/>
              </a:path>
              <a:path w="63500" h="72390">
                <a:moveTo>
                  <a:pt x="61791" y="17392"/>
                </a:moveTo>
                <a:lnTo>
                  <a:pt x="39059" y="17392"/>
                </a:lnTo>
                <a:lnTo>
                  <a:pt x="44425" y="18733"/>
                </a:lnTo>
                <a:lnTo>
                  <a:pt x="44425" y="33455"/>
                </a:lnTo>
                <a:lnTo>
                  <a:pt x="39059" y="36134"/>
                </a:lnTo>
                <a:lnTo>
                  <a:pt x="60776" y="36134"/>
                </a:lnTo>
                <a:lnTo>
                  <a:pt x="62420" y="29796"/>
                </a:lnTo>
                <a:lnTo>
                  <a:pt x="61791" y="17392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550743" y="481813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6919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8107"/>
                </a:lnTo>
                <a:lnTo>
                  <a:pt x="38437" y="28107"/>
                </a:lnTo>
                <a:lnTo>
                  <a:pt x="26919" y="0"/>
                </a:lnTo>
                <a:close/>
              </a:path>
              <a:path w="87629" h="72390">
                <a:moveTo>
                  <a:pt x="38437" y="28107"/>
                </a:moveTo>
                <a:lnTo>
                  <a:pt x="18870" y="28107"/>
                </a:lnTo>
                <a:lnTo>
                  <a:pt x="36377" y="72278"/>
                </a:lnTo>
                <a:lnTo>
                  <a:pt x="49836" y="72278"/>
                </a:lnTo>
                <a:lnTo>
                  <a:pt x="61508" y="42829"/>
                </a:lnTo>
                <a:lnTo>
                  <a:pt x="44471" y="42829"/>
                </a:lnTo>
                <a:lnTo>
                  <a:pt x="38437" y="28107"/>
                </a:lnTo>
                <a:close/>
              </a:path>
              <a:path w="87629" h="72390">
                <a:moveTo>
                  <a:pt x="87577" y="28107"/>
                </a:moveTo>
                <a:lnTo>
                  <a:pt x="67343" y="28107"/>
                </a:lnTo>
                <a:lnTo>
                  <a:pt x="67343" y="72278"/>
                </a:lnTo>
                <a:lnTo>
                  <a:pt x="87577" y="72278"/>
                </a:lnTo>
                <a:lnTo>
                  <a:pt x="87577" y="28107"/>
                </a:lnTo>
                <a:close/>
              </a:path>
              <a:path w="87629" h="72390">
                <a:moveTo>
                  <a:pt x="87577" y="0"/>
                </a:moveTo>
                <a:lnTo>
                  <a:pt x="60613" y="0"/>
                </a:lnTo>
                <a:lnTo>
                  <a:pt x="44471" y="42829"/>
                </a:lnTo>
                <a:lnTo>
                  <a:pt x="61508" y="42829"/>
                </a:lnTo>
                <a:lnTo>
                  <a:pt x="67343" y="28107"/>
                </a:lnTo>
                <a:lnTo>
                  <a:pt x="87577" y="28107"/>
                </a:lnTo>
                <a:lnTo>
                  <a:pt x="87577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646369" y="480471"/>
            <a:ext cx="80010" cy="73660"/>
          </a:xfrm>
          <a:custGeom>
            <a:avLst/>
            <a:gdLst/>
            <a:ahLst/>
            <a:cxnLst/>
            <a:rect l="l" t="t" r="r" b="b"/>
            <a:pathLst>
              <a:path w="80009" h="73659">
                <a:moveTo>
                  <a:pt x="48517" y="0"/>
                </a:moveTo>
                <a:lnTo>
                  <a:pt x="29647" y="0"/>
                </a:lnTo>
                <a:lnTo>
                  <a:pt x="0" y="73620"/>
                </a:lnTo>
                <a:lnTo>
                  <a:pt x="18870" y="73620"/>
                </a:lnTo>
                <a:lnTo>
                  <a:pt x="22917" y="64251"/>
                </a:lnTo>
                <a:lnTo>
                  <a:pt x="75582" y="64251"/>
                </a:lnTo>
                <a:lnTo>
                  <a:pt x="68816" y="48187"/>
                </a:lnTo>
                <a:lnTo>
                  <a:pt x="29647" y="48187"/>
                </a:lnTo>
                <a:lnTo>
                  <a:pt x="39105" y="24095"/>
                </a:lnTo>
                <a:lnTo>
                  <a:pt x="58667" y="24095"/>
                </a:lnTo>
                <a:lnTo>
                  <a:pt x="48517" y="0"/>
                </a:lnTo>
                <a:close/>
              </a:path>
              <a:path w="80009" h="73659">
                <a:moveTo>
                  <a:pt x="75582" y="64251"/>
                </a:moveTo>
                <a:lnTo>
                  <a:pt x="53929" y="64251"/>
                </a:lnTo>
                <a:lnTo>
                  <a:pt x="57975" y="73620"/>
                </a:lnTo>
                <a:lnTo>
                  <a:pt x="79529" y="73620"/>
                </a:lnTo>
                <a:lnTo>
                  <a:pt x="75582" y="64251"/>
                </a:lnTo>
                <a:close/>
              </a:path>
              <a:path w="80009" h="73659">
                <a:moveTo>
                  <a:pt x="58667" y="24095"/>
                </a:moveTo>
                <a:lnTo>
                  <a:pt x="39105" y="24095"/>
                </a:lnTo>
                <a:lnTo>
                  <a:pt x="47199" y="48187"/>
                </a:lnTo>
                <a:lnTo>
                  <a:pt x="68816" y="48187"/>
                </a:lnTo>
                <a:lnTo>
                  <a:pt x="58667" y="24095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742041" y="500551"/>
            <a:ext cx="20320" cy="53975"/>
          </a:xfrm>
          <a:custGeom>
            <a:avLst/>
            <a:gdLst/>
            <a:ahLst/>
            <a:cxnLst/>
            <a:rect l="l" t="t" r="r" b="b"/>
            <a:pathLst>
              <a:path w="20320" h="53975">
                <a:moveTo>
                  <a:pt x="10117" y="0"/>
                </a:moveTo>
                <a:lnTo>
                  <a:pt x="10117" y="53540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717805" y="491182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20008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806029" y="481813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827189" y="480916"/>
            <a:ext cx="78105" cy="74930"/>
          </a:xfrm>
          <a:custGeom>
            <a:avLst/>
            <a:gdLst/>
            <a:ahLst/>
            <a:cxnLst/>
            <a:rect l="l" t="t" r="r" b="b"/>
            <a:pathLst>
              <a:path w="78104" h="74929">
                <a:moveTo>
                  <a:pt x="32645" y="0"/>
                </a:moveTo>
                <a:lnTo>
                  <a:pt x="21087" y="3406"/>
                </a:lnTo>
                <a:lnTo>
                  <a:pt x="10527" y="10936"/>
                </a:lnTo>
                <a:lnTo>
                  <a:pt x="2865" y="23502"/>
                </a:lnTo>
                <a:lnTo>
                  <a:pt x="0" y="42014"/>
                </a:lnTo>
                <a:lnTo>
                  <a:pt x="5005" y="57321"/>
                </a:lnTo>
                <a:lnTo>
                  <a:pt x="14675" y="67355"/>
                </a:lnTo>
                <a:lnTo>
                  <a:pt x="26709" y="72844"/>
                </a:lnTo>
                <a:lnTo>
                  <a:pt x="38806" y="74512"/>
                </a:lnTo>
                <a:lnTo>
                  <a:pt x="39757" y="74503"/>
                </a:lnTo>
                <a:lnTo>
                  <a:pt x="50519" y="73012"/>
                </a:lnTo>
                <a:lnTo>
                  <a:pt x="61049" y="68307"/>
                </a:lnTo>
                <a:lnTo>
                  <a:pt x="69991" y="59430"/>
                </a:lnTo>
                <a:lnTo>
                  <a:pt x="70983" y="57111"/>
                </a:lnTo>
                <a:lnTo>
                  <a:pt x="38806" y="57111"/>
                </a:lnTo>
                <a:lnTo>
                  <a:pt x="33043" y="56253"/>
                </a:lnTo>
                <a:lnTo>
                  <a:pt x="23680" y="48506"/>
                </a:lnTo>
                <a:lnTo>
                  <a:pt x="20446" y="32543"/>
                </a:lnTo>
                <a:lnTo>
                  <a:pt x="27628" y="22331"/>
                </a:lnTo>
                <a:lnTo>
                  <a:pt x="42757" y="18604"/>
                </a:lnTo>
                <a:lnTo>
                  <a:pt x="74017" y="18604"/>
                </a:lnTo>
                <a:lnTo>
                  <a:pt x="71117" y="13275"/>
                </a:lnTo>
                <a:lnTo>
                  <a:pt x="60589" y="5374"/>
                </a:lnTo>
                <a:lnTo>
                  <a:pt x="47346" y="1118"/>
                </a:lnTo>
                <a:lnTo>
                  <a:pt x="32645" y="0"/>
                </a:lnTo>
                <a:close/>
              </a:path>
              <a:path w="78104" h="74929">
                <a:moveTo>
                  <a:pt x="74017" y="18604"/>
                </a:moveTo>
                <a:lnTo>
                  <a:pt x="42757" y="18604"/>
                </a:lnTo>
                <a:lnTo>
                  <a:pt x="53812" y="25326"/>
                </a:lnTo>
                <a:lnTo>
                  <a:pt x="57554" y="39782"/>
                </a:lnTo>
                <a:lnTo>
                  <a:pt x="52017" y="52385"/>
                </a:lnTo>
                <a:lnTo>
                  <a:pt x="38806" y="57111"/>
                </a:lnTo>
                <a:lnTo>
                  <a:pt x="70983" y="57111"/>
                </a:lnTo>
                <a:lnTo>
                  <a:pt x="75985" y="45422"/>
                </a:lnTo>
                <a:lnTo>
                  <a:pt x="77672" y="25322"/>
                </a:lnTo>
                <a:lnTo>
                  <a:pt x="74017" y="1860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915833" y="481813"/>
            <a:ext cx="70485" cy="72390"/>
          </a:xfrm>
          <a:custGeom>
            <a:avLst/>
            <a:gdLst/>
            <a:ahLst/>
            <a:cxnLst/>
            <a:rect l="l" t="t" r="r" b="b"/>
            <a:pathLst>
              <a:path w="70484" h="72390">
                <a:moveTo>
                  <a:pt x="21553" y="0"/>
                </a:moveTo>
                <a:lnTo>
                  <a:pt x="0" y="0"/>
                </a:lnTo>
                <a:lnTo>
                  <a:pt x="0" y="72278"/>
                </a:lnTo>
                <a:lnTo>
                  <a:pt x="18870" y="72278"/>
                </a:lnTo>
                <a:lnTo>
                  <a:pt x="18870" y="29444"/>
                </a:lnTo>
                <a:lnTo>
                  <a:pt x="43043" y="29444"/>
                </a:lnTo>
                <a:lnTo>
                  <a:pt x="21553" y="0"/>
                </a:lnTo>
                <a:close/>
              </a:path>
              <a:path w="70484" h="72390">
                <a:moveTo>
                  <a:pt x="43043" y="29444"/>
                </a:moveTo>
                <a:lnTo>
                  <a:pt x="18870" y="29444"/>
                </a:lnTo>
                <a:lnTo>
                  <a:pt x="51200" y="72278"/>
                </a:lnTo>
                <a:lnTo>
                  <a:pt x="70071" y="72278"/>
                </a:lnTo>
                <a:lnTo>
                  <a:pt x="70071" y="38813"/>
                </a:lnTo>
                <a:lnTo>
                  <a:pt x="49882" y="38813"/>
                </a:lnTo>
                <a:lnTo>
                  <a:pt x="43043" y="29444"/>
                </a:lnTo>
                <a:close/>
              </a:path>
              <a:path w="70484" h="72390">
                <a:moveTo>
                  <a:pt x="70071" y="0"/>
                </a:moveTo>
                <a:lnTo>
                  <a:pt x="49882" y="0"/>
                </a:lnTo>
                <a:lnTo>
                  <a:pt x="49882" y="38813"/>
                </a:lnTo>
                <a:lnTo>
                  <a:pt x="70071" y="38813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213232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238173" y="596921"/>
            <a:ext cx="71755" cy="72390"/>
          </a:xfrm>
          <a:custGeom>
            <a:avLst/>
            <a:gdLst/>
            <a:ahLst/>
            <a:cxnLst/>
            <a:rect l="l" t="t" r="r" b="b"/>
            <a:pathLst>
              <a:path w="71754" h="72390">
                <a:moveTo>
                  <a:pt x="22872" y="0"/>
                </a:moveTo>
                <a:lnTo>
                  <a:pt x="0" y="0"/>
                </a:lnTo>
                <a:lnTo>
                  <a:pt x="0" y="72279"/>
                </a:lnTo>
                <a:lnTo>
                  <a:pt x="20189" y="72279"/>
                </a:lnTo>
                <a:lnTo>
                  <a:pt x="20189" y="29449"/>
                </a:lnTo>
                <a:lnTo>
                  <a:pt x="44363" y="29449"/>
                </a:lnTo>
                <a:lnTo>
                  <a:pt x="22872" y="0"/>
                </a:lnTo>
                <a:close/>
              </a:path>
              <a:path w="71754" h="72390">
                <a:moveTo>
                  <a:pt x="44363" y="29449"/>
                </a:moveTo>
                <a:lnTo>
                  <a:pt x="20189" y="29449"/>
                </a:lnTo>
                <a:lnTo>
                  <a:pt x="52519" y="72279"/>
                </a:lnTo>
                <a:lnTo>
                  <a:pt x="71390" y="72279"/>
                </a:lnTo>
                <a:lnTo>
                  <a:pt x="71390" y="38818"/>
                </a:lnTo>
                <a:lnTo>
                  <a:pt x="51200" y="38818"/>
                </a:lnTo>
                <a:lnTo>
                  <a:pt x="44363" y="29449"/>
                </a:lnTo>
                <a:close/>
              </a:path>
              <a:path w="71754" h="72390">
                <a:moveTo>
                  <a:pt x="71390" y="0"/>
                </a:moveTo>
                <a:lnTo>
                  <a:pt x="51200" y="0"/>
                </a:lnTo>
                <a:lnTo>
                  <a:pt x="51200" y="38818"/>
                </a:lnTo>
                <a:lnTo>
                  <a:pt x="71390" y="38818"/>
                </a:lnTo>
                <a:lnTo>
                  <a:pt x="71390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325780" y="596770"/>
            <a:ext cx="55244" cy="74295"/>
          </a:xfrm>
          <a:custGeom>
            <a:avLst/>
            <a:gdLst/>
            <a:ahLst/>
            <a:cxnLst/>
            <a:rect l="l" t="t" r="r" b="b"/>
            <a:pathLst>
              <a:path w="55245" h="74295">
                <a:moveTo>
                  <a:pt x="1288" y="49675"/>
                </a:moveTo>
                <a:lnTo>
                  <a:pt x="11" y="68765"/>
                </a:lnTo>
                <a:lnTo>
                  <a:pt x="11865" y="72467"/>
                </a:lnTo>
                <a:lnTo>
                  <a:pt x="28253" y="73768"/>
                </a:lnTo>
                <a:lnTo>
                  <a:pt x="29120" y="73762"/>
                </a:lnTo>
                <a:lnTo>
                  <a:pt x="42267" y="71703"/>
                </a:lnTo>
                <a:lnTo>
                  <a:pt x="51733" y="65407"/>
                </a:lnTo>
                <a:lnTo>
                  <a:pt x="55191" y="57706"/>
                </a:lnTo>
                <a:lnTo>
                  <a:pt x="37666" y="57706"/>
                </a:lnTo>
                <a:lnTo>
                  <a:pt x="25583" y="57683"/>
                </a:lnTo>
                <a:lnTo>
                  <a:pt x="13389" y="55478"/>
                </a:lnTo>
                <a:lnTo>
                  <a:pt x="1288" y="49675"/>
                </a:lnTo>
                <a:close/>
              </a:path>
              <a:path w="55245" h="74295">
                <a:moveTo>
                  <a:pt x="15257" y="0"/>
                </a:moveTo>
                <a:lnTo>
                  <a:pt x="5696" y="5254"/>
                </a:lnTo>
                <a:lnTo>
                  <a:pt x="102" y="16214"/>
                </a:lnTo>
                <a:lnTo>
                  <a:pt x="0" y="34522"/>
                </a:lnTo>
                <a:lnTo>
                  <a:pt x="11040" y="41610"/>
                </a:lnTo>
                <a:lnTo>
                  <a:pt x="25570" y="44322"/>
                </a:lnTo>
                <a:lnTo>
                  <a:pt x="36347" y="45659"/>
                </a:lnTo>
                <a:lnTo>
                  <a:pt x="40394" y="46996"/>
                </a:lnTo>
                <a:lnTo>
                  <a:pt x="40394" y="55029"/>
                </a:lnTo>
                <a:lnTo>
                  <a:pt x="37666" y="57706"/>
                </a:lnTo>
                <a:lnTo>
                  <a:pt x="55191" y="57706"/>
                </a:lnTo>
                <a:lnTo>
                  <a:pt x="56810" y="54099"/>
                </a:lnTo>
                <a:lnTo>
                  <a:pt x="56792" y="37001"/>
                </a:lnTo>
                <a:lnTo>
                  <a:pt x="46072" y="30228"/>
                </a:lnTo>
                <a:lnTo>
                  <a:pt x="30936" y="26921"/>
                </a:lnTo>
                <a:lnTo>
                  <a:pt x="20159" y="26921"/>
                </a:lnTo>
                <a:lnTo>
                  <a:pt x="16112" y="25584"/>
                </a:lnTo>
                <a:lnTo>
                  <a:pt x="16112" y="17552"/>
                </a:lnTo>
                <a:lnTo>
                  <a:pt x="18795" y="16214"/>
                </a:lnTo>
                <a:lnTo>
                  <a:pt x="49925" y="16214"/>
                </a:lnTo>
                <a:lnTo>
                  <a:pt x="55621" y="5329"/>
                </a:lnTo>
                <a:lnTo>
                  <a:pt x="47971" y="2191"/>
                </a:lnTo>
                <a:lnTo>
                  <a:pt x="35227" y="158"/>
                </a:lnTo>
                <a:lnTo>
                  <a:pt x="15257" y="0"/>
                </a:lnTo>
                <a:close/>
              </a:path>
              <a:path w="55245" h="74295">
                <a:moveTo>
                  <a:pt x="49925" y="16214"/>
                </a:moveTo>
                <a:lnTo>
                  <a:pt x="33619" y="16214"/>
                </a:lnTo>
                <a:lnTo>
                  <a:pt x="43077" y="18889"/>
                </a:lnTo>
                <a:lnTo>
                  <a:pt x="47124" y="21568"/>
                </a:lnTo>
                <a:lnTo>
                  <a:pt x="49925" y="16214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413329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094" y="0"/>
                </a:moveTo>
                <a:lnTo>
                  <a:pt x="10094" y="54877"/>
                </a:lnTo>
              </a:path>
            </a:pathLst>
          </a:custGeom>
          <a:ln w="2145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389046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477317" y="596921"/>
            <a:ext cx="0" cy="72390"/>
          </a:xfrm>
          <a:custGeom>
            <a:avLst/>
            <a:gdLst/>
            <a:ahLst/>
            <a:cxnLst/>
            <a:rect l="l" t="t" r="r" b="b"/>
            <a:pathLst>
              <a:path w="0" h="72390">
                <a:moveTo>
                  <a:pt x="0" y="0"/>
                </a:moveTo>
                <a:lnTo>
                  <a:pt x="0" y="72278"/>
                </a:lnTo>
              </a:path>
            </a:pathLst>
          </a:custGeom>
          <a:ln w="21479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519731" y="614322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90" h="55245">
                <a:moveTo>
                  <a:pt x="10776" y="0"/>
                </a:moveTo>
                <a:lnTo>
                  <a:pt x="10776" y="54877"/>
                </a:lnTo>
              </a:path>
            </a:pathLst>
          </a:custGeom>
          <a:ln w="22823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495495" y="60562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707" y="0"/>
                </a:lnTo>
              </a:path>
            </a:pathLst>
          </a:custGeom>
          <a:ln w="1867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8572296" y="596921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4" h="73659">
                <a:moveTo>
                  <a:pt x="20189" y="0"/>
                </a:moveTo>
                <a:lnTo>
                  <a:pt x="0" y="0"/>
                </a:lnTo>
                <a:lnTo>
                  <a:pt x="728" y="51021"/>
                </a:lnTo>
                <a:lnTo>
                  <a:pt x="5748" y="61971"/>
                </a:lnTo>
                <a:lnTo>
                  <a:pt x="16717" y="70305"/>
                </a:lnTo>
                <a:lnTo>
                  <a:pt x="35012" y="73617"/>
                </a:lnTo>
                <a:lnTo>
                  <a:pt x="47129" y="72328"/>
                </a:lnTo>
                <a:lnTo>
                  <a:pt x="60790" y="65681"/>
                </a:lnTo>
                <a:lnTo>
                  <a:pt x="67451" y="56216"/>
                </a:lnTo>
                <a:lnTo>
                  <a:pt x="24236" y="56216"/>
                </a:lnTo>
                <a:lnTo>
                  <a:pt x="20189" y="50863"/>
                </a:lnTo>
                <a:lnTo>
                  <a:pt x="20189" y="0"/>
                </a:lnTo>
                <a:close/>
              </a:path>
              <a:path w="70484" h="73659">
                <a:moveTo>
                  <a:pt x="70071" y="0"/>
                </a:moveTo>
                <a:lnTo>
                  <a:pt x="49836" y="22"/>
                </a:lnTo>
                <a:lnTo>
                  <a:pt x="49836" y="52201"/>
                </a:lnTo>
                <a:lnTo>
                  <a:pt x="45789" y="56216"/>
                </a:lnTo>
                <a:lnTo>
                  <a:pt x="67451" y="56216"/>
                </a:lnTo>
                <a:lnTo>
                  <a:pt x="67980" y="55465"/>
                </a:lnTo>
                <a:lnTo>
                  <a:pt x="70071" y="44056"/>
                </a:lnTo>
                <a:lnTo>
                  <a:pt x="70071" y="0"/>
                </a:lnTo>
                <a:close/>
              </a:path>
            </a:pathLst>
          </a:custGeom>
          <a:solidFill>
            <a:srgbClr val="00708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673334" y="614322"/>
            <a:ext cx="20320" cy="55244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0117" y="0"/>
                </a:moveTo>
                <a:lnTo>
                  <a:pt x="10117" y="54877"/>
                </a:lnTo>
              </a:path>
            </a:pathLst>
          </a:custGeom>
          <a:ln w="2150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649097" y="60579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367" y="0"/>
                </a:lnTo>
              </a:path>
            </a:pathLst>
          </a:custGeom>
          <a:ln w="19024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725899" y="660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566" y="0"/>
                </a:lnTo>
              </a:path>
            </a:pathLst>
          </a:custGeom>
          <a:ln w="18991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725899" y="641258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725899" y="63303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883" y="0"/>
                </a:lnTo>
              </a:path>
            </a:pathLst>
          </a:custGeom>
          <a:ln w="17725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725899" y="614675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0" y="5063"/>
                </a:moveTo>
                <a:lnTo>
                  <a:pt x="20189" y="5063"/>
                </a:lnTo>
              </a:path>
            </a:pathLst>
          </a:custGeom>
          <a:ln w="11396">
            <a:solidFill>
              <a:srgbClr val="00708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0" y="6633362"/>
            <a:ext cx="914400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699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43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327275"/>
            <a:ext cx="7772400" cy="147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2327275"/>
            <a:ext cx="7772400" cy="1470025"/>
          </a:xfrm>
          <a:custGeom>
            <a:avLst/>
            <a:gdLst/>
            <a:ahLst/>
            <a:cxnLst/>
            <a:rect l="l" t="t" r="r" b="b"/>
            <a:pathLst>
              <a:path w="7772400" h="1470025">
                <a:moveTo>
                  <a:pt x="0" y="1470025"/>
                </a:moveTo>
                <a:lnTo>
                  <a:pt x="7772400" y="1470025"/>
                </a:lnTo>
                <a:lnTo>
                  <a:pt x="77724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ln w="12700">
            <a:solidFill>
              <a:srgbClr val="FF68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42158" y="2561590"/>
            <a:ext cx="4062729" cy="919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</a:t>
            </a:r>
            <a:r>
              <a:rPr dirty="0" sz="6000" spc="-22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60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.iii.org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6307" y="4593082"/>
            <a:ext cx="5231765" cy="1050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105"/>
              </a:lnSpc>
            </a:pP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Tha</a:t>
            </a:r>
            <a:r>
              <a:rPr dirty="0" sz="3600" spc="-15" b="1" i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k you</a:t>
            </a:r>
            <a:r>
              <a:rPr dirty="0" sz="3600" spc="-15" b="1" i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for your</a:t>
            </a:r>
            <a:r>
              <a:rPr dirty="0" sz="3600" spc="-15" b="1" i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time</a:t>
            </a:r>
            <a:endParaRPr sz="3600">
              <a:latin typeface="Arial"/>
              <a:cs typeface="Arial"/>
            </a:endParaRPr>
          </a:p>
          <a:p>
            <a:pPr algn="ctr" marL="1270">
              <a:lnSpc>
                <a:spcPts val="4105"/>
              </a:lnSpc>
              <a:tabLst>
                <a:tab pos="941069" algn="l"/>
                <a:tab pos="2057400" algn="l"/>
              </a:tabLst>
            </a:pP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and	y</a:t>
            </a:r>
            <a:r>
              <a:rPr dirty="0" sz="3600" spc="-15" b="1" i="1">
                <a:solidFill>
                  <a:srgbClr val="215A79"/>
                </a:solidFill>
                <a:latin typeface="Arial"/>
                <a:cs typeface="Arial"/>
              </a:rPr>
              <a:t>o</a:t>
            </a: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ur	attentio</a:t>
            </a:r>
            <a:r>
              <a:rPr dirty="0" sz="3600" spc="-15" b="1" i="1">
                <a:solidFill>
                  <a:srgbClr val="215A79"/>
                </a:solidFill>
                <a:latin typeface="Arial"/>
                <a:cs typeface="Arial"/>
              </a:rPr>
              <a:t>n</a:t>
            </a:r>
            <a:r>
              <a:rPr dirty="0" sz="3600" b="1" i="1">
                <a:solidFill>
                  <a:srgbClr val="215A79"/>
                </a:solidFill>
                <a:latin typeface="Arial"/>
                <a:cs typeface="Arial"/>
              </a:rPr>
              <a:t>!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7017" y="1590802"/>
            <a:ext cx="6566534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Insur</a:t>
            </a: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a</a:t>
            </a:r>
            <a:r>
              <a:rPr dirty="0" sz="2800" spc="-20" b="1">
                <a:solidFill>
                  <a:srgbClr val="215A79"/>
                </a:solidFill>
                <a:latin typeface="Arial"/>
                <a:cs typeface="Arial"/>
              </a:rPr>
              <a:t>nce</a:t>
            </a:r>
            <a:r>
              <a:rPr dirty="0" sz="28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Informa</a:t>
            </a:r>
            <a:r>
              <a:rPr dirty="0" sz="2800" spc="-5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ion</a:t>
            </a:r>
            <a:r>
              <a:rPr dirty="0" sz="2800" spc="15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Ins</a:t>
            </a:r>
            <a:r>
              <a:rPr dirty="0" sz="2800" spc="-5" b="1">
                <a:solidFill>
                  <a:srgbClr val="215A79"/>
                </a:solidFill>
                <a:latin typeface="Arial"/>
                <a:cs typeface="Arial"/>
              </a:rPr>
              <a:t>t</a:t>
            </a: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itute</a:t>
            </a:r>
            <a:r>
              <a:rPr dirty="0" sz="2800" spc="20" b="1">
                <a:solidFill>
                  <a:srgbClr val="215A79"/>
                </a:solidFill>
                <a:latin typeface="Arial"/>
                <a:cs typeface="Arial"/>
              </a:rPr>
              <a:t> </a:t>
            </a:r>
            <a:r>
              <a:rPr dirty="0" sz="2800" spc="-15" b="1">
                <a:solidFill>
                  <a:srgbClr val="215A79"/>
                </a:solidFill>
                <a:latin typeface="Arial"/>
                <a:cs typeface="Arial"/>
              </a:rPr>
              <a:t>Online: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Disaster</a:t>
            </a:r>
            <a:r>
              <a:rPr dirty="0" spc="-40"/>
              <a:t> </a:t>
            </a:r>
            <a:r>
              <a:rPr dirty="0"/>
              <a:t>Insurance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419" y="1065276"/>
            <a:ext cx="8616315" cy="5094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term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“Act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God”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t 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ritten in stan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ard auto,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bus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ness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 U.S.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20"/>
              </a:spcBef>
            </a:pPr>
            <a:endParaRPr sz="2900"/>
          </a:p>
          <a:p>
            <a:pPr marL="304800" marR="54356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Instea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ster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ich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covered</a:t>
            </a:r>
            <a:r>
              <a:rPr dirty="0" sz="2400">
                <a:latin typeface="Arial"/>
                <a:cs typeface="Arial"/>
              </a:rPr>
              <a:t> 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disasters 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ich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44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56515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Sta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rd home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ers,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renters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ess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>
                <a:latin typeface="Arial"/>
                <a:cs typeface="Arial"/>
              </a:rPr>
              <a:t> 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 coverage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fire, 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htni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ndstorm,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l,</a:t>
            </a:r>
            <a:r>
              <a:rPr dirty="0" sz="2400">
                <a:latin typeface="Arial"/>
                <a:cs typeface="Arial"/>
              </a:rPr>
              <a:t> thef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van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sm,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pl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sion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 disasters 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sted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>
                <a:latin typeface="Arial"/>
                <a:cs typeface="Arial"/>
              </a:rPr>
              <a:t> 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icy. The two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ajor 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sters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hat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 covered are fl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od</a:t>
            </a:r>
            <a:r>
              <a:rPr dirty="0" sz="2400">
                <a:latin typeface="Arial"/>
                <a:cs typeface="Arial"/>
              </a:rPr>
              <a:t> 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 earthq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ak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rate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</a:t>
            </a:r>
            <a:r>
              <a:rPr dirty="0" sz="2400" spc="-10">
                <a:latin typeface="Arial"/>
                <a:cs typeface="Arial"/>
              </a:rPr>
              <a:t>v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e,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ver.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ts val="19"/>
              </a:spcBef>
              <a:buClr>
                <a:srgbClr val="FF6800"/>
              </a:buClr>
              <a:buFont typeface="Wingdings"/>
              <a:buChar char=""/>
            </a:pPr>
            <a:endParaRPr sz="2900"/>
          </a:p>
          <a:p>
            <a:pPr marL="304800" marR="438784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ptio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comprehens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 auto</a:t>
            </a:r>
            <a:r>
              <a:rPr dirty="0" sz="2400">
                <a:latin typeface="Arial"/>
                <a:cs typeface="Arial"/>
              </a:rPr>
              <a:t>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damage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caus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>
                <a:latin typeface="Arial"/>
                <a:cs typeface="Arial"/>
              </a:rPr>
              <a:t> 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tural 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sasters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rth</a:t>
            </a:r>
            <a:r>
              <a:rPr dirty="0" sz="2400" spc="-10">
                <a:latin typeface="Arial"/>
                <a:cs typeface="Arial"/>
              </a:rPr>
              <a:t>q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flo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Flood</a:t>
            </a:r>
            <a:r>
              <a:rPr dirty="0" spc="5"/>
              <a:t> </a:t>
            </a:r>
            <a:r>
              <a:rPr dirty="0"/>
              <a:t>Insurance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" y="1052321"/>
            <a:ext cx="8724265" cy="5711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736600" indent="-292100">
              <a:lnSpc>
                <a:spcPts val="2590"/>
              </a:lnSpc>
              <a:buClr>
                <a:srgbClr val="FF6800"/>
              </a:buClr>
              <a:buFont typeface="Wingdings"/>
              <a:buChar char=""/>
              <a:tabLst>
                <a:tab pos="387985" algn="l"/>
              </a:tabLst>
            </a:pPr>
            <a:r>
              <a:rPr dirty="0" sz="2400">
                <a:latin typeface="Arial"/>
                <a:cs typeface="Arial"/>
              </a:rPr>
              <a:t>Fl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od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coverage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ava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ble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MA’s 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tion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od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Insurance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 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few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private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surers.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44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4318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IP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up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$</a:t>
            </a:r>
            <a:r>
              <a:rPr dirty="0" sz="2400" spc="-10">
                <a:latin typeface="Arial"/>
                <a:cs typeface="Arial"/>
              </a:rPr>
              <a:t>2</a:t>
            </a:r>
            <a:r>
              <a:rPr dirty="0" sz="2400">
                <a:latin typeface="Arial"/>
                <a:cs typeface="Arial"/>
              </a:rPr>
              <a:t>5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,000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the</a:t>
            </a:r>
            <a:r>
              <a:rPr dirty="0" sz="2400">
                <a:latin typeface="Arial"/>
                <a:cs typeface="Arial"/>
              </a:rPr>
              <a:t> st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ucture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 home and $10</a:t>
            </a:r>
            <a:r>
              <a:rPr dirty="0" sz="2400" spc="-10">
                <a:latin typeface="Arial"/>
                <a:cs typeface="Arial"/>
              </a:rPr>
              <a:t>0</a:t>
            </a:r>
            <a:r>
              <a:rPr dirty="0" sz="2400">
                <a:latin typeface="Arial"/>
                <a:cs typeface="Arial"/>
              </a:rPr>
              <a:t>,000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personal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possess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ons.</a:t>
            </a:r>
            <a:r>
              <a:rPr dirty="0" sz="2400">
                <a:latin typeface="Arial"/>
                <a:cs typeface="Arial"/>
              </a:rPr>
              <a:t>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FIP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replacement cost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structure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me, 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ut on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c</a:t>
            </a:r>
            <a:r>
              <a:rPr dirty="0" sz="2400" b="1">
                <a:latin typeface="Arial"/>
                <a:cs typeface="Arial"/>
              </a:rPr>
              <a:t>tual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sh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lue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rage</a:t>
            </a:r>
            <a:r>
              <a:rPr dirty="0" sz="2400">
                <a:latin typeface="Arial"/>
                <a:cs typeface="Arial"/>
              </a:rPr>
              <a:t> 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possess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ons.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od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ava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ble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renters</a:t>
            </a:r>
            <a:r>
              <a:rPr dirty="0" sz="2400">
                <a:latin typeface="Arial"/>
                <a:cs typeface="Arial"/>
              </a:rPr>
              <a:t> as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homeo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ners.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92"/>
              </a:spcBef>
              <a:buClr>
                <a:srgbClr val="FF6800"/>
              </a:buClr>
              <a:buFont typeface="Wingdings"/>
              <a:buChar char=""/>
            </a:pPr>
            <a:endParaRPr sz="2500"/>
          </a:p>
          <a:p>
            <a:pPr marL="304800" indent="-292100">
              <a:lnSpc>
                <a:spcPts val="2735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 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 a 30-day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before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coverage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takes</a:t>
            </a:r>
            <a:endParaRPr sz="2400">
              <a:latin typeface="Arial"/>
              <a:cs typeface="Arial"/>
            </a:endParaRPr>
          </a:p>
          <a:p>
            <a:pPr marL="30480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effect.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79"/>
              </a:spcBef>
            </a:pPr>
            <a:endParaRPr sz="2800"/>
          </a:p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20">
                <a:latin typeface="Arial"/>
                <a:cs typeface="Arial"/>
              </a:rPr>
              <a:t>x</a:t>
            </a:r>
            <a:r>
              <a:rPr dirty="0" sz="2400">
                <a:latin typeface="Arial"/>
                <a:cs typeface="Arial"/>
              </a:rPr>
              <a:t>cess flood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so avai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able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 some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private</a:t>
            </a:r>
            <a:r>
              <a:rPr dirty="0" sz="2400">
                <a:latin typeface="Arial"/>
                <a:cs typeface="Arial"/>
              </a:rPr>
              <a:t>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surers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those who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nal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protecti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 over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above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basic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 whose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ty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>
                <a:latin typeface="Arial"/>
                <a:cs typeface="Arial"/>
              </a:rPr>
              <a:t> particip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te 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NFIP.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N</a:t>
            </a:r>
            <a:r>
              <a:rPr dirty="0" spc="5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IP</a:t>
            </a:r>
            <a:r>
              <a:rPr dirty="0" spc="-10">
                <a:latin typeface="Arial"/>
                <a:cs typeface="Arial"/>
              </a:rPr>
              <a:t>’</a:t>
            </a:r>
            <a:r>
              <a:rPr dirty="0">
                <a:latin typeface="Arial"/>
                <a:cs typeface="Arial"/>
              </a:rPr>
              <a:t>s Flood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Smart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Website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891004"/>
            <a:ext cx="8153400" cy="416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Earthquake</a:t>
            </a:r>
            <a:r>
              <a:rPr dirty="0" spc="-25"/>
              <a:t> </a:t>
            </a:r>
            <a:r>
              <a:rPr dirty="0"/>
              <a:t>Insurance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" y="968629"/>
            <a:ext cx="8553450" cy="568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260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rth</a:t>
            </a:r>
            <a:r>
              <a:rPr dirty="0" sz="2400" spc="-10">
                <a:latin typeface="Arial"/>
                <a:cs typeface="Arial"/>
              </a:rPr>
              <a:t>q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 su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rap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rth</a:t>
            </a:r>
            <a:r>
              <a:rPr dirty="0" sz="2400">
                <a:latin typeface="Arial"/>
                <a:cs typeface="Arial"/>
              </a:rPr>
              <a:t> caus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 by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break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 of rock 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ath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earth’s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surface.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 shaki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 sometimes 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ger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nds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es,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anc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es,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flash floods, fires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tsunamis.</a:t>
            </a:r>
            <a:r>
              <a:rPr dirty="0" sz="2400">
                <a:latin typeface="Arial"/>
                <a:cs typeface="Arial"/>
              </a:rPr>
              <a:t> 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ke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 natural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sters such as hurrican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s,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there 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re</a:t>
            </a:r>
            <a:r>
              <a:rPr dirty="0" sz="2400">
                <a:latin typeface="Arial"/>
                <a:cs typeface="Arial"/>
              </a:rPr>
              <a:t> no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cif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e</a:t>
            </a:r>
            <a:r>
              <a:rPr dirty="0" sz="2400" spc="-1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rth</a:t>
            </a:r>
            <a:r>
              <a:rPr dirty="0" sz="2400" spc="-10">
                <a:latin typeface="Arial"/>
                <a:cs typeface="Arial"/>
              </a:rPr>
              <a:t>q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kes.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10668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hq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ake coverage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ava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 spc="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homes 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nesses</a:t>
            </a:r>
            <a:r>
              <a:rPr dirty="0" sz="2400">
                <a:latin typeface="Arial"/>
                <a:cs typeface="Arial"/>
              </a:rPr>
              <a:t> 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private 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ifornia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fornia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rth</a:t>
            </a:r>
            <a:r>
              <a:rPr dirty="0" sz="2400" spc="-10">
                <a:latin typeface="Arial"/>
                <a:cs typeface="Arial"/>
              </a:rPr>
              <a:t>q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thority. </a:t>
            </a:r>
            <a:r>
              <a:rPr dirty="0" sz="2400" spc="-1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arthqu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kes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 cov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red</a:t>
            </a:r>
            <a:r>
              <a:rPr dirty="0" sz="2400">
                <a:latin typeface="Arial"/>
                <a:cs typeface="Arial"/>
              </a:rPr>
              <a:t> un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er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opti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comprehens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ve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portion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auto</a:t>
            </a:r>
            <a:r>
              <a:rPr dirty="0" sz="2400">
                <a:latin typeface="Arial"/>
                <a:cs typeface="Arial"/>
              </a:rPr>
              <a:t>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80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otential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cost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arthquakes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 be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grow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>
                <a:latin typeface="Arial"/>
                <a:cs typeface="Arial"/>
              </a:rPr>
              <a:t> 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creas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urban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pme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smic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</a:t>
            </a:r>
            <a:r>
              <a:rPr dirty="0" sz="2400" spc="-10">
                <a:latin typeface="Arial"/>
                <a:cs typeface="Arial"/>
              </a:rPr>
              <a:t>v</a:t>
            </a:r>
            <a:r>
              <a:rPr dirty="0" sz="2400">
                <a:latin typeface="Arial"/>
                <a:cs typeface="Arial"/>
              </a:rPr>
              <a:t>e areas</a:t>
            </a:r>
            <a:r>
              <a:rPr dirty="0" sz="2400">
                <a:latin typeface="Arial"/>
                <a:cs typeface="Arial"/>
              </a:rPr>
              <a:t> 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nerab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lity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ings,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ich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 not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>
                <a:latin typeface="Arial"/>
                <a:cs typeface="Arial"/>
              </a:rPr>
              <a:t> be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 bu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 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pgraded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c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ing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4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/>
              <a:t>De</a:t>
            </a:r>
            <a:r>
              <a:rPr dirty="0" spc="5"/>
              <a:t>d</a:t>
            </a:r>
            <a:r>
              <a:rPr dirty="0"/>
              <a:t>uctibles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fld id="{81D60167-4931-47E6-BA6A-407CBD079E47}" type="slidenum">
              <a:rPr dirty="0" sz="900">
                <a:latin typeface="Arial"/>
                <a:cs typeface="Arial"/>
              </a:rPr>
              <a:t>8</a:t>
            </a:fld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19" y="1142110"/>
            <a:ext cx="8908415" cy="4326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6350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ctib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b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si</a:t>
            </a:r>
            <a:r>
              <a:rPr dirty="0" sz="2400" spc="-10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ly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amo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nt </a:t>
            </a:r>
            <a:r>
              <a:rPr dirty="0" sz="2400" spc="5">
                <a:latin typeface="Arial"/>
                <a:cs typeface="Arial"/>
              </a:rPr>
              <a:t>“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cted” from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red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ss. 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ducti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essent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 of the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>
                <a:latin typeface="Arial"/>
                <a:cs typeface="Arial"/>
              </a:rPr>
              <a:t> contract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many years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epresent a sharing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isk</a:t>
            </a:r>
            <a:r>
              <a:rPr dirty="0" sz="2400">
                <a:latin typeface="Arial"/>
                <a:cs typeface="Arial"/>
              </a:rPr>
              <a:t> betwe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 the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company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 spc="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lder.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>
                <a:latin typeface="Arial"/>
                <a:cs typeface="Arial"/>
              </a:rPr>
              <a:t> repa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ring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 home or 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aci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personal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possess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ons,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amount 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f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uld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come out of y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ur own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pocket.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2800"/>
              </a:lnSpc>
              <a:spcBef>
                <a:spcPts val="79"/>
              </a:spcBef>
              <a:buClr>
                <a:srgbClr val="FF6800"/>
              </a:buClr>
              <a:buFont typeface="Wingdings"/>
              <a:buChar char=""/>
            </a:pPr>
            <a:endParaRPr sz="2800"/>
          </a:p>
          <a:p>
            <a:pPr marL="304800" marR="41275" indent="-292100">
              <a:lnSpc>
                <a:spcPct val="90000"/>
              </a:lnSpc>
              <a:buClr>
                <a:srgbClr val="FF6800"/>
              </a:buClr>
              <a:buFont typeface="Wingdings"/>
              <a:buChar char=""/>
              <a:tabLst>
                <a:tab pos="305435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uctib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 be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eith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fic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amount or a</a:t>
            </a:r>
            <a:r>
              <a:rPr dirty="0" sz="2400">
                <a:latin typeface="Arial"/>
                <a:cs typeface="Arial"/>
              </a:rPr>
              <a:t> percentage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otal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amount of 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nsurance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 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icy.</a:t>
            </a:r>
            <a:r>
              <a:rPr dirty="0" sz="2400">
                <a:latin typeface="Arial"/>
                <a:cs typeface="Arial"/>
              </a:rPr>
              <a:t> Gen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ral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y spe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ki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g,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rger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ctib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ss a</a:t>
            </a:r>
            <a:r>
              <a:rPr dirty="0" sz="2400">
                <a:latin typeface="Arial"/>
                <a:cs typeface="Arial"/>
              </a:rPr>
              <a:t> cons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mer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ays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ms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an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surance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icy.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ducti</a:t>
            </a:r>
            <a:r>
              <a:rPr dirty="0" sz="2400" spc="-10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le</a:t>
            </a:r>
            <a:r>
              <a:rPr dirty="0" sz="2400">
                <a:latin typeface="Arial"/>
                <a:cs typeface="Arial"/>
              </a:rPr>
              <a:t> amounts 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 be fou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d on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dec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arations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(or front)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>
                <a:latin typeface="Arial"/>
                <a:cs typeface="Arial"/>
              </a:rPr>
              <a:t> standard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homeo</a:t>
            </a:r>
            <a:r>
              <a:rPr dirty="0" sz="2400" spc="-10">
                <a:latin typeface="Arial"/>
                <a:cs typeface="Arial"/>
              </a:rPr>
              <a:t>w</a:t>
            </a:r>
            <a:r>
              <a:rPr dirty="0" sz="2400">
                <a:latin typeface="Arial"/>
                <a:cs typeface="Arial"/>
              </a:rPr>
              <a:t>ners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auto ins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rance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Jeanne</dc:creator>
  <dc:title>Presentation to the National Policy Institute on Emergency Planning and Preparation</dc:title>
  <dcterms:created xsi:type="dcterms:W3CDTF">2013-11-21T17:36:55Z</dcterms:created>
  <dcterms:modified xsi:type="dcterms:W3CDTF">2013-11-21T17:36:55Z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2012-07-22T00:00:00Z</vt:filetime>
  </property>
  <property fmtid="{D5CDD505-2E9C-101B-9397-08002B2CF9AE}" pid="3" name="LastSaved">
    <vt:filetime>2013-11-21T00:00:00Z</vt:filetime>
  </property>
</Properties>
</file>