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Sheet1!$A$3:$A$326</c:f>
              <c:numCache>
                <c:formatCode>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</c:numCache>
            </c:numRef>
          </c:cat>
          <c:val>
            <c:numRef>
              <c:f>Sheet1!$C$3:$C$326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Sheet1!$A$3:$A$326</c:f>
              <c:numCache>
                <c:formatCode>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</c:numCache>
            </c:numRef>
          </c:cat>
          <c:val>
            <c:numRef>
              <c:f>Sheet1!$B$3:$B$326</c:f>
              <c:numCache>
                <c:formatCode>0.00</c:formatCode>
                <c:ptCount val="324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146.16999999999999</c:v>
                </c:pt>
                <c:pt idx="323" formatCode="General">
                  <c:v>143.22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Sheet1!$A$3:$A$326</c:f>
              <c:numCache>
                <c:formatCode>"'"yy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</c:numCache>
            </c:numRef>
          </c:cat>
          <c:val>
            <c:numRef>
              <c:f>Sheet1!$C$3:$C$326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Sheet1!$A$3:$A$326</c:f>
              <c:numCache>
                <c:formatCode>"'"yy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</c:numCache>
            </c:numRef>
          </c:cat>
          <c:val>
            <c:numRef>
              <c:f>Sheet1!$B$3:$B$326</c:f>
              <c:numCache>
                <c:formatCode>0.00</c:formatCode>
                <c:ptCount val="324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126.5</c:v>
                </c:pt>
                <c:pt idx="323" formatCode="General">
                  <c:v>123.88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Sheet1!$C$2:$C$324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Sheet1!$A$2:$A$324</c:f>
              <c:numCache>
                <c:formatCode>"'"yy</c:formatCode>
                <c:ptCount val="32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</c:numCache>
            </c:numRef>
          </c:cat>
          <c:val>
            <c:numRef>
              <c:f>Sheet1!$B$2:$B$324</c:f>
              <c:numCache>
                <c:formatCode>0.00</c:formatCode>
                <c:ptCount val="323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Sheet1!$A$3:$A$325</c:f>
              <c:numCache>
                <c:formatCode>"'"yy</c:formatCode>
                <c:ptCount val="32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43100</c:v>
                </c:pt>
              </c:numCache>
            </c:numRef>
          </c:cat>
          <c:val>
            <c:numRef>
              <c:f>Sheet1!$C$3:$C$325</c:f>
              <c:numCache>
                <c:formatCode>0</c:formatCode>
                <c:ptCount val="3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Sheet1!$A$3:$A$325</c:f>
              <c:numCache>
                <c:formatCode>"'"yy</c:formatCode>
                <c:ptCount val="323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43100</c:v>
                </c:pt>
              </c:numCache>
            </c:numRef>
          </c:cat>
          <c:val>
            <c:numRef>
              <c:f>Sheet1!$B$3:$B$325</c:f>
              <c:numCache>
                <c:formatCode>General</c:formatCode>
                <c:ptCount val="323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Sheet1!$C$2:$C$325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Sheet1!$B$2:$B$325</c:f>
              <c:numCache>
                <c:formatCode>General</c:formatCode>
                <c:ptCount val="324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Sheet1!$C$2:$C$325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Sheet1!$B$2:$B$325</c:f>
              <c:numCache>
                <c:formatCode>General</c:formatCode>
                <c:ptCount val="324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781.6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Sheet1!$C$2:$C$325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Sheet1!$B$2:$B$325</c:f>
              <c:numCache>
                <c:formatCode>General</c:formatCode>
                <c:ptCount val="324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56.5</c:v>
                </c:pt>
                <c:pt idx="316">
                  <c:v>57.9</c:v>
                </c:pt>
                <c:pt idx="317">
                  <c:v>58.7</c:v>
                </c:pt>
                <c:pt idx="318">
                  <c:v>57.2</c:v>
                </c:pt>
                <c:pt idx="319">
                  <c:v>58.5</c:v>
                </c:pt>
                <c:pt idx="320">
                  <c:v>59.2</c:v>
                </c:pt>
                <c:pt idx="321">
                  <c:v>59.1</c:v>
                </c:pt>
                <c:pt idx="322">
                  <c:v>59.6</c:v>
                </c:pt>
                <c:pt idx="323">
                  <c:v>59.1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Sheet1!$C$2:$C$325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Sheet1!$B$2:$B$325</c:f>
              <c:numCache>
                <c:formatCode>General</c:formatCode>
                <c:ptCount val="324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2/3/2017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February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03334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8606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2016;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37131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December,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00395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December 2016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5471"/>
              </p:ext>
            </p:extLst>
          </p:nvPr>
        </p:nvGraphicFramePr>
        <p:xfrm>
          <a:off x="477100" y="1302679"/>
          <a:ext cx="8217231" cy="47399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November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December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558,900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560,100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352,700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471,500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780,900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781,600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January,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599146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January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28978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28594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5710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December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08375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701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213</cp:revision>
  <dcterms:created xsi:type="dcterms:W3CDTF">2011-11-02T14:24:24Z</dcterms:created>
  <dcterms:modified xsi:type="dcterms:W3CDTF">2017-02-03T20:29:35Z</dcterms:modified>
</cp:coreProperties>
</file>