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Sheet1!$A$3:$A$328</c:f>
              <c:numCache>
                <c:formatCode>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</c:numCache>
            </c:numRef>
          </c:cat>
          <c:val>
            <c:numRef>
              <c:f>Sheet1!$C$3:$C$328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Sheet1!$A$3:$A$328</c:f>
              <c:numCache>
                <c:formatCode>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</c:numCache>
            </c:numRef>
          </c:cat>
          <c:val>
            <c:numRef>
              <c:f>Sheet1!$B$3:$B$328</c:f>
              <c:numCache>
                <c:formatCode>0.00</c:formatCode>
                <c:ptCount val="326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</c:v>
                </c:pt>
                <c:pt idx="323" formatCode="General">
                  <c:v>143.26</c:v>
                </c:pt>
                <c:pt idx="324" formatCode="General">
                  <c:v>144.28</c:v>
                </c:pt>
                <c:pt idx="325" formatCode="General">
                  <c:v>144.94999999999999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Sheet1!$A$3:$A$328</c:f>
              <c:numCache>
                <c:formatCode>"'"yy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</c:numCache>
            </c:numRef>
          </c:cat>
          <c:val>
            <c:numRef>
              <c:f>Sheet1!$C$3:$C$328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Sheet1!$A$3:$A$328</c:f>
              <c:numCache>
                <c:formatCode>"'"yy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</c:numCache>
            </c:numRef>
          </c:cat>
          <c:val>
            <c:numRef>
              <c:f>Sheet1!$B$3:$B$328</c:f>
              <c:numCache>
                <c:formatCode>0.00</c:formatCode>
                <c:ptCount val="326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126.5</c:v>
                </c:pt>
                <c:pt idx="323" formatCode="General">
                  <c:v>123.92</c:v>
                </c:pt>
                <c:pt idx="324" formatCode="General">
                  <c:v>124.83</c:v>
                </c:pt>
                <c:pt idx="325" formatCode="General">
                  <c:v>125.35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Sheet1!$C$2:$C$327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Sheet1!$B$2:$B$327</c:f>
              <c:numCache>
                <c:formatCode>0.00</c:formatCode>
                <c:ptCount val="326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  <c:pt idx="323" formatCode="General">
                  <c:v>560.1</c:v>
                </c:pt>
                <c:pt idx="324" formatCode="General">
                  <c:v>560</c:v>
                </c:pt>
                <c:pt idx="325" formatCode="General">
                  <c:v>561.20000000000005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Sheet1!$B$2:$B$327</c:f>
              <c:numCache>
                <c:formatCode>General</c:formatCode>
                <c:ptCount val="326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  <c:pt idx="322" formatCode="0.0">
                  <c:v>350.6</c:v>
                </c:pt>
                <c:pt idx="323">
                  <c:v>352.7</c:v>
                </c:pt>
                <c:pt idx="324">
                  <c:v>350.8</c:v>
                </c:pt>
                <c:pt idx="325">
                  <c:v>351.3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Sheet1!$A$3:$A$327</c:f>
              <c:numCache>
                <c:formatCode>"'"yy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</c:numCache>
            </c:numRef>
          </c:cat>
          <c:val>
            <c:numRef>
              <c:f>Sheet1!$C$3:$C$327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Sheet1!$A$3:$A$327</c:f>
              <c:numCache>
                <c:formatCode>"'"yy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</c:numCache>
            </c:numRef>
          </c:cat>
          <c:val>
            <c:numRef>
              <c:f>Sheet1!$B$3:$B$327</c:f>
              <c:numCache>
                <c:formatCode>General</c:formatCode>
                <c:ptCount val="325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471.4</c:v>
                </c:pt>
                <c:pt idx="323">
                  <c:v>470.9</c:v>
                </c:pt>
                <c:pt idx="324">
                  <c:v>471.8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Sheet1!$C$2:$C$327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Sheet1!$B$2:$B$327</c:f>
              <c:numCache>
                <c:formatCode>General</c:formatCode>
                <c:ptCount val="326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  <c:pt idx="324">
                  <c:v>24.9</c:v>
                </c:pt>
                <c:pt idx="325">
                  <c:v>24.8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Sheet1!$C$2:$C$327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Sheet1!$B$2:$B$327</c:f>
              <c:numCache>
                <c:formatCode>General</c:formatCode>
                <c:ptCount val="326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783.4</c:v>
                </c:pt>
                <c:pt idx="324">
                  <c:v>780.2</c:v>
                </c:pt>
                <c:pt idx="325">
                  <c:v>781.2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Sheet1!$A$3:$A$327</c:f>
              <c:numCache>
                <c:formatCode>"'"yy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</c:numCache>
            </c:numRef>
          </c:cat>
          <c:val>
            <c:numRef>
              <c:f>Sheet1!$C$3:$C$327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Sheet1!$A$3:$A$327</c:f>
              <c:numCache>
                <c:formatCode>"'"yy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</c:numCache>
            </c:numRef>
          </c:cat>
          <c:val>
            <c:numRef>
              <c:f>Sheet1!$B$3:$B$327</c:f>
              <c:numCache>
                <c:formatCode>General</c:formatCode>
                <c:ptCount val="325"/>
                <c:pt idx="0">
                  <c:v>41.9</c:v>
                </c:pt>
                <c:pt idx="1">
                  <c:v>42</c:v>
                </c:pt>
                <c:pt idx="2">
                  <c:v>42.1</c:v>
                </c:pt>
                <c:pt idx="3">
                  <c:v>42.2</c:v>
                </c:pt>
                <c:pt idx="4">
                  <c:v>42.6</c:v>
                </c:pt>
                <c:pt idx="5">
                  <c:v>42.6</c:v>
                </c:pt>
                <c:pt idx="6">
                  <c:v>42.6</c:v>
                </c:pt>
                <c:pt idx="7">
                  <c:v>42.4</c:v>
                </c:pt>
                <c:pt idx="8">
                  <c:v>42.4</c:v>
                </c:pt>
                <c:pt idx="9">
                  <c:v>42.4</c:v>
                </c:pt>
                <c:pt idx="10">
                  <c:v>42.5</c:v>
                </c:pt>
                <c:pt idx="11">
                  <c:v>42.5</c:v>
                </c:pt>
                <c:pt idx="12">
                  <c:v>42.5</c:v>
                </c:pt>
                <c:pt idx="13">
                  <c:v>42.7</c:v>
                </c:pt>
                <c:pt idx="14">
                  <c:v>42.6</c:v>
                </c:pt>
                <c:pt idx="15">
                  <c:v>42.6</c:v>
                </c:pt>
                <c:pt idx="16">
                  <c:v>42.6</c:v>
                </c:pt>
                <c:pt idx="17">
                  <c:v>42.7</c:v>
                </c:pt>
                <c:pt idx="18">
                  <c:v>42.5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42.2</c:v>
                </c:pt>
                <c:pt idx="23">
                  <c:v>42</c:v>
                </c:pt>
                <c:pt idx="24">
                  <c:v>41.9</c:v>
                </c:pt>
                <c:pt idx="25">
                  <c:v>41.8</c:v>
                </c:pt>
                <c:pt idx="26">
                  <c:v>41.8</c:v>
                </c:pt>
                <c:pt idx="27">
                  <c:v>41.8</c:v>
                </c:pt>
                <c:pt idx="28">
                  <c:v>41.9</c:v>
                </c:pt>
                <c:pt idx="29">
                  <c:v>42</c:v>
                </c:pt>
                <c:pt idx="30">
                  <c:v>41.9</c:v>
                </c:pt>
                <c:pt idx="31">
                  <c:v>41.7</c:v>
                </c:pt>
                <c:pt idx="32">
                  <c:v>41.8</c:v>
                </c:pt>
                <c:pt idx="33">
                  <c:v>41.8</c:v>
                </c:pt>
                <c:pt idx="34">
                  <c:v>41.9</c:v>
                </c:pt>
                <c:pt idx="35">
                  <c:v>41.9</c:v>
                </c:pt>
                <c:pt idx="36">
                  <c:v>42</c:v>
                </c:pt>
                <c:pt idx="37">
                  <c:v>42.2</c:v>
                </c:pt>
                <c:pt idx="38">
                  <c:v>42.2</c:v>
                </c:pt>
                <c:pt idx="39">
                  <c:v>42.4</c:v>
                </c:pt>
                <c:pt idx="40">
                  <c:v>42.7</c:v>
                </c:pt>
                <c:pt idx="41">
                  <c:v>42.8</c:v>
                </c:pt>
                <c:pt idx="42">
                  <c:v>42.9</c:v>
                </c:pt>
                <c:pt idx="43">
                  <c:v>42.7</c:v>
                </c:pt>
                <c:pt idx="44">
                  <c:v>42.8</c:v>
                </c:pt>
                <c:pt idx="45">
                  <c:v>42.9</c:v>
                </c:pt>
                <c:pt idx="46">
                  <c:v>43.1</c:v>
                </c:pt>
                <c:pt idx="47">
                  <c:v>43</c:v>
                </c:pt>
                <c:pt idx="48">
                  <c:v>43.1</c:v>
                </c:pt>
                <c:pt idx="49">
                  <c:v>43.3</c:v>
                </c:pt>
                <c:pt idx="50">
                  <c:v>43.3</c:v>
                </c:pt>
                <c:pt idx="51">
                  <c:v>43.4</c:v>
                </c:pt>
                <c:pt idx="52">
                  <c:v>43.7</c:v>
                </c:pt>
                <c:pt idx="53">
                  <c:v>43.8</c:v>
                </c:pt>
                <c:pt idx="54">
                  <c:v>43.8</c:v>
                </c:pt>
                <c:pt idx="55">
                  <c:v>43.6</c:v>
                </c:pt>
                <c:pt idx="56">
                  <c:v>43.7</c:v>
                </c:pt>
                <c:pt idx="57">
                  <c:v>43.7</c:v>
                </c:pt>
                <c:pt idx="58">
                  <c:v>43.8</c:v>
                </c:pt>
                <c:pt idx="59">
                  <c:v>43.8</c:v>
                </c:pt>
                <c:pt idx="60">
                  <c:v>43.8</c:v>
                </c:pt>
                <c:pt idx="61">
                  <c:v>44</c:v>
                </c:pt>
                <c:pt idx="62">
                  <c:v>44.1</c:v>
                </c:pt>
                <c:pt idx="63">
                  <c:v>44.1</c:v>
                </c:pt>
                <c:pt idx="64">
                  <c:v>44.5</c:v>
                </c:pt>
                <c:pt idx="65">
                  <c:v>44.4</c:v>
                </c:pt>
                <c:pt idx="66">
                  <c:v>44.4</c:v>
                </c:pt>
                <c:pt idx="67">
                  <c:v>44.3</c:v>
                </c:pt>
                <c:pt idx="68">
                  <c:v>44.4</c:v>
                </c:pt>
                <c:pt idx="69">
                  <c:v>44.5</c:v>
                </c:pt>
                <c:pt idx="70">
                  <c:v>44.6</c:v>
                </c:pt>
                <c:pt idx="71">
                  <c:v>44.6</c:v>
                </c:pt>
                <c:pt idx="72">
                  <c:v>44.6</c:v>
                </c:pt>
                <c:pt idx="73">
                  <c:v>44.8</c:v>
                </c:pt>
                <c:pt idx="74">
                  <c:v>44.7</c:v>
                </c:pt>
                <c:pt idx="75">
                  <c:v>44.9</c:v>
                </c:pt>
                <c:pt idx="76">
                  <c:v>45.2</c:v>
                </c:pt>
                <c:pt idx="77">
                  <c:v>45.3</c:v>
                </c:pt>
                <c:pt idx="78">
                  <c:v>45.2</c:v>
                </c:pt>
                <c:pt idx="79">
                  <c:v>45.2</c:v>
                </c:pt>
                <c:pt idx="80">
                  <c:v>45.3</c:v>
                </c:pt>
                <c:pt idx="81">
                  <c:v>45.4</c:v>
                </c:pt>
                <c:pt idx="82">
                  <c:v>45.5</c:v>
                </c:pt>
                <c:pt idx="83">
                  <c:v>45.4</c:v>
                </c:pt>
                <c:pt idx="84">
                  <c:v>45.6</c:v>
                </c:pt>
                <c:pt idx="85">
                  <c:v>45.8</c:v>
                </c:pt>
                <c:pt idx="86">
                  <c:v>45.9</c:v>
                </c:pt>
                <c:pt idx="87">
                  <c:v>46</c:v>
                </c:pt>
                <c:pt idx="88">
                  <c:v>46.2</c:v>
                </c:pt>
                <c:pt idx="89">
                  <c:v>46.4</c:v>
                </c:pt>
                <c:pt idx="90">
                  <c:v>46.4</c:v>
                </c:pt>
                <c:pt idx="91">
                  <c:v>46.2</c:v>
                </c:pt>
                <c:pt idx="92">
                  <c:v>46.3</c:v>
                </c:pt>
                <c:pt idx="93">
                  <c:v>46.5</c:v>
                </c:pt>
                <c:pt idx="94">
                  <c:v>46.7</c:v>
                </c:pt>
                <c:pt idx="95">
                  <c:v>46.8</c:v>
                </c:pt>
                <c:pt idx="96">
                  <c:v>46.9</c:v>
                </c:pt>
                <c:pt idx="97">
                  <c:v>47</c:v>
                </c:pt>
                <c:pt idx="98">
                  <c:v>47</c:v>
                </c:pt>
                <c:pt idx="99">
                  <c:v>47.2</c:v>
                </c:pt>
                <c:pt idx="100">
                  <c:v>47.5</c:v>
                </c:pt>
                <c:pt idx="101">
                  <c:v>47.5</c:v>
                </c:pt>
                <c:pt idx="102">
                  <c:v>47.5</c:v>
                </c:pt>
                <c:pt idx="103">
                  <c:v>47.4</c:v>
                </c:pt>
                <c:pt idx="104">
                  <c:v>47.6</c:v>
                </c:pt>
                <c:pt idx="105">
                  <c:v>47.7</c:v>
                </c:pt>
                <c:pt idx="106">
                  <c:v>47.7</c:v>
                </c:pt>
                <c:pt idx="107">
                  <c:v>47.6</c:v>
                </c:pt>
                <c:pt idx="108">
                  <c:v>47.7</c:v>
                </c:pt>
                <c:pt idx="109">
                  <c:v>47.9</c:v>
                </c:pt>
                <c:pt idx="110">
                  <c:v>48</c:v>
                </c:pt>
                <c:pt idx="111">
                  <c:v>48.1</c:v>
                </c:pt>
                <c:pt idx="112">
                  <c:v>48.3</c:v>
                </c:pt>
                <c:pt idx="113">
                  <c:v>48.5</c:v>
                </c:pt>
                <c:pt idx="114">
                  <c:v>48.5</c:v>
                </c:pt>
                <c:pt idx="115">
                  <c:v>48.3</c:v>
                </c:pt>
                <c:pt idx="116">
                  <c:v>48.3</c:v>
                </c:pt>
                <c:pt idx="117">
                  <c:v>48.3</c:v>
                </c:pt>
                <c:pt idx="118">
                  <c:v>48.5</c:v>
                </c:pt>
                <c:pt idx="119">
                  <c:v>48.1</c:v>
                </c:pt>
                <c:pt idx="120">
                  <c:v>48.1</c:v>
                </c:pt>
                <c:pt idx="121">
                  <c:v>48.1</c:v>
                </c:pt>
                <c:pt idx="122">
                  <c:v>48</c:v>
                </c:pt>
                <c:pt idx="123">
                  <c:v>47.8</c:v>
                </c:pt>
                <c:pt idx="124">
                  <c:v>48.3</c:v>
                </c:pt>
                <c:pt idx="125">
                  <c:v>48.3</c:v>
                </c:pt>
                <c:pt idx="126">
                  <c:v>48.5</c:v>
                </c:pt>
                <c:pt idx="127">
                  <c:v>48.5</c:v>
                </c:pt>
                <c:pt idx="128">
                  <c:v>48.6</c:v>
                </c:pt>
                <c:pt idx="129">
                  <c:v>48.7</c:v>
                </c:pt>
                <c:pt idx="130">
                  <c:v>48.9</c:v>
                </c:pt>
                <c:pt idx="131">
                  <c:v>48.6</c:v>
                </c:pt>
                <c:pt idx="132">
                  <c:v>48.8</c:v>
                </c:pt>
                <c:pt idx="133">
                  <c:v>49.1</c:v>
                </c:pt>
                <c:pt idx="134">
                  <c:v>48.4</c:v>
                </c:pt>
                <c:pt idx="135">
                  <c:v>48.4</c:v>
                </c:pt>
                <c:pt idx="136">
                  <c:v>49</c:v>
                </c:pt>
                <c:pt idx="137">
                  <c:v>49.5</c:v>
                </c:pt>
                <c:pt idx="138">
                  <c:v>48.9</c:v>
                </c:pt>
                <c:pt idx="139">
                  <c:v>49.5</c:v>
                </c:pt>
                <c:pt idx="140">
                  <c:v>49.1</c:v>
                </c:pt>
                <c:pt idx="141">
                  <c:v>49.2</c:v>
                </c:pt>
                <c:pt idx="142">
                  <c:v>49.2</c:v>
                </c:pt>
                <c:pt idx="143">
                  <c:v>47.8</c:v>
                </c:pt>
                <c:pt idx="144">
                  <c:v>47.5</c:v>
                </c:pt>
                <c:pt idx="145">
                  <c:v>47.9</c:v>
                </c:pt>
                <c:pt idx="146">
                  <c:v>48.3</c:v>
                </c:pt>
                <c:pt idx="147">
                  <c:v>48.5</c:v>
                </c:pt>
                <c:pt idx="148">
                  <c:v>48.5</c:v>
                </c:pt>
                <c:pt idx="149">
                  <c:v>48.8</c:v>
                </c:pt>
                <c:pt idx="150">
                  <c:v>48.7</c:v>
                </c:pt>
                <c:pt idx="151">
                  <c:v>48.4</c:v>
                </c:pt>
                <c:pt idx="152">
                  <c:v>48.5</c:v>
                </c:pt>
                <c:pt idx="153">
                  <c:v>47.7</c:v>
                </c:pt>
                <c:pt idx="154">
                  <c:v>47.9</c:v>
                </c:pt>
                <c:pt idx="155">
                  <c:v>47.8</c:v>
                </c:pt>
                <c:pt idx="156">
                  <c:v>48.4</c:v>
                </c:pt>
                <c:pt idx="157">
                  <c:v>48.4</c:v>
                </c:pt>
                <c:pt idx="158">
                  <c:v>48.6</c:v>
                </c:pt>
                <c:pt idx="159">
                  <c:v>48.9</c:v>
                </c:pt>
                <c:pt idx="160">
                  <c:v>48.7</c:v>
                </c:pt>
                <c:pt idx="161">
                  <c:v>48.5</c:v>
                </c:pt>
                <c:pt idx="162">
                  <c:v>47.2</c:v>
                </c:pt>
                <c:pt idx="163">
                  <c:v>48</c:v>
                </c:pt>
                <c:pt idx="164">
                  <c:v>48.1</c:v>
                </c:pt>
                <c:pt idx="165">
                  <c:v>48.5</c:v>
                </c:pt>
                <c:pt idx="166">
                  <c:v>48.6</c:v>
                </c:pt>
                <c:pt idx="167">
                  <c:v>47.5</c:v>
                </c:pt>
                <c:pt idx="168">
                  <c:v>48.2</c:v>
                </c:pt>
                <c:pt idx="169">
                  <c:v>48.4</c:v>
                </c:pt>
                <c:pt idx="170">
                  <c:v>49</c:v>
                </c:pt>
                <c:pt idx="171">
                  <c:v>48.8</c:v>
                </c:pt>
                <c:pt idx="172">
                  <c:v>49.3</c:v>
                </c:pt>
                <c:pt idx="173">
                  <c:v>49.3</c:v>
                </c:pt>
                <c:pt idx="174">
                  <c:v>50.3</c:v>
                </c:pt>
                <c:pt idx="175">
                  <c:v>50.2</c:v>
                </c:pt>
                <c:pt idx="176">
                  <c:v>51</c:v>
                </c:pt>
                <c:pt idx="177">
                  <c:v>50.9</c:v>
                </c:pt>
                <c:pt idx="178">
                  <c:v>50.5</c:v>
                </c:pt>
                <c:pt idx="179">
                  <c:v>49.9</c:v>
                </c:pt>
                <c:pt idx="180">
                  <c:v>50.5</c:v>
                </c:pt>
                <c:pt idx="181">
                  <c:v>50.9</c:v>
                </c:pt>
                <c:pt idx="182">
                  <c:v>50.5</c:v>
                </c:pt>
                <c:pt idx="183">
                  <c:v>50.6</c:v>
                </c:pt>
                <c:pt idx="184">
                  <c:v>51</c:v>
                </c:pt>
                <c:pt idx="185">
                  <c:v>51.2</c:v>
                </c:pt>
                <c:pt idx="186">
                  <c:v>50</c:v>
                </c:pt>
                <c:pt idx="187">
                  <c:v>50.8</c:v>
                </c:pt>
                <c:pt idx="188">
                  <c:v>51.9</c:v>
                </c:pt>
                <c:pt idx="189">
                  <c:v>52.8</c:v>
                </c:pt>
                <c:pt idx="190">
                  <c:v>53.4</c:v>
                </c:pt>
                <c:pt idx="191">
                  <c:v>52.8</c:v>
                </c:pt>
                <c:pt idx="192">
                  <c:v>53.3</c:v>
                </c:pt>
                <c:pt idx="193">
                  <c:v>53.8</c:v>
                </c:pt>
                <c:pt idx="194">
                  <c:v>55.1</c:v>
                </c:pt>
                <c:pt idx="195">
                  <c:v>54</c:v>
                </c:pt>
                <c:pt idx="196">
                  <c:v>54.9</c:v>
                </c:pt>
                <c:pt idx="197">
                  <c:v>54</c:v>
                </c:pt>
                <c:pt idx="198">
                  <c:v>54</c:v>
                </c:pt>
                <c:pt idx="199">
                  <c:v>53.7</c:v>
                </c:pt>
                <c:pt idx="200">
                  <c:v>53.2</c:v>
                </c:pt>
                <c:pt idx="201">
                  <c:v>52.6</c:v>
                </c:pt>
                <c:pt idx="202">
                  <c:v>52.2</c:v>
                </c:pt>
                <c:pt idx="203">
                  <c:v>52.5</c:v>
                </c:pt>
                <c:pt idx="204">
                  <c:v>53.1</c:v>
                </c:pt>
                <c:pt idx="205">
                  <c:v>52.6</c:v>
                </c:pt>
                <c:pt idx="206">
                  <c:v>51.4</c:v>
                </c:pt>
                <c:pt idx="207">
                  <c:v>51.5</c:v>
                </c:pt>
                <c:pt idx="208">
                  <c:v>52</c:v>
                </c:pt>
                <c:pt idx="209">
                  <c:v>53.5</c:v>
                </c:pt>
                <c:pt idx="210">
                  <c:v>54.1</c:v>
                </c:pt>
                <c:pt idx="211">
                  <c:v>54.6</c:v>
                </c:pt>
                <c:pt idx="212">
                  <c:v>53.1</c:v>
                </c:pt>
                <c:pt idx="213">
                  <c:v>52.6</c:v>
                </c:pt>
                <c:pt idx="214">
                  <c:v>52</c:v>
                </c:pt>
                <c:pt idx="215">
                  <c:v>52.5</c:v>
                </c:pt>
                <c:pt idx="216">
                  <c:v>53.4</c:v>
                </c:pt>
                <c:pt idx="217">
                  <c:v>53</c:v>
                </c:pt>
                <c:pt idx="218">
                  <c:v>53.1</c:v>
                </c:pt>
                <c:pt idx="219">
                  <c:v>53.7</c:v>
                </c:pt>
                <c:pt idx="220">
                  <c:v>54.1</c:v>
                </c:pt>
                <c:pt idx="221">
                  <c:v>54.9</c:v>
                </c:pt>
                <c:pt idx="222">
                  <c:v>54.5</c:v>
                </c:pt>
                <c:pt idx="223">
                  <c:v>53.6</c:v>
                </c:pt>
                <c:pt idx="224">
                  <c:v>56.2</c:v>
                </c:pt>
                <c:pt idx="225">
                  <c:v>55.5</c:v>
                </c:pt>
                <c:pt idx="226">
                  <c:v>54.4</c:v>
                </c:pt>
                <c:pt idx="227">
                  <c:v>53.4</c:v>
                </c:pt>
                <c:pt idx="228">
                  <c:v>52.2</c:v>
                </c:pt>
                <c:pt idx="229">
                  <c:v>52</c:v>
                </c:pt>
                <c:pt idx="230">
                  <c:v>51.3</c:v>
                </c:pt>
                <c:pt idx="231">
                  <c:v>50.4</c:v>
                </c:pt>
                <c:pt idx="232">
                  <c:v>49.9</c:v>
                </c:pt>
                <c:pt idx="233">
                  <c:v>50.4</c:v>
                </c:pt>
                <c:pt idx="234">
                  <c:v>49.5</c:v>
                </c:pt>
                <c:pt idx="235">
                  <c:v>50.3</c:v>
                </c:pt>
                <c:pt idx="236">
                  <c:v>50.6</c:v>
                </c:pt>
                <c:pt idx="237">
                  <c:v>51.4</c:v>
                </c:pt>
                <c:pt idx="238">
                  <c:v>50.7</c:v>
                </c:pt>
                <c:pt idx="239">
                  <c:v>49.1</c:v>
                </c:pt>
                <c:pt idx="240">
                  <c:v>48.7</c:v>
                </c:pt>
                <c:pt idx="241">
                  <c:v>49.4</c:v>
                </c:pt>
                <c:pt idx="242">
                  <c:v>48.7</c:v>
                </c:pt>
                <c:pt idx="243">
                  <c:v>48.8</c:v>
                </c:pt>
                <c:pt idx="244">
                  <c:v>48.9</c:v>
                </c:pt>
                <c:pt idx="245">
                  <c:v>49.6</c:v>
                </c:pt>
                <c:pt idx="246">
                  <c:v>49.2</c:v>
                </c:pt>
                <c:pt idx="247">
                  <c:v>49.3</c:v>
                </c:pt>
                <c:pt idx="248">
                  <c:v>49.9</c:v>
                </c:pt>
                <c:pt idx="249">
                  <c:v>49.4</c:v>
                </c:pt>
                <c:pt idx="250">
                  <c:v>50.7</c:v>
                </c:pt>
                <c:pt idx="251">
                  <c:v>48.6</c:v>
                </c:pt>
                <c:pt idx="252">
                  <c:v>49.1</c:v>
                </c:pt>
                <c:pt idx="253">
                  <c:v>49.4</c:v>
                </c:pt>
                <c:pt idx="254">
                  <c:v>49.3</c:v>
                </c:pt>
                <c:pt idx="255">
                  <c:v>49.3</c:v>
                </c:pt>
                <c:pt idx="256">
                  <c:v>50.2</c:v>
                </c:pt>
                <c:pt idx="257">
                  <c:v>49.6</c:v>
                </c:pt>
                <c:pt idx="258">
                  <c:v>49.8</c:v>
                </c:pt>
                <c:pt idx="259">
                  <c:v>49.4</c:v>
                </c:pt>
                <c:pt idx="260">
                  <c:v>49.9</c:v>
                </c:pt>
                <c:pt idx="261">
                  <c:v>49.6</c:v>
                </c:pt>
                <c:pt idx="262">
                  <c:v>49.5</c:v>
                </c:pt>
                <c:pt idx="263">
                  <c:v>50.7</c:v>
                </c:pt>
                <c:pt idx="264">
                  <c:v>51.5</c:v>
                </c:pt>
                <c:pt idx="265">
                  <c:v>51.3</c:v>
                </c:pt>
                <c:pt idx="266">
                  <c:v>52.1</c:v>
                </c:pt>
                <c:pt idx="267">
                  <c:v>52.3</c:v>
                </c:pt>
                <c:pt idx="268">
                  <c:v>53</c:v>
                </c:pt>
                <c:pt idx="269">
                  <c:v>54.7</c:v>
                </c:pt>
                <c:pt idx="270">
                  <c:v>54.3</c:v>
                </c:pt>
                <c:pt idx="271">
                  <c:v>54.5</c:v>
                </c:pt>
                <c:pt idx="272">
                  <c:v>53.9</c:v>
                </c:pt>
                <c:pt idx="273">
                  <c:v>54.2</c:v>
                </c:pt>
                <c:pt idx="274">
                  <c:v>54.9</c:v>
                </c:pt>
                <c:pt idx="275">
                  <c:v>54.5</c:v>
                </c:pt>
                <c:pt idx="276">
                  <c:v>54.4</c:v>
                </c:pt>
                <c:pt idx="277">
                  <c:v>53.6</c:v>
                </c:pt>
                <c:pt idx="278">
                  <c:v>53.1</c:v>
                </c:pt>
                <c:pt idx="279">
                  <c:v>53.5</c:v>
                </c:pt>
                <c:pt idx="280">
                  <c:v>53.5</c:v>
                </c:pt>
                <c:pt idx="281">
                  <c:v>53</c:v>
                </c:pt>
                <c:pt idx="282">
                  <c:v>51.4</c:v>
                </c:pt>
                <c:pt idx="283">
                  <c:v>51.8</c:v>
                </c:pt>
                <c:pt idx="284">
                  <c:v>52.3</c:v>
                </c:pt>
                <c:pt idx="285">
                  <c:v>50.9</c:v>
                </c:pt>
                <c:pt idx="286">
                  <c:v>50.8</c:v>
                </c:pt>
                <c:pt idx="287">
                  <c:v>53.6</c:v>
                </c:pt>
                <c:pt idx="288">
                  <c:v>53.6</c:v>
                </c:pt>
                <c:pt idx="289" formatCode="0.0">
                  <c:v>53.8</c:v>
                </c:pt>
                <c:pt idx="290">
                  <c:v>53.8</c:v>
                </c:pt>
                <c:pt idx="291">
                  <c:v>55</c:v>
                </c:pt>
                <c:pt idx="292">
                  <c:v>55.8</c:v>
                </c:pt>
                <c:pt idx="293">
                  <c:v>57.2</c:v>
                </c:pt>
                <c:pt idx="294">
                  <c:v>56.1</c:v>
                </c:pt>
                <c:pt idx="295">
                  <c:v>56.1</c:v>
                </c:pt>
                <c:pt idx="296">
                  <c:v>55.7</c:v>
                </c:pt>
                <c:pt idx="297">
                  <c:v>56.7</c:v>
                </c:pt>
                <c:pt idx="298">
                  <c:v>55.9</c:v>
                </c:pt>
                <c:pt idx="299">
                  <c:v>55.4</c:v>
                </c:pt>
                <c:pt idx="300">
                  <c:v>54.9</c:v>
                </c:pt>
                <c:pt idx="301">
                  <c:v>55.9</c:v>
                </c:pt>
                <c:pt idx="302">
                  <c:v>55.8</c:v>
                </c:pt>
                <c:pt idx="303">
                  <c:v>56.5</c:v>
                </c:pt>
                <c:pt idx="304">
                  <c:v>56.9</c:v>
                </c:pt>
                <c:pt idx="305">
                  <c:v>57.4</c:v>
                </c:pt>
                <c:pt idx="306">
                  <c:v>56.3</c:v>
                </c:pt>
                <c:pt idx="307">
                  <c:v>57.1</c:v>
                </c:pt>
                <c:pt idx="308">
                  <c:v>56.7</c:v>
                </c:pt>
                <c:pt idx="309">
                  <c:v>57</c:v>
                </c:pt>
                <c:pt idx="310">
                  <c:v>56.7</c:v>
                </c:pt>
                <c:pt idx="311">
                  <c:v>55.6</c:v>
                </c:pt>
                <c:pt idx="312">
                  <c:v>56.1</c:v>
                </c:pt>
                <c:pt idx="313">
                  <c:v>56.1</c:v>
                </c:pt>
                <c:pt idx="314">
                  <c:v>56.5</c:v>
                </c:pt>
                <c:pt idx="315">
                  <c:v>57.9</c:v>
                </c:pt>
                <c:pt idx="316">
                  <c:v>58.7</c:v>
                </c:pt>
                <c:pt idx="317">
                  <c:v>57.2</c:v>
                </c:pt>
                <c:pt idx="318">
                  <c:v>58.5</c:v>
                </c:pt>
                <c:pt idx="319">
                  <c:v>59.2</c:v>
                </c:pt>
                <c:pt idx="320">
                  <c:v>59.1</c:v>
                </c:pt>
                <c:pt idx="321">
                  <c:v>59.6</c:v>
                </c:pt>
                <c:pt idx="322">
                  <c:v>58.8</c:v>
                </c:pt>
                <c:pt idx="323">
                  <c:v>59.6</c:v>
                </c:pt>
                <c:pt idx="324">
                  <c:v>58.5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Sheet1!$C$2:$C$327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Sheet1!$B$2:$B$327</c:f>
              <c:numCache>
                <c:formatCode>General</c:formatCode>
                <c:ptCount val="326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187.7</c:v>
                </c:pt>
                <c:pt idx="324">
                  <c:v>186.4</c:v>
                </c:pt>
                <c:pt idx="325">
                  <c:v>186.7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4/7/2017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April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86391"/>
            <a:ext cx="7680960" cy="41501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February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78279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February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96215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February 2017;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78938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February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0356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February 2017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178624"/>
              </p:ext>
            </p:extLst>
          </p:nvPr>
        </p:nvGraphicFramePr>
        <p:xfrm>
          <a:off x="477100" y="1302679"/>
          <a:ext cx="8217231" cy="47460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January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February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560,000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561,200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470,900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471,800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+900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780,200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781,200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March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118893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March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56897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February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36599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579559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February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69967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February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376602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701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1990–2017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1990–2017*</vt:lpstr>
      <vt:lpstr>U.S. Employment in the Direct Life Insurance Industry: 1990–2017*</vt:lpstr>
      <vt:lpstr>U.S. Employment in the Direct Health- Medical Insurance Industry: 1990–2017*</vt:lpstr>
      <vt:lpstr>U.S. Employment in the  Reinsurance Industry: 1990–2017*</vt:lpstr>
      <vt:lpstr>U.S. Employment in Insurance  Agencies &amp; Brokerages: 1990–2017*</vt:lpstr>
      <vt:lpstr>U.S. Employment in Independent  Claims Adjusting: 1990–2017*</vt:lpstr>
      <vt:lpstr>U.S. Employment in Third-Party Administration  of Insurance Funds: 1990–2017*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230</cp:revision>
  <dcterms:created xsi:type="dcterms:W3CDTF">2011-11-02T14:24:24Z</dcterms:created>
  <dcterms:modified xsi:type="dcterms:W3CDTF">2017-04-07T14:41:06Z</dcterms:modified>
</cp:coreProperties>
</file>