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May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318871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57662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2928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March,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532868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March</a:t>
            </a:r>
            <a:r>
              <a:rPr lang="en-US" altLang="en-US" sz="1100" dirty="0" smtClean="0"/>
              <a:t> </a:t>
            </a:r>
            <a:r>
              <a:rPr lang="en-US" altLang="en-US" sz="1100" dirty="0"/>
              <a:t>2015 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88004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February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March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354,700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355,900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508,600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509,800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729,400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731,000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176,800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</a:t>
            </a:r>
            <a:r>
              <a:rPr lang="en-US" altLang="en-US" sz="1100" dirty="0" smtClean="0"/>
              <a:t>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007442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2230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68520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822312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48097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26662</TotalTime>
  <Words>765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1988</cp:revision>
  <cp:lastPrinted>2015-02-06T18:04:13Z</cp:lastPrinted>
  <dcterms:modified xsi:type="dcterms:W3CDTF">2015-05-08T14:10:38Z</dcterms:modified>
</cp:coreProperties>
</file>