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June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2942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903288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422654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April,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090342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April 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85035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March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April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527,400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528,100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355,900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357,000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510,000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513,200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77,300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730,800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732,200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178,200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May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46281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May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76472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746829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507710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April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747020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26689</TotalTime>
  <Words>763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1994</cp:revision>
  <cp:lastPrinted>2015-02-06T18:04:13Z</cp:lastPrinted>
  <dcterms:modified xsi:type="dcterms:W3CDTF">2015-06-05T18:27:57Z</dcterms:modified>
</cp:coreProperties>
</file>