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83" d="100"/>
          <a:sy n="83" d="100"/>
        </p:scale>
        <p:origin x="120" y="96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Sheet1!$A$3:$A$330</c:f>
              <c:numCache>
                <c:formatCode>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  <c:pt idx="327" formatCode="&quot;'&quot;yy">
                  <c:v>42886</c:v>
                </c:pt>
              </c:numCache>
            </c:numRef>
          </c:cat>
          <c:val>
            <c:numRef>
              <c:f>Sheet1!$C$3:$C$330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Sheet1!$A$3:$A$330</c:f>
              <c:numCache>
                <c:formatCode>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  <c:pt idx="327" formatCode="&quot;'&quot;yy">
                  <c:v>42886</c:v>
                </c:pt>
              </c:numCache>
            </c:numRef>
          </c:cat>
          <c:val>
            <c:numRef>
              <c:f>Sheet1!$B$3:$B$330</c:f>
              <c:numCache>
                <c:formatCode>0.00</c:formatCode>
                <c:ptCount val="328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143.27000000000001</c:v>
                </c:pt>
                <c:pt idx="324" formatCode="General">
                  <c:v>144.29</c:v>
                </c:pt>
                <c:pt idx="325" formatCode="General">
                  <c:v>144.94</c:v>
                </c:pt>
                <c:pt idx="326" formatCode="General">
                  <c:v>145.94</c:v>
                </c:pt>
                <c:pt idx="327" formatCode="General">
                  <c:v>146.75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Sheet1!$A$3:$A$330</c:f>
              <c:numCache>
                <c:formatCode>"'"yy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</c:numCache>
            </c:numRef>
          </c:cat>
          <c:val>
            <c:numRef>
              <c:f>Sheet1!$C$3:$C$330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Sheet1!$A$3:$A$330</c:f>
              <c:numCache>
                <c:formatCode>"'"yy</c:formatCode>
                <c:ptCount val="32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</c:numCache>
            </c:numRef>
          </c:cat>
          <c:val>
            <c:numRef>
              <c:f>Sheet1!$B$3:$B$330</c:f>
              <c:numCache>
                <c:formatCode>0.00</c:formatCode>
                <c:ptCount val="328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126.49</c:v>
                </c:pt>
                <c:pt idx="323" formatCode="General">
                  <c:v>123.93</c:v>
                </c:pt>
                <c:pt idx="324" formatCode="General">
                  <c:v>124.84</c:v>
                </c:pt>
                <c:pt idx="325" formatCode="General">
                  <c:v>125.35</c:v>
                </c:pt>
                <c:pt idx="326" formatCode="General">
                  <c:v>126.15</c:v>
                </c:pt>
                <c:pt idx="327" formatCode="General">
                  <c:v>127.73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Sheet1!$C$2:$C$329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Sheet1!$B$2:$B$329</c:f>
              <c:numCache>
                <c:formatCode>0.00</c:formatCode>
                <c:ptCount val="328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560</c:v>
                </c:pt>
                <c:pt idx="325" formatCode="General">
                  <c:v>561.20000000000005</c:v>
                </c:pt>
                <c:pt idx="326" formatCode="General">
                  <c:v>563.6</c:v>
                </c:pt>
                <c:pt idx="327" formatCode="General">
                  <c:v>564.20000000000005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Sheet1!$C$2:$C$329</c:f>
              <c:numCache>
                <c:formatCode>General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Sheet1!$B$2:$B$329</c:f>
              <c:numCache>
                <c:formatCode>General</c:formatCode>
                <c:ptCount val="328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  <c:pt idx="322" formatCode="0.0">
                  <c:v>350.6</c:v>
                </c:pt>
                <c:pt idx="323">
                  <c:v>352.7</c:v>
                </c:pt>
                <c:pt idx="324">
                  <c:v>350.8</c:v>
                </c:pt>
                <c:pt idx="325">
                  <c:v>351.4</c:v>
                </c:pt>
                <c:pt idx="326">
                  <c:v>351.8</c:v>
                </c:pt>
                <c:pt idx="327">
                  <c:v>351.7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Sheet1!$A$3:$A$329</c:f>
              <c:numCache>
                <c:formatCode>"'"yy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</c:numCache>
            </c:numRef>
          </c:cat>
          <c:val>
            <c:numRef>
              <c:f>Sheet1!$C$3:$C$329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Sheet1!$A$3:$A$329</c:f>
              <c:numCache>
                <c:formatCode>"'"yy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</c:numCache>
            </c:numRef>
          </c:cat>
          <c:val>
            <c:numRef>
              <c:f>Sheet1!$B$3:$B$329</c:f>
              <c:numCache>
                <c:formatCode>General</c:formatCode>
                <c:ptCount val="327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  <c:pt idx="324">
                  <c:v>471.8</c:v>
                </c:pt>
                <c:pt idx="325">
                  <c:v>471</c:v>
                </c:pt>
                <c:pt idx="326">
                  <c:v>471.3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Sheet1!$C$2:$C$328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Sheet1!$B$2:$B$328</c:f>
              <c:numCache>
                <c:formatCode>General</c:formatCode>
                <c:ptCount val="327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  <c:pt idx="325">
                  <c:v>24.8</c:v>
                </c:pt>
                <c:pt idx="326">
                  <c:v>24.7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Sheet1!$C$2:$C$329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Sheet1!$B$2:$B$329</c:f>
              <c:numCache>
                <c:formatCode>General</c:formatCode>
                <c:ptCount val="328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780.2</c:v>
                </c:pt>
                <c:pt idx="325">
                  <c:v>781.7</c:v>
                </c:pt>
                <c:pt idx="326">
                  <c:v>779.1</c:v>
                </c:pt>
                <c:pt idx="327">
                  <c:v>779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Sheet1!$A$3:$A$329</c:f>
              <c:numCache>
                <c:formatCode>"'"yy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</c:numCache>
            </c:numRef>
          </c:cat>
          <c:val>
            <c:numRef>
              <c:f>Sheet1!$C$3:$C$329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Sheet1!$A$3:$A$329</c:f>
              <c:numCache>
                <c:formatCode>"'"yy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</c:numCache>
            </c:numRef>
          </c:cat>
          <c:val>
            <c:numRef>
              <c:f>Sheet1!$B$3:$B$329</c:f>
              <c:numCache>
                <c:formatCode>General</c:formatCode>
                <c:ptCount val="327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  <c:pt idx="324">
                  <c:v>58.5</c:v>
                </c:pt>
                <c:pt idx="325">
                  <c:v>58.2</c:v>
                </c:pt>
                <c:pt idx="326">
                  <c:v>58.4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Sheet1!$C$2:$C$329</c:f>
              <c:numCache>
                <c:formatCode>0</c:formatCode>
                <c:ptCount val="3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Sheet1!$B$2:$B$329</c:f>
              <c:numCache>
                <c:formatCode>General</c:formatCode>
                <c:ptCount val="328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186.4</c:v>
                </c:pt>
                <c:pt idx="325">
                  <c:v>186.6</c:v>
                </c:pt>
                <c:pt idx="326">
                  <c:v>187.4</c:v>
                </c:pt>
                <c:pt idx="327">
                  <c:v>188.9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6/5/2017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June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7786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2079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02323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84663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April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026779"/>
              </p:ext>
            </p:extLst>
          </p:nvPr>
        </p:nvGraphicFramePr>
        <p:xfrm>
          <a:off x="477100" y="1302679"/>
          <a:ext cx="8217231" cy="47460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March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April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563,600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564,200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351,800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351,700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471,000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471,300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93,800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779,100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779,000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187,400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188,900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May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901652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May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00940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01935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579559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9859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April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71364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701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248</cp:revision>
  <dcterms:created xsi:type="dcterms:W3CDTF">2011-11-02T14:24:24Z</dcterms:created>
  <dcterms:modified xsi:type="dcterms:W3CDTF">2017-06-05T18:20:36Z</dcterms:modified>
</cp:coreProperties>
</file>