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August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788443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June 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038033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June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149808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June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546912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June 2015</a:t>
            </a:r>
            <a:r>
              <a:rPr lang="en-US" altLang="en-US" sz="1100" dirty="0"/>
              <a:t>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June 2015 </a:t>
            </a:r>
            <a:r>
              <a:rPr lang="en-US" altLang="en-US" sz="1100" dirty="0"/>
              <a:t>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76986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May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June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358,700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361,500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515,600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517,700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77,300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77,900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731,600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733,300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178,400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179,400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297134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151522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June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68204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June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378510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June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481052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26840</TotalTime>
  <Words>762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Verdana</vt:lpstr>
      <vt:lpstr>Wingdings</vt:lpstr>
      <vt:lpstr>Default Design</vt:lpstr>
      <vt:lpstr>Microsoft Graph Chart</vt:lpstr>
      <vt:lpstr>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2013</cp:revision>
  <cp:lastPrinted>2015-02-06T18:04:13Z</cp:lastPrinted>
  <dcterms:modified xsi:type="dcterms:W3CDTF">2015-08-27T18:26:06Z</dcterms:modified>
</cp:coreProperties>
</file>