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Sheet1!$A$3:$A$327</c:f>
              <c:numCache>
                <c:formatCode>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</c:numCache>
            </c:numRef>
          </c:cat>
          <c:val>
            <c:numRef>
              <c:f>Sheet1!$C$3:$C$327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Sheet1!$A$3:$A$327</c:f>
              <c:numCache>
                <c:formatCode>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</c:numCache>
            </c:numRef>
          </c:cat>
          <c:val>
            <c:numRef>
              <c:f>Sheet1!$B$3:$B$327</c:f>
              <c:numCache>
                <c:formatCode>0.00</c:formatCode>
                <c:ptCount val="325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143.26</c:v>
                </c:pt>
                <c:pt idx="324" formatCode="General">
                  <c:v>144.27000000000001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Sheet1!$A$3:$A$327</c:f>
              <c:numCache>
                <c:formatCode>"'"yy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</c:numCache>
            </c:numRef>
          </c:cat>
          <c:val>
            <c:numRef>
              <c:f>Sheet1!$C$3:$C$327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Sheet1!$A$3:$A$327</c:f>
              <c:numCache>
                <c:formatCode>"'"yy</c:formatCode>
                <c:ptCount val="325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</c:numCache>
            </c:numRef>
          </c:cat>
          <c:val>
            <c:numRef>
              <c:f>Sheet1!$B$3:$B$327</c:f>
              <c:numCache>
                <c:formatCode>0.00</c:formatCode>
                <c:ptCount val="325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126.5</c:v>
                </c:pt>
                <c:pt idx="323" formatCode="General">
                  <c:v>123.92</c:v>
                </c:pt>
                <c:pt idx="324" formatCode="General">
                  <c:v>124.83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Sheet1!$C$2:$C$326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Sheet1!$B$2:$B$326</c:f>
              <c:numCache>
                <c:formatCode>0.00</c:formatCode>
                <c:ptCount val="325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559.9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Sheet1!$A$2:$A$325</c:f>
              <c:numCache>
                <c:formatCode>"'"yy</c:formatCode>
                <c:ptCount val="32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</c:numCache>
            </c:numRef>
          </c:cat>
          <c:val>
            <c:numRef>
              <c:f>Sheet1!$B$2:$B$323</c:f>
              <c:numCache>
                <c:formatCode>General</c:formatCode>
                <c:ptCount val="322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Sheet1!$A$3:$A$326</c:f>
              <c:numCache>
                <c:formatCode>"'"yy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</c:numCache>
            </c:numRef>
          </c:cat>
          <c:val>
            <c:numRef>
              <c:f>Sheet1!$C$3:$C$326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Sheet1!$A$3:$A$326</c:f>
              <c:numCache>
                <c:formatCode>"'"yy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</c:numCache>
            </c:numRef>
          </c:cat>
          <c:val>
            <c:numRef>
              <c:f>Sheet1!$B$3:$B$326</c:f>
              <c:numCache>
                <c:formatCode>General</c:formatCode>
                <c:ptCount val="324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Sheet1!$C$2:$C$326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Sheet1!$B$2:$B$326</c:f>
              <c:numCache>
                <c:formatCode>General</c:formatCode>
                <c:ptCount val="325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Sheet1!$C$2:$C$326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Sheet1!$B$2:$B$326</c:f>
              <c:numCache>
                <c:formatCode>General</c:formatCode>
                <c:ptCount val="325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781.9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Sheet1!$A$3:$A$326</c:f>
              <c:numCache>
                <c:formatCode>"'"yy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</c:numCache>
            </c:numRef>
          </c:cat>
          <c:val>
            <c:numRef>
              <c:f>Sheet1!$C$3:$C$326</c:f>
              <c:numCache>
                <c:formatCode>0</c:formatCode>
                <c:ptCount val="3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Sheet1!$A$3:$A$326</c:f>
              <c:numCache>
                <c:formatCode>"'"yy</c:formatCode>
                <c:ptCount val="324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</c:numCache>
            </c:numRef>
          </c:cat>
          <c:val>
            <c:numRef>
              <c:f>Sheet1!$B$3:$B$326</c:f>
              <c:numCache>
                <c:formatCode>General</c:formatCode>
                <c:ptCount val="324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Sheet1!$C$2:$C$326</c:f>
              <c:numCache>
                <c:formatCode>0</c:formatCode>
                <c:ptCount val="3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Sheet1!$A$2:$A$326</c:f>
              <c:numCache>
                <c:formatCode>"'"yy</c:formatCode>
                <c:ptCount val="32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</c:numCache>
            </c:numRef>
          </c:cat>
          <c:val>
            <c:numRef>
              <c:f>Sheet1!$B$2:$B$326</c:f>
              <c:numCache>
                <c:formatCode>General</c:formatCode>
                <c:ptCount val="325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3/10/2017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March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03017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11336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6927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January,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32138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January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936524"/>
              </p:ext>
            </p:extLst>
          </p:nvPr>
        </p:nvGraphicFramePr>
        <p:xfrm>
          <a:off x="477100" y="1302679"/>
          <a:ext cx="8217231" cy="47460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December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January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560,100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559,900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352,700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471,400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470,900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783,400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781,900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February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02581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February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95056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9715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9249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January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51093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700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224</cp:revision>
  <dcterms:created xsi:type="dcterms:W3CDTF">2011-11-02T14:24:24Z</dcterms:created>
  <dcterms:modified xsi:type="dcterms:W3CDTF">2017-03-10T17:51:14Z</dcterms:modified>
</cp:coreProperties>
</file>