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0" r:id="rId2"/>
    <p:sldId id="281" r:id="rId3"/>
    <p:sldId id="282" r:id="rId4"/>
    <p:sldId id="283" r:id="rId5"/>
    <p:sldId id="294" r:id="rId6"/>
    <p:sldId id="285" r:id="rId7"/>
    <p:sldId id="295" r:id="rId8"/>
    <p:sldId id="302" r:id="rId9"/>
    <p:sldId id="297" r:id="rId10"/>
    <p:sldId id="298" r:id="rId11"/>
    <p:sldId id="299" r:id="rId12"/>
    <p:sldId id="300" r:id="rId13"/>
    <p:sldId id="301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8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0D3"/>
    <a:srgbClr val="868686"/>
    <a:srgbClr val="A6A6A6"/>
    <a:srgbClr val="A6DCF7"/>
    <a:srgbClr val="2F72AD"/>
    <a:srgbClr val="337DBE"/>
    <a:srgbClr val="072C44"/>
    <a:srgbClr val="444648"/>
    <a:srgbClr val="565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15" autoAdjust="0"/>
    <p:restoredTop sz="94521" autoAdjust="0"/>
  </p:normalViewPr>
  <p:slideViewPr>
    <p:cSldViewPr snapToGrid="0">
      <p:cViewPr varScale="1">
        <p:scale>
          <a:sx n="114" d="100"/>
          <a:sy n="114" d="100"/>
        </p:scale>
        <p:origin x="1386" y="108"/>
      </p:cViewPr>
      <p:guideLst>
        <p:guide orient="horz" pos="2160"/>
        <p:guide pos="2880"/>
        <p:guide pos="83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4" d="100"/>
        <a:sy n="114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-283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28253821214"/>
          <c:y val="4.9513807252966613E-2"/>
          <c:w val="0.85432742537860351"/>
          <c:h val="0.8396318065875567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Sheet1!$A$3:$A$327</c:f>
              <c:numCache>
                <c:formatCode>yy</c:formatCode>
                <c:ptCount val="325"/>
                <c:pt idx="0">
                  <c:v>32932</c:v>
                </c:pt>
                <c:pt idx="1">
                  <c:v>32963</c:v>
                </c:pt>
                <c:pt idx="2">
                  <c:v>32993</c:v>
                </c:pt>
                <c:pt idx="3">
                  <c:v>33024</c:v>
                </c:pt>
                <c:pt idx="4">
                  <c:v>33054</c:v>
                </c:pt>
                <c:pt idx="5">
                  <c:v>33085</c:v>
                </c:pt>
                <c:pt idx="6">
                  <c:v>33116</c:v>
                </c:pt>
                <c:pt idx="7">
                  <c:v>33146</c:v>
                </c:pt>
                <c:pt idx="8">
                  <c:v>33177</c:v>
                </c:pt>
                <c:pt idx="9">
                  <c:v>33207</c:v>
                </c:pt>
                <c:pt idx="10">
                  <c:v>33238</c:v>
                </c:pt>
                <c:pt idx="11">
                  <c:v>33269</c:v>
                </c:pt>
                <c:pt idx="12">
                  <c:v>33297</c:v>
                </c:pt>
                <c:pt idx="13">
                  <c:v>33328</c:v>
                </c:pt>
                <c:pt idx="14">
                  <c:v>33358</c:v>
                </c:pt>
                <c:pt idx="15">
                  <c:v>33389</c:v>
                </c:pt>
                <c:pt idx="16">
                  <c:v>33419</c:v>
                </c:pt>
                <c:pt idx="17">
                  <c:v>33450</c:v>
                </c:pt>
                <c:pt idx="18">
                  <c:v>33481</c:v>
                </c:pt>
                <c:pt idx="19">
                  <c:v>33511</c:v>
                </c:pt>
                <c:pt idx="20">
                  <c:v>33542</c:v>
                </c:pt>
                <c:pt idx="21">
                  <c:v>33572</c:v>
                </c:pt>
                <c:pt idx="22">
                  <c:v>33603</c:v>
                </c:pt>
                <c:pt idx="23">
                  <c:v>33634</c:v>
                </c:pt>
                <c:pt idx="24">
                  <c:v>33662</c:v>
                </c:pt>
                <c:pt idx="25">
                  <c:v>33694</c:v>
                </c:pt>
                <c:pt idx="26">
                  <c:v>33724</c:v>
                </c:pt>
                <c:pt idx="27">
                  <c:v>33755</c:v>
                </c:pt>
                <c:pt idx="28">
                  <c:v>33785</c:v>
                </c:pt>
                <c:pt idx="29">
                  <c:v>33816</c:v>
                </c:pt>
                <c:pt idx="30">
                  <c:v>33847</c:v>
                </c:pt>
                <c:pt idx="31">
                  <c:v>33877</c:v>
                </c:pt>
                <c:pt idx="32">
                  <c:v>33908</c:v>
                </c:pt>
                <c:pt idx="33">
                  <c:v>33938</c:v>
                </c:pt>
                <c:pt idx="34">
                  <c:v>33969</c:v>
                </c:pt>
                <c:pt idx="35">
                  <c:v>34000</c:v>
                </c:pt>
                <c:pt idx="36">
                  <c:v>34028</c:v>
                </c:pt>
                <c:pt idx="37">
                  <c:v>34059</c:v>
                </c:pt>
                <c:pt idx="38">
                  <c:v>34089</c:v>
                </c:pt>
                <c:pt idx="39">
                  <c:v>34120</c:v>
                </c:pt>
                <c:pt idx="40">
                  <c:v>34150</c:v>
                </c:pt>
                <c:pt idx="41">
                  <c:v>34181</c:v>
                </c:pt>
                <c:pt idx="42">
                  <c:v>34212</c:v>
                </c:pt>
                <c:pt idx="43">
                  <c:v>34242</c:v>
                </c:pt>
                <c:pt idx="44">
                  <c:v>34273</c:v>
                </c:pt>
                <c:pt idx="45">
                  <c:v>34303</c:v>
                </c:pt>
                <c:pt idx="46">
                  <c:v>34334</c:v>
                </c:pt>
                <c:pt idx="47">
                  <c:v>34365</c:v>
                </c:pt>
                <c:pt idx="48">
                  <c:v>34393</c:v>
                </c:pt>
                <c:pt idx="49">
                  <c:v>34424</c:v>
                </c:pt>
                <c:pt idx="50">
                  <c:v>34454</c:v>
                </c:pt>
                <c:pt idx="51">
                  <c:v>34485</c:v>
                </c:pt>
                <c:pt idx="52">
                  <c:v>34515</c:v>
                </c:pt>
                <c:pt idx="53">
                  <c:v>34546</c:v>
                </c:pt>
                <c:pt idx="54">
                  <c:v>34577</c:v>
                </c:pt>
                <c:pt idx="55">
                  <c:v>34607</c:v>
                </c:pt>
                <c:pt idx="56">
                  <c:v>34638</c:v>
                </c:pt>
                <c:pt idx="57">
                  <c:v>34668</c:v>
                </c:pt>
                <c:pt idx="58">
                  <c:v>34699</c:v>
                </c:pt>
                <c:pt idx="59">
                  <c:v>34730</c:v>
                </c:pt>
                <c:pt idx="60">
                  <c:v>34758</c:v>
                </c:pt>
                <c:pt idx="61">
                  <c:v>34789</c:v>
                </c:pt>
                <c:pt idx="62">
                  <c:v>34819</c:v>
                </c:pt>
                <c:pt idx="63">
                  <c:v>34850</c:v>
                </c:pt>
                <c:pt idx="64">
                  <c:v>34880</c:v>
                </c:pt>
                <c:pt idx="65">
                  <c:v>34911</c:v>
                </c:pt>
                <c:pt idx="66">
                  <c:v>34942</c:v>
                </c:pt>
                <c:pt idx="67">
                  <c:v>34972</c:v>
                </c:pt>
                <c:pt idx="68">
                  <c:v>35003</c:v>
                </c:pt>
                <c:pt idx="69">
                  <c:v>35033</c:v>
                </c:pt>
                <c:pt idx="70">
                  <c:v>35064</c:v>
                </c:pt>
                <c:pt idx="71">
                  <c:v>35095</c:v>
                </c:pt>
                <c:pt idx="72">
                  <c:v>35123</c:v>
                </c:pt>
                <c:pt idx="73">
                  <c:v>35155</c:v>
                </c:pt>
                <c:pt idx="74">
                  <c:v>35185</c:v>
                </c:pt>
                <c:pt idx="75">
                  <c:v>35216</c:v>
                </c:pt>
                <c:pt idx="76">
                  <c:v>35246</c:v>
                </c:pt>
                <c:pt idx="77">
                  <c:v>35277</c:v>
                </c:pt>
                <c:pt idx="78">
                  <c:v>35308</c:v>
                </c:pt>
                <c:pt idx="79">
                  <c:v>35338</c:v>
                </c:pt>
                <c:pt idx="80">
                  <c:v>35369</c:v>
                </c:pt>
                <c:pt idx="81">
                  <c:v>35399</c:v>
                </c:pt>
                <c:pt idx="82">
                  <c:v>35430</c:v>
                </c:pt>
                <c:pt idx="83">
                  <c:v>35461</c:v>
                </c:pt>
                <c:pt idx="84">
                  <c:v>35489</c:v>
                </c:pt>
                <c:pt idx="85">
                  <c:v>35520</c:v>
                </c:pt>
                <c:pt idx="86">
                  <c:v>35550</c:v>
                </c:pt>
                <c:pt idx="87">
                  <c:v>35581</c:v>
                </c:pt>
                <c:pt idx="88">
                  <c:v>35611</c:v>
                </c:pt>
                <c:pt idx="89">
                  <c:v>35642</c:v>
                </c:pt>
                <c:pt idx="90">
                  <c:v>35673</c:v>
                </c:pt>
                <c:pt idx="91">
                  <c:v>35703</c:v>
                </c:pt>
                <c:pt idx="92">
                  <c:v>35734</c:v>
                </c:pt>
                <c:pt idx="93">
                  <c:v>35764</c:v>
                </c:pt>
                <c:pt idx="94">
                  <c:v>35795</c:v>
                </c:pt>
                <c:pt idx="95">
                  <c:v>35826</c:v>
                </c:pt>
                <c:pt idx="96">
                  <c:v>35854</c:v>
                </c:pt>
                <c:pt idx="97">
                  <c:v>35885</c:v>
                </c:pt>
                <c:pt idx="98">
                  <c:v>35915</c:v>
                </c:pt>
                <c:pt idx="99">
                  <c:v>35946</c:v>
                </c:pt>
                <c:pt idx="100">
                  <c:v>35976</c:v>
                </c:pt>
                <c:pt idx="101">
                  <c:v>36007</c:v>
                </c:pt>
                <c:pt idx="102">
                  <c:v>36038</c:v>
                </c:pt>
                <c:pt idx="103">
                  <c:v>36068</c:v>
                </c:pt>
                <c:pt idx="104">
                  <c:v>36099</c:v>
                </c:pt>
                <c:pt idx="105">
                  <c:v>36129</c:v>
                </c:pt>
                <c:pt idx="106">
                  <c:v>36160</c:v>
                </c:pt>
                <c:pt idx="107">
                  <c:v>36191</c:v>
                </c:pt>
                <c:pt idx="108">
                  <c:v>36219</c:v>
                </c:pt>
                <c:pt idx="109">
                  <c:v>36250</c:v>
                </c:pt>
                <c:pt idx="110">
                  <c:v>36280</c:v>
                </c:pt>
                <c:pt idx="111">
                  <c:v>36311</c:v>
                </c:pt>
                <c:pt idx="112">
                  <c:v>36341</c:v>
                </c:pt>
                <c:pt idx="113">
                  <c:v>36372</c:v>
                </c:pt>
                <c:pt idx="114">
                  <c:v>36403</c:v>
                </c:pt>
                <c:pt idx="115">
                  <c:v>36433</c:v>
                </c:pt>
                <c:pt idx="116">
                  <c:v>36464</c:v>
                </c:pt>
                <c:pt idx="117">
                  <c:v>36494</c:v>
                </c:pt>
                <c:pt idx="118">
                  <c:v>36525</c:v>
                </c:pt>
                <c:pt idx="119">
                  <c:v>36556</c:v>
                </c:pt>
                <c:pt idx="120">
                  <c:v>36584</c:v>
                </c:pt>
                <c:pt idx="121">
                  <c:v>36616</c:v>
                </c:pt>
                <c:pt idx="122">
                  <c:v>36646</c:v>
                </c:pt>
                <c:pt idx="123">
                  <c:v>36677</c:v>
                </c:pt>
                <c:pt idx="124">
                  <c:v>36707</c:v>
                </c:pt>
                <c:pt idx="125">
                  <c:v>36738</c:v>
                </c:pt>
                <c:pt idx="126">
                  <c:v>36769</c:v>
                </c:pt>
                <c:pt idx="127">
                  <c:v>36799</c:v>
                </c:pt>
                <c:pt idx="128">
                  <c:v>36830</c:v>
                </c:pt>
                <c:pt idx="129">
                  <c:v>36860</c:v>
                </c:pt>
                <c:pt idx="130">
                  <c:v>36891</c:v>
                </c:pt>
                <c:pt idx="131">
                  <c:v>36922</c:v>
                </c:pt>
                <c:pt idx="132">
                  <c:v>36950</c:v>
                </c:pt>
                <c:pt idx="133">
                  <c:v>36981</c:v>
                </c:pt>
                <c:pt idx="134">
                  <c:v>37011</c:v>
                </c:pt>
                <c:pt idx="135">
                  <c:v>37042</c:v>
                </c:pt>
                <c:pt idx="136">
                  <c:v>37072</c:v>
                </c:pt>
                <c:pt idx="137">
                  <c:v>37103</c:v>
                </c:pt>
                <c:pt idx="138">
                  <c:v>37134</c:v>
                </c:pt>
                <c:pt idx="139">
                  <c:v>37164</c:v>
                </c:pt>
                <c:pt idx="140">
                  <c:v>37195</c:v>
                </c:pt>
                <c:pt idx="141">
                  <c:v>37225</c:v>
                </c:pt>
                <c:pt idx="142">
                  <c:v>37256</c:v>
                </c:pt>
                <c:pt idx="143">
                  <c:v>37287</c:v>
                </c:pt>
                <c:pt idx="144">
                  <c:v>37315</c:v>
                </c:pt>
                <c:pt idx="145">
                  <c:v>37346</c:v>
                </c:pt>
                <c:pt idx="146">
                  <c:v>37376</c:v>
                </c:pt>
                <c:pt idx="147">
                  <c:v>37407</c:v>
                </c:pt>
                <c:pt idx="148">
                  <c:v>37437</c:v>
                </c:pt>
                <c:pt idx="149">
                  <c:v>37468</c:v>
                </c:pt>
                <c:pt idx="150">
                  <c:v>37499</c:v>
                </c:pt>
                <c:pt idx="151">
                  <c:v>37529</c:v>
                </c:pt>
                <c:pt idx="152">
                  <c:v>37560</c:v>
                </c:pt>
                <c:pt idx="153">
                  <c:v>37590</c:v>
                </c:pt>
                <c:pt idx="154">
                  <c:v>37621</c:v>
                </c:pt>
                <c:pt idx="155">
                  <c:v>37652</c:v>
                </c:pt>
                <c:pt idx="156">
                  <c:v>37680</c:v>
                </c:pt>
                <c:pt idx="157">
                  <c:v>37711</c:v>
                </c:pt>
                <c:pt idx="158">
                  <c:v>37741</c:v>
                </c:pt>
                <c:pt idx="159">
                  <c:v>37772</c:v>
                </c:pt>
                <c:pt idx="160">
                  <c:v>37802</c:v>
                </c:pt>
                <c:pt idx="161">
                  <c:v>37833</c:v>
                </c:pt>
                <c:pt idx="162">
                  <c:v>37864</c:v>
                </c:pt>
                <c:pt idx="163">
                  <c:v>37894</c:v>
                </c:pt>
                <c:pt idx="164">
                  <c:v>37925</c:v>
                </c:pt>
                <c:pt idx="165">
                  <c:v>37955</c:v>
                </c:pt>
                <c:pt idx="166">
                  <c:v>37986</c:v>
                </c:pt>
                <c:pt idx="167">
                  <c:v>38017</c:v>
                </c:pt>
                <c:pt idx="168">
                  <c:v>38046</c:v>
                </c:pt>
                <c:pt idx="169">
                  <c:v>38077</c:v>
                </c:pt>
                <c:pt idx="170">
                  <c:v>38107</c:v>
                </c:pt>
                <c:pt idx="171">
                  <c:v>38138</c:v>
                </c:pt>
                <c:pt idx="172">
                  <c:v>38168</c:v>
                </c:pt>
                <c:pt idx="173">
                  <c:v>38199</c:v>
                </c:pt>
                <c:pt idx="174">
                  <c:v>38230</c:v>
                </c:pt>
                <c:pt idx="175">
                  <c:v>38260</c:v>
                </c:pt>
                <c:pt idx="176">
                  <c:v>38291</c:v>
                </c:pt>
                <c:pt idx="177">
                  <c:v>38321</c:v>
                </c:pt>
                <c:pt idx="178">
                  <c:v>38352</c:v>
                </c:pt>
                <c:pt idx="179">
                  <c:v>38383</c:v>
                </c:pt>
                <c:pt idx="180">
                  <c:v>38412</c:v>
                </c:pt>
                <c:pt idx="181">
                  <c:v>38442</c:v>
                </c:pt>
                <c:pt idx="182">
                  <c:v>38472</c:v>
                </c:pt>
                <c:pt idx="183">
                  <c:v>38503</c:v>
                </c:pt>
                <c:pt idx="184">
                  <c:v>38533</c:v>
                </c:pt>
                <c:pt idx="185">
                  <c:v>38564</c:v>
                </c:pt>
                <c:pt idx="186">
                  <c:v>38595</c:v>
                </c:pt>
                <c:pt idx="187">
                  <c:v>38625</c:v>
                </c:pt>
                <c:pt idx="188">
                  <c:v>38656</c:v>
                </c:pt>
                <c:pt idx="189">
                  <c:v>38686</c:v>
                </c:pt>
                <c:pt idx="190">
                  <c:v>38717</c:v>
                </c:pt>
                <c:pt idx="191">
                  <c:v>38748</c:v>
                </c:pt>
                <c:pt idx="192">
                  <c:v>38777</c:v>
                </c:pt>
                <c:pt idx="193">
                  <c:v>38807</c:v>
                </c:pt>
                <c:pt idx="194">
                  <c:v>38837</c:v>
                </c:pt>
                <c:pt idx="195">
                  <c:v>38868</c:v>
                </c:pt>
                <c:pt idx="196">
                  <c:v>38898</c:v>
                </c:pt>
                <c:pt idx="197">
                  <c:v>38929</c:v>
                </c:pt>
                <c:pt idx="198">
                  <c:v>38960</c:v>
                </c:pt>
                <c:pt idx="199">
                  <c:v>38990</c:v>
                </c:pt>
                <c:pt idx="200">
                  <c:v>39021</c:v>
                </c:pt>
                <c:pt idx="201">
                  <c:v>39051</c:v>
                </c:pt>
                <c:pt idx="202">
                  <c:v>39082</c:v>
                </c:pt>
                <c:pt idx="203">
                  <c:v>39113</c:v>
                </c:pt>
                <c:pt idx="204">
                  <c:v>39142</c:v>
                </c:pt>
                <c:pt idx="205">
                  <c:v>39172</c:v>
                </c:pt>
                <c:pt idx="206">
                  <c:v>39202</c:v>
                </c:pt>
                <c:pt idx="207">
                  <c:v>39233</c:v>
                </c:pt>
                <c:pt idx="208">
                  <c:v>39263</c:v>
                </c:pt>
                <c:pt idx="209">
                  <c:v>39294</c:v>
                </c:pt>
                <c:pt idx="210">
                  <c:v>39325</c:v>
                </c:pt>
                <c:pt idx="211">
                  <c:v>39355</c:v>
                </c:pt>
                <c:pt idx="212">
                  <c:v>39386</c:v>
                </c:pt>
                <c:pt idx="213">
                  <c:v>39416</c:v>
                </c:pt>
                <c:pt idx="214">
                  <c:v>39447</c:v>
                </c:pt>
                <c:pt idx="215">
                  <c:v>39478</c:v>
                </c:pt>
                <c:pt idx="216">
                  <c:v>39507</c:v>
                </c:pt>
                <c:pt idx="217">
                  <c:v>39538</c:v>
                </c:pt>
                <c:pt idx="218">
                  <c:v>39568</c:v>
                </c:pt>
                <c:pt idx="219">
                  <c:v>39599</c:v>
                </c:pt>
                <c:pt idx="220">
                  <c:v>39629</c:v>
                </c:pt>
                <c:pt idx="221">
                  <c:v>39660</c:v>
                </c:pt>
                <c:pt idx="222">
                  <c:v>39691</c:v>
                </c:pt>
                <c:pt idx="223">
                  <c:v>39721</c:v>
                </c:pt>
                <c:pt idx="224">
                  <c:v>39752</c:v>
                </c:pt>
                <c:pt idx="225">
                  <c:v>39782</c:v>
                </c:pt>
                <c:pt idx="226">
                  <c:v>39813</c:v>
                </c:pt>
                <c:pt idx="227">
                  <c:v>39844</c:v>
                </c:pt>
                <c:pt idx="228">
                  <c:v>39872</c:v>
                </c:pt>
                <c:pt idx="229">
                  <c:v>39903</c:v>
                </c:pt>
                <c:pt idx="230">
                  <c:v>39933</c:v>
                </c:pt>
                <c:pt idx="231">
                  <c:v>39964</c:v>
                </c:pt>
                <c:pt idx="232">
                  <c:v>39994</c:v>
                </c:pt>
                <c:pt idx="233">
                  <c:v>40025</c:v>
                </c:pt>
                <c:pt idx="234">
                  <c:v>40056</c:v>
                </c:pt>
                <c:pt idx="235">
                  <c:v>40086</c:v>
                </c:pt>
                <c:pt idx="236">
                  <c:v>40117</c:v>
                </c:pt>
                <c:pt idx="237">
                  <c:v>40147</c:v>
                </c:pt>
                <c:pt idx="238">
                  <c:v>40178</c:v>
                </c:pt>
                <c:pt idx="239">
                  <c:v>40209</c:v>
                </c:pt>
                <c:pt idx="240">
                  <c:v>40237</c:v>
                </c:pt>
                <c:pt idx="241">
                  <c:v>40268</c:v>
                </c:pt>
                <c:pt idx="242">
                  <c:v>40296</c:v>
                </c:pt>
                <c:pt idx="243">
                  <c:v>40329</c:v>
                </c:pt>
                <c:pt idx="244">
                  <c:v>40359</c:v>
                </c:pt>
                <c:pt idx="245">
                  <c:v>40390</c:v>
                </c:pt>
                <c:pt idx="246">
                  <c:v>40421</c:v>
                </c:pt>
                <c:pt idx="247">
                  <c:v>40451</c:v>
                </c:pt>
                <c:pt idx="248">
                  <c:v>40482</c:v>
                </c:pt>
                <c:pt idx="249">
                  <c:v>40512</c:v>
                </c:pt>
                <c:pt idx="250">
                  <c:v>40543</c:v>
                </c:pt>
                <c:pt idx="251">
                  <c:v>40574</c:v>
                </c:pt>
                <c:pt idx="252">
                  <c:v>40602</c:v>
                </c:pt>
                <c:pt idx="253">
                  <c:v>40633</c:v>
                </c:pt>
                <c:pt idx="254">
                  <c:v>40663</c:v>
                </c:pt>
                <c:pt idx="255">
                  <c:v>40694</c:v>
                </c:pt>
                <c:pt idx="256">
                  <c:v>40724</c:v>
                </c:pt>
                <c:pt idx="257">
                  <c:v>40755</c:v>
                </c:pt>
                <c:pt idx="258">
                  <c:v>40786</c:v>
                </c:pt>
                <c:pt idx="259">
                  <c:v>40816</c:v>
                </c:pt>
                <c:pt idx="260">
                  <c:v>40847</c:v>
                </c:pt>
                <c:pt idx="261">
                  <c:v>40877</c:v>
                </c:pt>
                <c:pt idx="262">
                  <c:v>40908</c:v>
                </c:pt>
                <c:pt idx="263">
                  <c:v>40939</c:v>
                </c:pt>
                <c:pt idx="264">
                  <c:v>40968</c:v>
                </c:pt>
                <c:pt idx="265">
                  <c:v>40999</c:v>
                </c:pt>
                <c:pt idx="266">
                  <c:v>41029</c:v>
                </c:pt>
                <c:pt idx="267">
                  <c:v>41060</c:v>
                </c:pt>
                <c:pt idx="268">
                  <c:v>41090</c:v>
                </c:pt>
                <c:pt idx="269">
                  <c:v>41121</c:v>
                </c:pt>
                <c:pt idx="270">
                  <c:v>41152</c:v>
                </c:pt>
                <c:pt idx="271">
                  <c:v>41182</c:v>
                </c:pt>
                <c:pt idx="272">
                  <c:v>41213</c:v>
                </c:pt>
                <c:pt idx="273">
                  <c:v>41243</c:v>
                </c:pt>
                <c:pt idx="274">
                  <c:v>41274</c:v>
                </c:pt>
                <c:pt idx="275">
                  <c:v>41305</c:v>
                </c:pt>
                <c:pt idx="276">
                  <c:v>41333</c:v>
                </c:pt>
                <c:pt idx="277">
                  <c:v>41364</c:v>
                </c:pt>
                <c:pt idx="278">
                  <c:v>41394</c:v>
                </c:pt>
                <c:pt idx="279">
                  <c:v>41425</c:v>
                </c:pt>
                <c:pt idx="280">
                  <c:v>41455</c:v>
                </c:pt>
                <c:pt idx="281">
                  <c:v>41486</c:v>
                </c:pt>
                <c:pt idx="282">
                  <c:v>41517</c:v>
                </c:pt>
                <c:pt idx="283">
                  <c:v>41547</c:v>
                </c:pt>
                <c:pt idx="284">
                  <c:v>41578</c:v>
                </c:pt>
                <c:pt idx="285">
                  <c:v>41608</c:v>
                </c:pt>
                <c:pt idx="286">
                  <c:v>41639</c:v>
                </c:pt>
                <c:pt idx="287">
                  <c:v>41670</c:v>
                </c:pt>
                <c:pt idx="288">
                  <c:v>41698</c:v>
                </c:pt>
                <c:pt idx="289">
                  <c:v>41729</c:v>
                </c:pt>
                <c:pt idx="290">
                  <c:v>41759</c:v>
                </c:pt>
                <c:pt idx="291">
                  <c:v>41790</c:v>
                </c:pt>
                <c:pt idx="292">
                  <c:v>41820</c:v>
                </c:pt>
                <c:pt idx="293">
                  <c:v>41851</c:v>
                </c:pt>
                <c:pt idx="294">
                  <c:v>41882</c:v>
                </c:pt>
                <c:pt idx="295">
                  <c:v>41912</c:v>
                </c:pt>
                <c:pt idx="296">
                  <c:v>41943</c:v>
                </c:pt>
                <c:pt idx="297">
                  <c:v>41973</c:v>
                </c:pt>
                <c:pt idx="298">
                  <c:v>42004</c:v>
                </c:pt>
                <c:pt idx="299">
                  <c:v>42035</c:v>
                </c:pt>
                <c:pt idx="300">
                  <c:v>42063</c:v>
                </c:pt>
                <c:pt idx="301">
                  <c:v>42094</c:v>
                </c:pt>
                <c:pt idx="302">
                  <c:v>42124</c:v>
                </c:pt>
                <c:pt idx="303">
                  <c:v>42155</c:v>
                </c:pt>
                <c:pt idx="304">
                  <c:v>42185</c:v>
                </c:pt>
                <c:pt idx="305">
                  <c:v>42216</c:v>
                </c:pt>
                <c:pt idx="306">
                  <c:v>42247</c:v>
                </c:pt>
                <c:pt idx="307">
                  <c:v>42277</c:v>
                </c:pt>
                <c:pt idx="308">
                  <c:v>42308</c:v>
                </c:pt>
                <c:pt idx="309">
                  <c:v>42338</c:v>
                </c:pt>
                <c:pt idx="310">
                  <c:v>42369</c:v>
                </c:pt>
                <c:pt idx="311">
                  <c:v>42400</c:v>
                </c:pt>
                <c:pt idx="312">
                  <c:v>42429</c:v>
                </c:pt>
                <c:pt idx="313">
                  <c:v>42460</c:v>
                </c:pt>
                <c:pt idx="314">
                  <c:v>42490</c:v>
                </c:pt>
                <c:pt idx="315">
                  <c:v>42521</c:v>
                </c:pt>
                <c:pt idx="316" formatCode="&quot;'&quot;yy">
                  <c:v>42551</c:v>
                </c:pt>
                <c:pt idx="317" formatCode="&quot;'&quot;yy">
                  <c:v>42582</c:v>
                </c:pt>
                <c:pt idx="318" formatCode="&quot;'&quot;yy">
                  <c:v>42613</c:v>
                </c:pt>
                <c:pt idx="319" formatCode="&quot;'&quot;yy">
                  <c:v>42643</c:v>
                </c:pt>
                <c:pt idx="320" formatCode="&quot;'&quot;yy">
                  <c:v>42674</c:v>
                </c:pt>
                <c:pt idx="321" formatCode="&quot;'&quot;yy">
                  <c:v>42704</c:v>
                </c:pt>
                <c:pt idx="322" formatCode="&quot;'&quot;yy">
                  <c:v>42735</c:v>
                </c:pt>
                <c:pt idx="323" formatCode="&quot;'&quot;yy">
                  <c:v>42766</c:v>
                </c:pt>
                <c:pt idx="324" formatCode="&quot;'&quot;yy">
                  <c:v>42794</c:v>
                </c:pt>
              </c:numCache>
            </c:numRef>
          </c:cat>
          <c:val>
            <c:numRef>
              <c:f>Sheet1!$C$3:$C$327</c:f>
              <c:numCache>
                <c:formatCode>0</c:formatCode>
                <c:ptCount val="3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 formatCode="General">
                  <c:v>0</c:v>
                </c:pt>
                <c:pt idx="242" formatCode="General">
                  <c:v>0</c:v>
                </c:pt>
                <c:pt idx="243" formatCode="General">
                  <c:v>0</c:v>
                </c:pt>
                <c:pt idx="244" formatCode="General">
                  <c:v>0</c:v>
                </c:pt>
                <c:pt idx="245" formatCode="General">
                  <c:v>0</c:v>
                </c:pt>
                <c:pt idx="246" formatCode="General">
                  <c:v>0</c:v>
                </c:pt>
                <c:pt idx="247" formatCode="General">
                  <c:v>0</c:v>
                </c:pt>
                <c:pt idx="248" formatCode="General">
                  <c:v>0</c:v>
                </c:pt>
                <c:pt idx="249" formatCode="General">
                  <c:v>0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0</c:v>
                </c:pt>
                <c:pt idx="253" formatCode="General">
                  <c:v>0</c:v>
                </c:pt>
                <c:pt idx="254" formatCode="General">
                  <c:v>0</c:v>
                </c:pt>
                <c:pt idx="255" formatCode="General">
                  <c:v>0</c:v>
                </c:pt>
                <c:pt idx="256" formatCode="General">
                  <c:v>0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0</c:v>
                </c:pt>
                <c:pt idx="260" formatCode="General">
                  <c:v>0</c:v>
                </c:pt>
                <c:pt idx="261" formatCode="General">
                  <c:v>0</c:v>
                </c:pt>
                <c:pt idx="262" formatCode="General">
                  <c:v>0</c:v>
                </c:pt>
                <c:pt idx="263" formatCode="General">
                  <c:v>0</c:v>
                </c:pt>
                <c:pt idx="264" formatCode="General">
                  <c:v>0</c:v>
                </c:pt>
                <c:pt idx="265" formatCode="General">
                  <c:v>0</c:v>
                </c:pt>
                <c:pt idx="266" formatCode="General">
                  <c:v>0</c:v>
                </c:pt>
                <c:pt idx="267" formatCode="General">
                  <c:v>0</c:v>
                </c:pt>
                <c:pt idx="268" formatCode="General">
                  <c:v>0</c:v>
                </c:pt>
                <c:pt idx="269" formatCode="General">
                  <c:v>0</c:v>
                </c:pt>
                <c:pt idx="270" formatCode="General">
                  <c:v>0</c:v>
                </c:pt>
                <c:pt idx="271" formatCode="General">
                  <c:v>0</c:v>
                </c:pt>
                <c:pt idx="272" formatCode="General">
                  <c:v>0</c:v>
                </c:pt>
                <c:pt idx="273" formatCode="General">
                  <c:v>0</c:v>
                </c:pt>
                <c:pt idx="274" formatCode="General">
                  <c:v>0</c:v>
                </c:pt>
                <c:pt idx="275" formatCode="General">
                  <c:v>0</c:v>
                </c:pt>
                <c:pt idx="276" formatCode="General">
                  <c:v>0</c:v>
                </c:pt>
                <c:pt idx="277" formatCode="General">
                  <c:v>0</c:v>
                </c:pt>
                <c:pt idx="278" formatCode="General">
                  <c:v>0</c:v>
                </c:pt>
                <c:pt idx="279" formatCode="General">
                  <c:v>0</c:v>
                </c:pt>
                <c:pt idx="280" formatCode="General">
                  <c:v>0</c:v>
                </c:pt>
                <c:pt idx="281" formatCode="General">
                  <c:v>0</c:v>
                </c:pt>
                <c:pt idx="282" formatCode="General">
                  <c:v>0</c:v>
                </c:pt>
                <c:pt idx="283" formatCode="General">
                  <c:v>0</c:v>
                </c:pt>
                <c:pt idx="284" formatCode="General">
                  <c:v>0</c:v>
                </c:pt>
                <c:pt idx="285" formatCode="General">
                  <c:v>0</c:v>
                </c:pt>
                <c:pt idx="286" formatCode="General">
                  <c:v>0</c:v>
                </c:pt>
                <c:pt idx="287" formatCode="General">
                  <c:v>0</c:v>
                </c:pt>
                <c:pt idx="288" formatCode="General">
                  <c:v>0</c:v>
                </c:pt>
                <c:pt idx="289" formatCode="General">
                  <c:v>0</c:v>
                </c:pt>
                <c:pt idx="290" formatCode="General">
                  <c:v>0</c:v>
                </c:pt>
                <c:pt idx="291" formatCode="General">
                  <c:v>0</c:v>
                </c:pt>
                <c:pt idx="292" formatCode="General">
                  <c:v>0</c:v>
                </c:pt>
                <c:pt idx="293" formatCode="General">
                  <c:v>0</c:v>
                </c:pt>
                <c:pt idx="294" formatCode="General">
                  <c:v>0</c:v>
                </c:pt>
                <c:pt idx="295" formatCode="General">
                  <c:v>0</c:v>
                </c:pt>
                <c:pt idx="296" formatCode="General">
                  <c:v>0</c:v>
                </c:pt>
                <c:pt idx="297" formatCode="General">
                  <c:v>0</c:v>
                </c:pt>
                <c:pt idx="298" formatCode="General">
                  <c:v>0</c:v>
                </c:pt>
                <c:pt idx="299" formatCode="General">
                  <c:v>0</c:v>
                </c:pt>
                <c:pt idx="300" formatCode="General">
                  <c:v>0</c:v>
                </c:pt>
                <c:pt idx="301" formatCode="General">
                  <c:v>0</c:v>
                </c:pt>
                <c:pt idx="302" formatCode="General">
                  <c:v>0</c:v>
                </c:pt>
                <c:pt idx="303" formatCode="General">
                  <c:v>0</c:v>
                </c:pt>
                <c:pt idx="304" formatCode="General">
                  <c:v>0</c:v>
                </c:pt>
                <c:pt idx="305" formatCode="General">
                  <c:v>0</c:v>
                </c:pt>
                <c:pt idx="306" formatCode="General">
                  <c:v>0</c:v>
                </c:pt>
                <c:pt idx="307" formatCode="General">
                  <c:v>0</c:v>
                </c:pt>
                <c:pt idx="308" formatCode="General">
                  <c:v>0</c:v>
                </c:pt>
                <c:pt idx="309" formatCode="General">
                  <c:v>0</c:v>
                </c:pt>
                <c:pt idx="310" formatCode="General">
                  <c:v>0</c:v>
                </c:pt>
                <c:pt idx="311" formatCode="General">
                  <c:v>0</c:v>
                </c:pt>
                <c:pt idx="312" formatCode="General">
                  <c:v>0</c:v>
                </c:pt>
                <c:pt idx="313" formatCode="General">
                  <c:v>0</c:v>
                </c:pt>
                <c:pt idx="314" formatCode="General">
                  <c:v>0</c:v>
                </c:pt>
                <c:pt idx="315" formatCode="General">
                  <c:v>0</c:v>
                </c:pt>
                <c:pt idx="316" formatCode="General">
                  <c:v>0</c:v>
                </c:pt>
                <c:pt idx="317" formatCode="General">
                  <c:v>0</c:v>
                </c:pt>
                <c:pt idx="318" formatCode="General">
                  <c:v>0</c:v>
                </c:pt>
                <c:pt idx="319" formatCode="General">
                  <c:v>0</c:v>
                </c:pt>
                <c:pt idx="320" formatCode="General">
                  <c:v>0</c:v>
                </c:pt>
                <c:pt idx="321" formatCode="General">
                  <c:v>0</c:v>
                </c:pt>
                <c:pt idx="322" formatCode="General">
                  <c:v>0</c:v>
                </c:pt>
                <c:pt idx="323" formatCode="General">
                  <c:v>0</c:v>
                </c:pt>
                <c:pt idx="32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51-4D4C-A9B1-042BBEBA9F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6094184"/>
        <c:axId val="20609496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Sheet1!$A$3:$A$327</c:f>
              <c:numCache>
                <c:formatCode>yy</c:formatCode>
                <c:ptCount val="325"/>
                <c:pt idx="0">
                  <c:v>32932</c:v>
                </c:pt>
                <c:pt idx="1">
                  <c:v>32963</c:v>
                </c:pt>
                <c:pt idx="2">
                  <c:v>32993</c:v>
                </c:pt>
                <c:pt idx="3">
                  <c:v>33024</c:v>
                </c:pt>
                <c:pt idx="4">
                  <c:v>33054</c:v>
                </c:pt>
                <c:pt idx="5">
                  <c:v>33085</c:v>
                </c:pt>
                <c:pt idx="6">
                  <c:v>33116</c:v>
                </c:pt>
                <c:pt idx="7">
                  <c:v>33146</c:v>
                </c:pt>
                <c:pt idx="8">
                  <c:v>33177</c:v>
                </c:pt>
                <c:pt idx="9">
                  <c:v>33207</c:v>
                </c:pt>
                <c:pt idx="10">
                  <c:v>33238</c:v>
                </c:pt>
                <c:pt idx="11">
                  <c:v>33269</c:v>
                </c:pt>
                <c:pt idx="12">
                  <c:v>33297</c:v>
                </c:pt>
                <c:pt idx="13">
                  <c:v>33328</c:v>
                </c:pt>
                <c:pt idx="14">
                  <c:v>33358</c:v>
                </c:pt>
                <c:pt idx="15">
                  <c:v>33389</c:v>
                </c:pt>
                <c:pt idx="16">
                  <c:v>33419</c:v>
                </c:pt>
                <c:pt idx="17">
                  <c:v>33450</c:v>
                </c:pt>
                <c:pt idx="18">
                  <c:v>33481</c:v>
                </c:pt>
                <c:pt idx="19">
                  <c:v>33511</c:v>
                </c:pt>
                <c:pt idx="20">
                  <c:v>33542</c:v>
                </c:pt>
                <c:pt idx="21">
                  <c:v>33572</c:v>
                </c:pt>
                <c:pt idx="22">
                  <c:v>33603</c:v>
                </c:pt>
                <c:pt idx="23">
                  <c:v>33634</c:v>
                </c:pt>
                <c:pt idx="24">
                  <c:v>33662</c:v>
                </c:pt>
                <c:pt idx="25">
                  <c:v>33694</c:v>
                </c:pt>
                <c:pt idx="26">
                  <c:v>33724</c:v>
                </c:pt>
                <c:pt idx="27">
                  <c:v>33755</c:v>
                </c:pt>
                <c:pt idx="28">
                  <c:v>33785</c:v>
                </c:pt>
                <c:pt idx="29">
                  <c:v>33816</c:v>
                </c:pt>
                <c:pt idx="30">
                  <c:v>33847</c:v>
                </c:pt>
                <c:pt idx="31">
                  <c:v>33877</c:v>
                </c:pt>
                <c:pt idx="32">
                  <c:v>33908</c:v>
                </c:pt>
                <c:pt idx="33">
                  <c:v>33938</c:v>
                </c:pt>
                <c:pt idx="34">
                  <c:v>33969</c:v>
                </c:pt>
                <c:pt idx="35">
                  <c:v>34000</c:v>
                </c:pt>
                <c:pt idx="36">
                  <c:v>34028</c:v>
                </c:pt>
                <c:pt idx="37">
                  <c:v>34059</c:v>
                </c:pt>
                <c:pt idx="38">
                  <c:v>34089</c:v>
                </c:pt>
                <c:pt idx="39">
                  <c:v>34120</c:v>
                </c:pt>
                <c:pt idx="40">
                  <c:v>34150</c:v>
                </c:pt>
                <c:pt idx="41">
                  <c:v>34181</c:v>
                </c:pt>
                <c:pt idx="42">
                  <c:v>34212</c:v>
                </c:pt>
                <c:pt idx="43">
                  <c:v>34242</c:v>
                </c:pt>
                <c:pt idx="44">
                  <c:v>34273</c:v>
                </c:pt>
                <c:pt idx="45">
                  <c:v>34303</c:v>
                </c:pt>
                <c:pt idx="46">
                  <c:v>34334</c:v>
                </c:pt>
                <c:pt idx="47">
                  <c:v>34365</c:v>
                </c:pt>
                <c:pt idx="48">
                  <c:v>34393</c:v>
                </c:pt>
                <c:pt idx="49">
                  <c:v>34424</c:v>
                </c:pt>
                <c:pt idx="50">
                  <c:v>34454</c:v>
                </c:pt>
                <c:pt idx="51">
                  <c:v>34485</c:v>
                </c:pt>
                <c:pt idx="52">
                  <c:v>34515</c:v>
                </c:pt>
                <c:pt idx="53">
                  <c:v>34546</c:v>
                </c:pt>
                <c:pt idx="54">
                  <c:v>34577</c:v>
                </c:pt>
                <c:pt idx="55">
                  <c:v>34607</c:v>
                </c:pt>
                <c:pt idx="56">
                  <c:v>34638</c:v>
                </c:pt>
                <c:pt idx="57">
                  <c:v>34668</c:v>
                </c:pt>
                <c:pt idx="58">
                  <c:v>34699</c:v>
                </c:pt>
                <c:pt idx="59">
                  <c:v>34730</c:v>
                </c:pt>
                <c:pt idx="60">
                  <c:v>34758</c:v>
                </c:pt>
                <c:pt idx="61">
                  <c:v>34789</c:v>
                </c:pt>
                <c:pt idx="62">
                  <c:v>34819</c:v>
                </c:pt>
                <c:pt idx="63">
                  <c:v>34850</c:v>
                </c:pt>
                <c:pt idx="64">
                  <c:v>34880</c:v>
                </c:pt>
                <c:pt idx="65">
                  <c:v>34911</c:v>
                </c:pt>
                <c:pt idx="66">
                  <c:v>34942</c:v>
                </c:pt>
                <c:pt idx="67">
                  <c:v>34972</c:v>
                </c:pt>
                <c:pt idx="68">
                  <c:v>35003</c:v>
                </c:pt>
                <c:pt idx="69">
                  <c:v>35033</c:v>
                </c:pt>
                <c:pt idx="70">
                  <c:v>35064</c:v>
                </c:pt>
                <c:pt idx="71">
                  <c:v>35095</c:v>
                </c:pt>
                <c:pt idx="72">
                  <c:v>35123</c:v>
                </c:pt>
                <c:pt idx="73">
                  <c:v>35155</c:v>
                </c:pt>
                <c:pt idx="74">
                  <c:v>35185</c:v>
                </c:pt>
                <c:pt idx="75">
                  <c:v>35216</c:v>
                </c:pt>
                <c:pt idx="76">
                  <c:v>35246</c:v>
                </c:pt>
                <c:pt idx="77">
                  <c:v>35277</c:v>
                </c:pt>
                <c:pt idx="78">
                  <c:v>35308</c:v>
                </c:pt>
                <c:pt idx="79">
                  <c:v>35338</c:v>
                </c:pt>
                <c:pt idx="80">
                  <c:v>35369</c:v>
                </c:pt>
                <c:pt idx="81">
                  <c:v>35399</c:v>
                </c:pt>
                <c:pt idx="82">
                  <c:v>35430</c:v>
                </c:pt>
                <c:pt idx="83">
                  <c:v>35461</c:v>
                </c:pt>
                <c:pt idx="84">
                  <c:v>35489</c:v>
                </c:pt>
                <c:pt idx="85">
                  <c:v>35520</c:v>
                </c:pt>
                <c:pt idx="86">
                  <c:v>35550</c:v>
                </c:pt>
                <c:pt idx="87">
                  <c:v>35581</c:v>
                </c:pt>
                <c:pt idx="88">
                  <c:v>35611</c:v>
                </c:pt>
                <c:pt idx="89">
                  <c:v>35642</c:v>
                </c:pt>
                <c:pt idx="90">
                  <c:v>35673</c:v>
                </c:pt>
                <c:pt idx="91">
                  <c:v>35703</c:v>
                </c:pt>
                <c:pt idx="92">
                  <c:v>35734</c:v>
                </c:pt>
                <c:pt idx="93">
                  <c:v>35764</c:v>
                </c:pt>
                <c:pt idx="94">
                  <c:v>35795</c:v>
                </c:pt>
                <c:pt idx="95">
                  <c:v>35826</c:v>
                </c:pt>
                <c:pt idx="96">
                  <c:v>35854</c:v>
                </c:pt>
                <c:pt idx="97">
                  <c:v>35885</c:v>
                </c:pt>
                <c:pt idx="98">
                  <c:v>35915</c:v>
                </c:pt>
                <c:pt idx="99">
                  <c:v>35946</c:v>
                </c:pt>
                <c:pt idx="100">
                  <c:v>35976</c:v>
                </c:pt>
                <c:pt idx="101">
                  <c:v>36007</c:v>
                </c:pt>
                <c:pt idx="102">
                  <c:v>36038</c:v>
                </c:pt>
                <c:pt idx="103">
                  <c:v>36068</c:v>
                </c:pt>
                <c:pt idx="104">
                  <c:v>36099</c:v>
                </c:pt>
                <c:pt idx="105">
                  <c:v>36129</c:v>
                </c:pt>
                <c:pt idx="106">
                  <c:v>36160</c:v>
                </c:pt>
                <c:pt idx="107">
                  <c:v>36191</c:v>
                </c:pt>
                <c:pt idx="108">
                  <c:v>36219</c:v>
                </c:pt>
                <c:pt idx="109">
                  <c:v>36250</c:v>
                </c:pt>
                <c:pt idx="110">
                  <c:v>36280</c:v>
                </c:pt>
                <c:pt idx="111">
                  <c:v>36311</c:v>
                </c:pt>
                <c:pt idx="112">
                  <c:v>36341</c:v>
                </c:pt>
                <c:pt idx="113">
                  <c:v>36372</c:v>
                </c:pt>
                <c:pt idx="114">
                  <c:v>36403</c:v>
                </c:pt>
                <c:pt idx="115">
                  <c:v>36433</c:v>
                </c:pt>
                <c:pt idx="116">
                  <c:v>36464</c:v>
                </c:pt>
                <c:pt idx="117">
                  <c:v>36494</c:v>
                </c:pt>
                <c:pt idx="118">
                  <c:v>36525</c:v>
                </c:pt>
                <c:pt idx="119">
                  <c:v>36556</c:v>
                </c:pt>
                <c:pt idx="120">
                  <c:v>36584</c:v>
                </c:pt>
                <c:pt idx="121">
                  <c:v>36616</c:v>
                </c:pt>
                <c:pt idx="122">
                  <c:v>36646</c:v>
                </c:pt>
                <c:pt idx="123">
                  <c:v>36677</c:v>
                </c:pt>
                <c:pt idx="124">
                  <c:v>36707</c:v>
                </c:pt>
                <c:pt idx="125">
                  <c:v>36738</c:v>
                </c:pt>
                <c:pt idx="126">
                  <c:v>36769</c:v>
                </c:pt>
                <c:pt idx="127">
                  <c:v>36799</c:v>
                </c:pt>
                <c:pt idx="128">
                  <c:v>36830</c:v>
                </c:pt>
                <c:pt idx="129">
                  <c:v>36860</c:v>
                </c:pt>
                <c:pt idx="130">
                  <c:v>36891</c:v>
                </c:pt>
                <c:pt idx="131">
                  <c:v>36922</c:v>
                </c:pt>
                <c:pt idx="132">
                  <c:v>36950</c:v>
                </c:pt>
                <c:pt idx="133">
                  <c:v>36981</c:v>
                </c:pt>
                <c:pt idx="134">
                  <c:v>37011</c:v>
                </c:pt>
                <c:pt idx="135">
                  <c:v>37042</c:v>
                </c:pt>
                <c:pt idx="136">
                  <c:v>37072</c:v>
                </c:pt>
                <c:pt idx="137">
                  <c:v>37103</c:v>
                </c:pt>
                <c:pt idx="138">
                  <c:v>37134</c:v>
                </c:pt>
                <c:pt idx="139">
                  <c:v>37164</c:v>
                </c:pt>
                <c:pt idx="140">
                  <c:v>37195</c:v>
                </c:pt>
                <c:pt idx="141">
                  <c:v>37225</c:v>
                </c:pt>
                <c:pt idx="142">
                  <c:v>37256</c:v>
                </c:pt>
                <c:pt idx="143">
                  <c:v>37287</c:v>
                </c:pt>
                <c:pt idx="144">
                  <c:v>37315</c:v>
                </c:pt>
                <c:pt idx="145">
                  <c:v>37346</c:v>
                </c:pt>
                <c:pt idx="146">
                  <c:v>37376</c:v>
                </c:pt>
                <c:pt idx="147">
                  <c:v>37407</c:v>
                </c:pt>
                <c:pt idx="148">
                  <c:v>37437</c:v>
                </c:pt>
                <c:pt idx="149">
                  <c:v>37468</c:v>
                </c:pt>
                <c:pt idx="150">
                  <c:v>37499</c:v>
                </c:pt>
                <c:pt idx="151">
                  <c:v>37529</c:v>
                </c:pt>
                <c:pt idx="152">
                  <c:v>37560</c:v>
                </c:pt>
                <c:pt idx="153">
                  <c:v>37590</c:v>
                </c:pt>
                <c:pt idx="154">
                  <c:v>37621</c:v>
                </c:pt>
                <c:pt idx="155">
                  <c:v>37652</c:v>
                </c:pt>
                <c:pt idx="156">
                  <c:v>37680</c:v>
                </c:pt>
                <c:pt idx="157">
                  <c:v>37711</c:v>
                </c:pt>
                <c:pt idx="158">
                  <c:v>37741</c:v>
                </c:pt>
                <c:pt idx="159">
                  <c:v>37772</c:v>
                </c:pt>
                <c:pt idx="160">
                  <c:v>37802</c:v>
                </c:pt>
                <c:pt idx="161">
                  <c:v>37833</c:v>
                </c:pt>
                <c:pt idx="162">
                  <c:v>37864</c:v>
                </c:pt>
                <c:pt idx="163">
                  <c:v>37894</c:v>
                </c:pt>
                <c:pt idx="164">
                  <c:v>37925</c:v>
                </c:pt>
                <c:pt idx="165">
                  <c:v>37955</c:v>
                </c:pt>
                <c:pt idx="166">
                  <c:v>37986</c:v>
                </c:pt>
                <c:pt idx="167">
                  <c:v>38017</c:v>
                </c:pt>
                <c:pt idx="168">
                  <c:v>38046</c:v>
                </c:pt>
                <c:pt idx="169">
                  <c:v>38077</c:v>
                </c:pt>
                <c:pt idx="170">
                  <c:v>38107</c:v>
                </c:pt>
                <c:pt idx="171">
                  <c:v>38138</c:v>
                </c:pt>
                <c:pt idx="172">
                  <c:v>38168</c:v>
                </c:pt>
                <c:pt idx="173">
                  <c:v>38199</c:v>
                </c:pt>
                <c:pt idx="174">
                  <c:v>38230</c:v>
                </c:pt>
                <c:pt idx="175">
                  <c:v>38260</c:v>
                </c:pt>
                <c:pt idx="176">
                  <c:v>38291</c:v>
                </c:pt>
                <c:pt idx="177">
                  <c:v>38321</c:v>
                </c:pt>
                <c:pt idx="178">
                  <c:v>38352</c:v>
                </c:pt>
                <c:pt idx="179">
                  <c:v>38383</c:v>
                </c:pt>
                <c:pt idx="180">
                  <c:v>38412</c:v>
                </c:pt>
                <c:pt idx="181">
                  <c:v>38442</c:v>
                </c:pt>
                <c:pt idx="182">
                  <c:v>38472</c:v>
                </c:pt>
                <c:pt idx="183">
                  <c:v>38503</c:v>
                </c:pt>
                <c:pt idx="184">
                  <c:v>38533</c:v>
                </c:pt>
                <c:pt idx="185">
                  <c:v>38564</c:v>
                </c:pt>
                <c:pt idx="186">
                  <c:v>38595</c:v>
                </c:pt>
                <c:pt idx="187">
                  <c:v>38625</c:v>
                </c:pt>
                <c:pt idx="188">
                  <c:v>38656</c:v>
                </c:pt>
                <c:pt idx="189">
                  <c:v>38686</c:v>
                </c:pt>
                <c:pt idx="190">
                  <c:v>38717</c:v>
                </c:pt>
                <c:pt idx="191">
                  <c:v>38748</c:v>
                </c:pt>
                <c:pt idx="192">
                  <c:v>38777</c:v>
                </c:pt>
                <c:pt idx="193">
                  <c:v>38807</c:v>
                </c:pt>
                <c:pt idx="194">
                  <c:v>38837</c:v>
                </c:pt>
                <c:pt idx="195">
                  <c:v>38868</c:v>
                </c:pt>
                <c:pt idx="196">
                  <c:v>38898</c:v>
                </c:pt>
                <c:pt idx="197">
                  <c:v>38929</c:v>
                </c:pt>
                <c:pt idx="198">
                  <c:v>38960</c:v>
                </c:pt>
                <c:pt idx="199">
                  <c:v>38990</c:v>
                </c:pt>
                <c:pt idx="200">
                  <c:v>39021</c:v>
                </c:pt>
                <c:pt idx="201">
                  <c:v>39051</c:v>
                </c:pt>
                <c:pt idx="202">
                  <c:v>39082</c:v>
                </c:pt>
                <c:pt idx="203">
                  <c:v>39113</c:v>
                </c:pt>
                <c:pt idx="204">
                  <c:v>39142</c:v>
                </c:pt>
                <c:pt idx="205">
                  <c:v>39172</c:v>
                </c:pt>
                <c:pt idx="206">
                  <c:v>39202</c:v>
                </c:pt>
                <c:pt idx="207">
                  <c:v>39233</c:v>
                </c:pt>
                <c:pt idx="208">
                  <c:v>39263</c:v>
                </c:pt>
                <c:pt idx="209">
                  <c:v>39294</c:v>
                </c:pt>
                <c:pt idx="210">
                  <c:v>39325</c:v>
                </c:pt>
                <c:pt idx="211">
                  <c:v>39355</c:v>
                </c:pt>
                <c:pt idx="212">
                  <c:v>39386</c:v>
                </c:pt>
                <c:pt idx="213">
                  <c:v>39416</c:v>
                </c:pt>
                <c:pt idx="214">
                  <c:v>39447</c:v>
                </c:pt>
                <c:pt idx="215">
                  <c:v>39478</c:v>
                </c:pt>
                <c:pt idx="216">
                  <c:v>39507</c:v>
                </c:pt>
                <c:pt idx="217">
                  <c:v>39538</c:v>
                </c:pt>
                <c:pt idx="218">
                  <c:v>39568</c:v>
                </c:pt>
                <c:pt idx="219">
                  <c:v>39599</c:v>
                </c:pt>
                <c:pt idx="220">
                  <c:v>39629</c:v>
                </c:pt>
                <c:pt idx="221">
                  <c:v>39660</c:v>
                </c:pt>
                <c:pt idx="222">
                  <c:v>39691</c:v>
                </c:pt>
                <c:pt idx="223">
                  <c:v>39721</c:v>
                </c:pt>
                <c:pt idx="224">
                  <c:v>39752</c:v>
                </c:pt>
                <c:pt idx="225">
                  <c:v>39782</c:v>
                </c:pt>
                <c:pt idx="226">
                  <c:v>39813</c:v>
                </c:pt>
                <c:pt idx="227">
                  <c:v>39844</c:v>
                </c:pt>
                <c:pt idx="228">
                  <c:v>39872</c:v>
                </c:pt>
                <c:pt idx="229">
                  <c:v>39903</c:v>
                </c:pt>
                <c:pt idx="230">
                  <c:v>39933</c:v>
                </c:pt>
                <c:pt idx="231">
                  <c:v>39964</c:v>
                </c:pt>
                <c:pt idx="232">
                  <c:v>39994</c:v>
                </c:pt>
                <c:pt idx="233">
                  <c:v>40025</c:v>
                </c:pt>
                <c:pt idx="234">
                  <c:v>40056</c:v>
                </c:pt>
                <c:pt idx="235">
                  <c:v>40086</c:v>
                </c:pt>
                <c:pt idx="236">
                  <c:v>40117</c:v>
                </c:pt>
                <c:pt idx="237">
                  <c:v>40147</c:v>
                </c:pt>
                <c:pt idx="238">
                  <c:v>40178</c:v>
                </c:pt>
                <c:pt idx="239">
                  <c:v>40209</c:v>
                </c:pt>
                <c:pt idx="240">
                  <c:v>40237</c:v>
                </c:pt>
                <c:pt idx="241">
                  <c:v>40268</c:v>
                </c:pt>
                <c:pt idx="242">
                  <c:v>40296</c:v>
                </c:pt>
                <c:pt idx="243">
                  <c:v>40329</c:v>
                </c:pt>
                <c:pt idx="244">
                  <c:v>40359</c:v>
                </c:pt>
                <c:pt idx="245">
                  <c:v>40390</c:v>
                </c:pt>
                <c:pt idx="246">
                  <c:v>40421</c:v>
                </c:pt>
                <c:pt idx="247">
                  <c:v>40451</c:v>
                </c:pt>
                <c:pt idx="248">
                  <c:v>40482</c:v>
                </c:pt>
                <c:pt idx="249">
                  <c:v>40512</c:v>
                </c:pt>
                <c:pt idx="250">
                  <c:v>40543</c:v>
                </c:pt>
                <c:pt idx="251">
                  <c:v>40574</c:v>
                </c:pt>
                <c:pt idx="252">
                  <c:v>40602</c:v>
                </c:pt>
                <c:pt idx="253">
                  <c:v>40633</c:v>
                </c:pt>
                <c:pt idx="254">
                  <c:v>40663</c:v>
                </c:pt>
                <c:pt idx="255">
                  <c:v>40694</c:v>
                </c:pt>
                <c:pt idx="256">
                  <c:v>40724</c:v>
                </c:pt>
                <c:pt idx="257">
                  <c:v>40755</c:v>
                </c:pt>
                <c:pt idx="258">
                  <c:v>40786</c:v>
                </c:pt>
                <c:pt idx="259">
                  <c:v>40816</c:v>
                </c:pt>
                <c:pt idx="260">
                  <c:v>40847</c:v>
                </c:pt>
                <c:pt idx="261">
                  <c:v>40877</c:v>
                </c:pt>
                <c:pt idx="262">
                  <c:v>40908</c:v>
                </c:pt>
                <c:pt idx="263">
                  <c:v>40939</c:v>
                </c:pt>
                <c:pt idx="264">
                  <c:v>40968</c:v>
                </c:pt>
                <c:pt idx="265">
                  <c:v>40999</c:v>
                </c:pt>
                <c:pt idx="266">
                  <c:v>41029</c:v>
                </c:pt>
                <c:pt idx="267">
                  <c:v>41060</c:v>
                </c:pt>
                <c:pt idx="268">
                  <c:v>41090</c:v>
                </c:pt>
                <c:pt idx="269">
                  <c:v>41121</c:v>
                </c:pt>
                <c:pt idx="270">
                  <c:v>41152</c:v>
                </c:pt>
                <c:pt idx="271">
                  <c:v>41182</c:v>
                </c:pt>
                <c:pt idx="272">
                  <c:v>41213</c:v>
                </c:pt>
                <c:pt idx="273">
                  <c:v>41243</c:v>
                </c:pt>
                <c:pt idx="274">
                  <c:v>41274</c:v>
                </c:pt>
                <c:pt idx="275">
                  <c:v>41305</c:v>
                </c:pt>
                <c:pt idx="276">
                  <c:v>41333</c:v>
                </c:pt>
                <c:pt idx="277">
                  <c:v>41364</c:v>
                </c:pt>
                <c:pt idx="278">
                  <c:v>41394</c:v>
                </c:pt>
                <c:pt idx="279">
                  <c:v>41425</c:v>
                </c:pt>
                <c:pt idx="280">
                  <c:v>41455</c:v>
                </c:pt>
                <c:pt idx="281">
                  <c:v>41486</c:v>
                </c:pt>
                <c:pt idx="282">
                  <c:v>41517</c:v>
                </c:pt>
                <c:pt idx="283">
                  <c:v>41547</c:v>
                </c:pt>
                <c:pt idx="284">
                  <c:v>41578</c:v>
                </c:pt>
                <c:pt idx="285">
                  <c:v>41608</c:v>
                </c:pt>
                <c:pt idx="286">
                  <c:v>41639</c:v>
                </c:pt>
                <c:pt idx="287">
                  <c:v>41670</c:v>
                </c:pt>
                <c:pt idx="288">
                  <c:v>41698</c:v>
                </c:pt>
                <c:pt idx="289">
                  <c:v>41729</c:v>
                </c:pt>
                <c:pt idx="290">
                  <c:v>41759</c:v>
                </c:pt>
                <c:pt idx="291">
                  <c:v>41790</c:v>
                </c:pt>
                <c:pt idx="292">
                  <c:v>41820</c:v>
                </c:pt>
                <c:pt idx="293">
                  <c:v>41851</c:v>
                </c:pt>
                <c:pt idx="294">
                  <c:v>41882</c:v>
                </c:pt>
                <c:pt idx="295">
                  <c:v>41912</c:v>
                </c:pt>
                <c:pt idx="296">
                  <c:v>41943</c:v>
                </c:pt>
                <c:pt idx="297">
                  <c:v>41973</c:v>
                </c:pt>
                <c:pt idx="298">
                  <c:v>42004</c:v>
                </c:pt>
                <c:pt idx="299">
                  <c:v>42035</c:v>
                </c:pt>
                <c:pt idx="300">
                  <c:v>42063</c:v>
                </c:pt>
                <c:pt idx="301">
                  <c:v>42094</c:v>
                </c:pt>
                <c:pt idx="302">
                  <c:v>42124</c:v>
                </c:pt>
                <c:pt idx="303">
                  <c:v>42155</c:v>
                </c:pt>
                <c:pt idx="304">
                  <c:v>42185</c:v>
                </c:pt>
                <c:pt idx="305">
                  <c:v>42216</c:v>
                </c:pt>
                <c:pt idx="306">
                  <c:v>42247</c:v>
                </c:pt>
                <c:pt idx="307">
                  <c:v>42277</c:v>
                </c:pt>
                <c:pt idx="308">
                  <c:v>42308</c:v>
                </c:pt>
                <c:pt idx="309">
                  <c:v>42338</c:v>
                </c:pt>
                <c:pt idx="310">
                  <c:v>42369</c:v>
                </c:pt>
                <c:pt idx="311">
                  <c:v>42400</c:v>
                </c:pt>
                <c:pt idx="312">
                  <c:v>42429</c:v>
                </c:pt>
                <c:pt idx="313">
                  <c:v>42460</c:v>
                </c:pt>
                <c:pt idx="314">
                  <c:v>42490</c:v>
                </c:pt>
                <c:pt idx="315">
                  <c:v>42521</c:v>
                </c:pt>
                <c:pt idx="316" formatCode="&quot;'&quot;yy">
                  <c:v>42551</c:v>
                </c:pt>
                <c:pt idx="317" formatCode="&quot;'&quot;yy">
                  <c:v>42582</c:v>
                </c:pt>
                <c:pt idx="318" formatCode="&quot;'&quot;yy">
                  <c:v>42613</c:v>
                </c:pt>
                <c:pt idx="319" formatCode="&quot;'&quot;yy">
                  <c:v>42643</c:v>
                </c:pt>
                <c:pt idx="320" formatCode="&quot;'&quot;yy">
                  <c:v>42674</c:v>
                </c:pt>
                <c:pt idx="321" formatCode="&quot;'&quot;yy">
                  <c:v>42704</c:v>
                </c:pt>
                <c:pt idx="322" formatCode="&quot;'&quot;yy">
                  <c:v>42735</c:v>
                </c:pt>
                <c:pt idx="323" formatCode="&quot;'&quot;yy">
                  <c:v>42766</c:v>
                </c:pt>
                <c:pt idx="324" formatCode="&quot;'&quot;yy">
                  <c:v>42794</c:v>
                </c:pt>
              </c:numCache>
            </c:numRef>
          </c:cat>
          <c:val>
            <c:numRef>
              <c:f>Sheet1!$B$3:$B$327</c:f>
              <c:numCache>
                <c:formatCode>0.00</c:formatCode>
                <c:ptCount val="325"/>
                <c:pt idx="0">
                  <c:v>108.03</c:v>
                </c:pt>
                <c:pt idx="1">
                  <c:v>108.69</c:v>
                </c:pt>
                <c:pt idx="2">
                  <c:v>109.33</c:v>
                </c:pt>
                <c:pt idx="3">
                  <c:v>110.23</c:v>
                </c:pt>
                <c:pt idx="4">
                  <c:v>110.8</c:v>
                </c:pt>
                <c:pt idx="5">
                  <c:v>109.53</c:v>
                </c:pt>
                <c:pt idx="6">
                  <c:v>109.41</c:v>
                </c:pt>
                <c:pt idx="7">
                  <c:v>110</c:v>
                </c:pt>
                <c:pt idx="8">
                  <c:v>110.2</c:v>
                </c:pt>
                <c:pt idx="9">
                  <c:v>110.16</c:v>
                </c:pt>
                <c:pt idx="10">
                  <c:v>109.93</c:v>
                </c:pt>
                <c:pt idx="11">
                  <c:v>107.38</c:v>
                </c:pt>
                <c:pt idx="12">
                  <c:v>107.35</c:v>
                </c:pt>
                <c:pt idx="13">
                  <c:v>107.64</c:v>
                </c:pt>
                <c:pt idx="14">
                  <c:v>108.03</c:v>
                </c:pt>
                <c:pt idx="15">
                  <c:v>108.71</c:v>
                </c:pt>
                <c:pt idx="16">
                  <c:v>109.19</c:v>
                </c:pt>
                <c:pt idx="17">
                  <c:v>107.98</c:v>
                </c:pt>
                <c:pt idx="18">
                  <c:v>108.07</c:v>
                </c:pt>
                <c:pt idx="19">
                  <c:v>108.79</c:v>
                </c:pt>
                <c:pt idx="20">
                  <c:v>109.15</c:v>
                </c:pt>
                <c:pt idx="21">
                  <c:v>109.17</c:v>
                </c:pt>
                <c:pt idx="22">
                  <c:v>109.05</c:v>
                </c:pt>
                <c:pt idx="23">
                  <c:v>106.66</c:v>
                </c:pt>
                <c:pt idx="24">
                  <c:v>106.91</c:v>
                </c:pt>
                <c:pt idx="25">
                  <c:v>107.42</c:v>
                </c:pt>
                <c:pt idx="26">
                  <c:v>108.26</c:v>
                </c:pt>
                <c:pt idx="27">
                  <c:v>109.07</c:v>
                </c:pt>
                <c:pt idx="28">
                  <c:v>109.55</c:v>
                </c:pt>
                <c:pt idx="29">
                  <c:v>108.54</c:v>
                </c:pt>
                <c:pt idx="30">
                  <c:v>108.59</c:v>
                </c:pt>
                <c:pt idx="31">
                  <c:v>109.37</c:v>
                </c:pt>
                <c:pt idx="32">
                  <c:v>109.96</c:v>
                </c:pt>
                <c:pt idx="33">
                  <c:v>110.2</c:v>
                </c:pt>
                <c:pt idx="34">
                  <c:v>110.19</c:v>
                </c:pt>
                <c:pt idx="35">
                  <c:v>108.02</c:v>
                </c:pt>
                <c:pt idx="36">
                  <c:v>108.63</c:v>
                </c:pt>
                <c:pt idx="37">
                  <c:v>109.06</c:v>
                </c:pt>
                <c:pt idx="38">
                  <c:v>110.06</c:v>
                </c:pt>
                <c:pt idx="39">
                  <c:v>111.02</c:v>
                </c:pt>
                <c:pt idx="40">
                  <c:v>111.61</c:v>
                </c:pt>
                <c:pt idx="41">
                  <c:v>110.74</c:v>
                </c:pt>
                <c:pt idx="42">
                  <c:v>110.85</c:v>
                </c:pt>
                <c:pt idx="43">
                  <c:v>111.83</c:v>
                </c:pt>
                <c:pt idx="44">
                  <c:v>112.49</c:v>
                </c:pt>
                <c:pt idx="45">
                  <c:v>112.84</c:v>
                </c:pt>
                <c:pt idx="46">
                  <c:v>112.98</c:v>
                </c:pt>
                <c:pt idx="47">
                  <c:v>110.73</c:v>
                </c:pt>
                <c:pt idx="48">
                  <c:v>111.31</c:v>
                </c:pt>
                <c:pt idx="49">
                  <c:v>112.28</c:v>
                </c:pt>
                <c:pt idx="50">
                  <c:v>113.36</c:v>
                </c:pt>
                <c:pt idx="51">
                  <c:v>114.38</c:v>
                </c:pt>
                <c:pt idx="52">
                  <c:v>115.17</c:v>
                </c:pt>
                <c:pt idx="53">
                  <c:v>114.23</c:v>
                </c:pt>
                <c:pt idx="54">
                  <c:v>114.54</c:v>
                </c:pt>
                <c:pt idx="55">
                  <c:v>115.59</c:v>
                </c:pt>
                <c:pt idx="56">
                  <c:v>116.22</c:v>
                </c:pt>
                <c:pt idx="57">
                  <c:v>116.83</c:v>
                </c:pt>
                <c:pt idx="58">
                  <c:v>116.86</c:v>
                </c:pt>
                <c:pt idx="59">
                  <c:v>114.55</c:v>
                </c:pt>
                <c:pt idx="60">
                  <c:v>115.21</c:v>
                </c:pt>
                <c:pt idx="61">
                  <c:v>115.97</c:v>
                </c:pt>
                <c:pt idx="62">
                  <c:v>116.8</c:v>
                </c:pt>
                <c:pt idx="63">
                  <c:v>117.52</c:v>
                </c:pt>
                <c:pt idx="64">
                  <c:v>118.24</c:v>
                </c:pt>
                <c:pt idx="65">
                  <c:v>117.01</c:v>
                </c:pt>
                <c:pt idx="66">
                  <c:v>117.27</c:v>
                </c:pt>
                <c:pt idx="67">
                  <c:v>118.18</c:v>
                </c:pt>
                <c:pt idx="68">
                  <c:v>118.78</c:v>
                </c:pt>
                <c:pt idx="69">
                  <c:v>119.02</c:v>
                </c:pt>
                <c:pt idx="70">
                  <c:v>119.02</c:v>
                </c:pt>
                <c:pt idx="71">
                  <c:v>116.32</c:v>
                </c:pt>
                <c:pt idx="72">
                  <c:v>117.25</c:v>
                </c:pt>
                <c:pt idx="73">
                  <c:v>118.06</c:v>
                </c:pt>
                <c:pt idx="74">
                  <c:v>118.89</c:v>
                </c:pt>
                <c:pt idx="75">
                  <c:v>120.02</c:v>
                </c:pt>
                <c:pt idx="76">
                  <c:v>120.68</c:v>
                </c:pt>
                <c:pt idx="77">
                  <c:v>119.64</c:v>
                </c:pt>
                <c:pt idx="78">
                  <c:v>119.93</c:v>
                </c:pt>
                <c:pt idx="79">
                  <c:v>120.67</c:v>
                </c:pt>
                <c:pt idx="80">
                  <c:v>121.38</c:v>
                </c:pt>
                <c:pt idx="81">
                  <c:v>121.84</c:v>
                </c:pt>
                <c:pt idx="82">
                  <c:v>121.82</c:v>
                </c:pt>
                <c:pt idx="83">
                  <c:v>119.27</c:v>
                </c:pt>
                <c:pt idx="84">
                  <c:v>120.13</c:v>
                </c:pt>
                <c:pt idx="85">
                  <c:v>121.01</c:v>
                </c:pt>
                <c:pt idx="86">
                  <c:v>121.98</c:v>
                </c:pt>
                <c:pt idx="87">
                  <c:v>123.05</c:v>
                </c:pt>
                <c:pt idx="88">
                  <c:v>123.7</c:v>
                </c:pt>
                <c:pt idx="89">
                  <c:v>122.71</c:v>
                </c:pt>
                <c:pt idx="90">
                  <c:v>122.77</c:v>
                </c:pt>
                <c:pt idx="91">
                  <c:v>123.77</c:v>
                </c:pt>
                <c:pt idx="92">
                  <c:v>124.67</c:v>
                </c:pt>
                <c:pt idx="93">
                  <c:v>125.06</c:v>
                </c:pt>
                <c:pt idx="94">
                  <c:v>125.2</c:v>
                </c:pt>
                <c:pt idx="95">
                  <c:v>122.64</c:v>
                </c:pt>
                <c:pt idx="96">
                  <c:v>123.41</c:v>
                </c:pt>
                <c:pt idx="97">
                  <c:v>124.12</c:v>
                </c:pt>
                <c:pt idx="98">
                  <c:v>125.61</c:v>
                </c:pt>
                <c:pt idx="99">
                  <c:v>126.24</c:v>
                </c:pt>
                <c:pt idx="100">
                  <c:v>126.9</c:v>
                </c:pt>
                <c:pt idx="101">
                  <c:v>125.83</c:v>
                </c:pt>
                <c:pt idx="102">
                  <c:v>126.07</c:v>
                </c:pt>
                <c:pt idx="103">
                  <c:v>126.87</c:v>
                </c:pt>
                <c:pt idx="104">
                  <c:v>127.65</c:v>
                </c:pt>
                <c:pt idx="105">
                  <c:v>128.05000000000001</c:v>
                </c:pt>
                <c:pt idx="106">
                  <c:v>128.22</c:v>
                </c:pt>
                <c:pt idx="107">
                  <c:v>125.46</c:v>
                </c:pt>
                <c:pt idx="108">
                  <c:v>126.45</c:v>
                </c:pt>
                <c:pt idx="109">
                  <c:v>127.16</c:v>
                </c:pt>
                <c:pt idx="110">
                  <c:v>128.31</c:v>
                </c:pt>
                <c:pt idx="111">
                  <c:v>129.18</c:v>
                </c:pt>
                <c:pt idx="112">
                  <c:v>129.91</c:v>
                </c:pt>
                <c:pt idx="113">
                  <c:v>129.04</c:v>
                </c:pt>
                <c:pt idx="114">
                  <c:v>129.09</c:v>
                </c:pt>
                <c:pt idx="115">
                  <c:v>129.87</c:v>
                </c:pt>
                <c:pt idx="116">
                  <c:v>130.80000000000001</c:v>
                </c:pt>
                <c:pt idx="117">
                  <c:v>131.26</c:v>
                </c:pt>
                <c:pt idx="118">
                  <c:v>131.4</c:v>
                </c:pt>
                <c:pt idx="119">
                  <c:v>128.76</c:v>
                </c:pt>
                <c:pt idx="120">
                  <c:v>129.43</c:v>
                </c:pt>
                <c:pt idx="121">
                  <c:v>130.53</c:v>
                </c:pt>
                <c:pt idx="122">
                  <c:v>131.53</c:v>
                </c:pt>
                <c:pt idx="123">
                  <c:v>132.47999999999999</c:v>
                </c:pt>
                <c:pt idx="124">
                  <c:v>133</c:v>
                </c:pt>
                <c:pt idx="125">
                  <c:v>131.78</c:v>
                </c:pt>
                <c:pt idx="126">
                  <c:v>131.79</c:v>
                </c:pt>
                <c:pt idx="127">
                  <c:v>132.44999999999999</c:v>
                </c:pt>
                <c:pt idx="128">
                  <c:v>133.01</c:v>
                </c:pt>
                <c:pt idx="129">
                  <c:v>133.37</c:v>
                </c:pt>
                <c:pt idx="130">
                  <c:v>133.31</c:v>
                </c:pt>
                <c:pt idx="131">
                  <c:v>130.43</c:v>
                </c:pt>
                <c:pt idx="132">
                  <c:v>131.1</c:v>
                </c:pt>
                <c:pt idx="133">
                  <c:v>131.69</c:v>
                </c:pt>
                <c:pt idx="134">
                  <c:v>132.09</c:v>
                </c:pt>
                <c:pt idx="135">
                  <c:v>132.80000000000001</c:v>
                </c:pt>
                <c:pt idx="136">
                  <c:v>133.18</c:v>
                </c:pt>
                <c:pt idx="137">
                  <c:v>131.69</c:v>
                </c:pt>
                <c:pt idx="138">
                  <c:v>131.61000000000001</c:v>
                </c:pt>
                <c:pt idx="139">
                  <c:v>131.87</c:v>
                </c:pt>
                <c:pt idx="140">
                  <c:v>132.07</c:v>
                </c:pt>
                <c:pt idx="141">
                  <c:v>131.88</c:v>
                </c:pt>
                <c:pt idx="142">
                  <c:v>131.49</c:v>
                </c:pt>
                <c:pt idx="143">
                  <c:v>128.6</c:v>
                </c:pt>
                <c:pt idx="144">
                  <c:v>129.07</c:v>
                </c:pt>
                <c:pt idx="145">
                  <c:v>129.66999999999999</c:v>
                </c:pt>
                <c:pt idx="146">
                  <c:v>130.26</c:v>
                </c:pt>
                <c:pt idx="147">
                  <c:v>131.02000000000001</c:v>
                </c:pt>
                <c:pt idx="148">
                  <c:v>131.4</c:v>
                </c:pt>
                <c:pt idx="149">
                  <c:v>129.96</c:v>
                </c:pt>
                <c:pt idx="150">
                  <c:v>130.04</c:v>
                </c:pt>
                <c:pt idx="151">
                  <c:v>130.56</c:v>
                </c:pt>
                <c:pt idx="152">
                  <c:v>131.22999999999999</c:v>
                </c:pt>
                <c:pt idx="153">
                  <c:v>131.35</c:v>
                </c:pt>
                <c:pt idx="154">
                  <c:v>130.93</c:v>
                </c:pt>
                <c:pt idx="155">
                  <c:v>128.25</c:v>
                </c:pt>
                <c:pt idx="156">
                  <c:v>128.66</c:v>
                </c:pt>
                <c:pt idx="157">
                  <c:v>129.15</c:v>
                </c:pt>
                <c:pt idx="158">
                  <c:v>129.80000000000001</c:v>
                </c:pt>
                <c:pt idx="159">
                  <c:v>130.56</c:v>
                </c:pt>
                <c:pt idx="160">
                  <c:v>130.88999999999999</c:v>
                </c:pt>
                <c:pt idx="161">
                  <c:v>129.55000000000001</c:v>
                </c:pt>
                <c:pt idx="162">
                  <c:v>129.6</c:v>
                </c:pt>
                <c:pt idx="163">
                  <c:v>130.25</c:v>
                </c:pt>
                <c:pt idx="164">
                  <c:v>131.05000000000001</c:v>
                </c:pt>
                <c:pt idx="165">
                  <c:v>131.21</c:v>
                </c:pt>
                <c:pt idx="166">
                  <c:v>131.03</c:v>
                </c:pt>
                <c:pt idx="167">
                  <c:v>128.37</c:v>
                </c:pt>
                <c:pt idx="168">
                  <c:v>128.97999999999999</c:v>
                </c:pt>
                <c:pt idx="169">
                  <c:v>130.02000000000001</c:v>
                </c:pt>
                <c:pt idx="170">
                  <c:v>131.13999999999999</c:v>
                </c:pt>
                <c:pt idx="171">
                  <c:v>132.05000000000001</c:v>
                </c:pt>
                <c:pt idx="172">
                  <c:v>132.5</c:v>
                </c:pt>
                <c:pt idx="173">
                  <c:v>131.33000000000001</c:v>
                </c:pt>
                <c:pt idx="174">
                  <c:v>131.35</c:v>
                </c:pt>
                <c:pt idx="175">
                  <c:v>132.07</c:v>
                </c:pt>
                <c:pt idx="176">
                  <c:v>133.05000000000001</c:v>
                </c:pt>
                <c:pt idx="177">
                  <c:v>133.30000000000001</c:v>
                </c:pt>
                <c:pt idx="178">
                  <c:v>133.08000000000001</c:v>
                </c:pt>
                <c:pt idx="179">
                  <c:v>130.37</c:v>
                </c:pt>
                <c:pt idx="180">
                  <c:v>131.19999999999999</c:v>
                </c:pt>
                <c:pt idx="181">
                  <c:v>132.04</c:v>
                </c:pt>
                <c:pt idx="182">
                  <c:v>133.25</c:v>
                </c:pt>
                <c:pt idx="183">
                  <c:v>134.06</c:v>
                </c:pt>
                <c:pt idx="184">
                  <c:v>134.72999999999999</c:v>
                </c:pt>
                <c:pt idx="185">
                  <c:v>133.66999999999999</c:v>
                </c:pt>
                <c:pt idx="186">
                  <c:v>133.91</c:v>
                </c:pt>
                <c:pt idx="187">
                  <c:v>134.53</c:v>
                </c:pt>
                <c:pt idx="188">
                  <c:v>135.26</c:v>
                </c:pt>
                <c:pt idx="189">
                  <c:v>135.82</c:v>
                </c:pt>
                <c:pt idx="190">
                  <c:v>135.62</c:v>
                </c:pt>
                <c:pt idx="191">
                  <c:v>132.96</c:v>
                </c:pt>
                <c:pt idx="192">
                  <c:v>133.88999999999999</c:v>
                </c:pt>
                <c:pt idx="193">
                  <c:v>134.87</c:v>
                </c:pt>
                <c:pt idx="194">
                  <c:v>135.78</c:v>
                </c:pt>
                <c:pt idx="195">
                  <c:v>136.58000000000001</c:v>
                </c:pt>
                <c:pt idx="196">
                  <c:v>137.08000000000001</c:v>
                </c:pt>
                <c:pt idx="197">
                  <c:v>135.91</c:v>
                </c:pt>
                <c:pt idx="198">
                  <c:v>136.11000000000001</c:v>
                </c:pt>
                <c:pt idx="199">
                  <c:v>136.78</c:v>
                </c:pt>
                <c:pt idx="200">
                  <c:v>137.47999999999999</c:v>
                </c:pt>
                <c:pt idx="201">
                  <c:v>137.86000000000001</c:v>
                </c:pt>
                <c:pt idx="202">
                  <c:v>137.75</c:v>
                </c:pt>
                <c:pt idx="203">
                  <c:v>134.94999999999999</c:v>
                </c:pt>
                <c:pt idx="204">
                  <c:v>135.63999999999999</c:v>
                </c:pt>
                <c:pt idx="205">
                  <c:v>136.53</c:v>
                </c:pt>
                <c:pt idx="206">
                  <c:v>137.34</c:v>
                </c:pt>
                <c:pt idx="207">
                  <c:v>138.28</c:v>
                </c:pt>
                <c:pt idx="208">
                  <c:v>138.78</c:v>
                </c:pt>
                <c:pt idx="209">
                  <c:v>137.38</c:v>
                </c:pt>
                <c:pt idx="210">
                  <c:v>137.49</c:v>
                </c:pt>
                <c:pt idx="211">
                  <c:v>138.05000000000001</c:v>
                </c:pt>
                <c:pt idx="212">
                  <c:v>138.79</c:v>
                </c:pt>
                <c:pt idx="213">
                  <c:v>139.09</c:v>
                </c:pt>
                <c:pt idx="214">
                  <c:v>138.88</c:v>
                </c:pt>
                <c:pt idx="215">
                  <c:v>135.84</c:v>
                </c:pt>
                <c:pt idx="216">
                  <c:v>136.36000000000001</c:v>
                </c:pt>
                <c:pt idx="217">
                  <c:v>136.94</c:v>
                </c:pt>
                <c:pt idx="218">
                  <c:v>137.47999999999999</c:v>
                </c:pt>
                <c:pt idx="219">
                  <c:v>138.05000000000001</c:v>
                </c:pt>
                <c:pt idx="220">
                  <c:v>138.24</c:v>
                </c:pt>
                <c:pt idx="221">
                  <c:v>136.75</c:v>
                </c:pt>
                <c:pt idx="222">
                  <c:v>136.63999999999999</c:v>
                </c:pt>
                <c:pt idx="223">
                  <c:v>136.69</c:v>
                </c:pt>
                <c:pt idx="224">
                  <c:v>136.97</c:v>
                </c:pt>
                <c:pt idx="225">
                  <c:v>136.29</c:v>
                </c:pt>
                <c:pt idx="226">
                  <c:v>135.25</c:v>
                </c:pt>
                <c:pt idx="227">
                  <c:v>131.56</c:v>
                </c:pt>
                <c:pt idx="228">
                  <c:v>131.31</c:v>
                </c:pt>
                <c:pt idx="229">
                  <c:v>131.18</c:v>
                </c:pt>
                <c:pt idx="230">
                  <c:v>131.36000000000001</c:v>
                </c:pt>
                <c:pt idx="231">
                  <c:v>131.63</c:v>
                </c:pt>
                <c:pt idx="232">
                  <c:v>131.44</c:v>
                </c:pt>
                <c:pt idx="233">
                  <c:v>129.84</c:v>
                </c:pt>
                <c:pt idx="234">
                  <c:v>129.72</c:v>
                </c:pt>
                <c:pt idx="235">
                  <c:v>130.08000000000001</c:v>
                </c:pt>
                <c:pt idx="236">
                  <c:v>130.66999999999999</c:v>
                </c:pt>
                <c:pt idx="237">
                  <c:v>130.72</c:v>
                </c:pt>
                <c:pt idx="238">
                  <c:v>130.18</c:v>
                </c:pt>
                <c:pt idx="239">
                  <c:v>127.31</c:v>
                </c:pt>
                <c:pt idx="240">
                  <c:v>127.75</c:v>
                </c:pt>
                <c:pt idx="241">
                  <c:v>128.58000000000001</c:v>
                </c:pt>
                <c:pt idx="242">
                  <c:v>129.71</c:v>
                </c:pt>
                <c:pt idx="243">
                  <c:v>130.83000000000001</c:v>
                </c:pt>
                <c:pt idx="244">
                  <c:v>130.96</c:v>
                </c:pt>
                <c:pt idx="245">
                  <c:v>129.62</c:v>
                </c:pt>
                <c:pt idx="246">
                  <c:v>129.69999999999999</c:v>
                </c:pt>
                <c:pt idx="247">
                  <c:v>130.19</c:v>
                </c:pt>
                <c:pt idx="248">
                  <c:v>131.16999999999999</c:v>
                </c:pt>
                <c:pt idx="249">
                  <c:v>131.47999999999999</c:v>
                </c:pt>
                <c:pt idx="250">
                  <c:v>131.19</c:v>
                </c:pt>
                <c:pt idx="251">
                  <c:v>128.33000000000001</c:v>
                </c:pt>
                <c:pt idx="252">
                  <c:v>129.15</c:v>
                </c:pt>
                <c:pt idx="253">
                  <c:v>130.06</c:v>
                </c:pt>
                <c:pt idx="254">
                  <c:v>131.24</c:v>
                </c:pt>
                <c:pt idx="255">
                  <c:v>131.88999999999999</c:v>
                </c:pt>
                <c:pt idx="256">
                  <c:v>132.34</c:v>
                </c:pt>
                <c:pt idx="257">
                  <c:v>131.04</c:v>
                </c:pt>
                <c:pt idx="258">
                  <c:v>131.28</c:v>
                </c:pt>
                <c:pt idx="259">
                  <c:v>131.97999999999999</c:v>
                </c:pt>
                <c:pt idx="260">
                  <c:v>132.87</c:v>
                </c:pt>
                <c:pt idx="261">
                  <c:v>133.16999999999999</c:v>
                </c:pt>
                <c:pt idx="262">
                  <c:v>132.97</c:v>
                </c:pt>
                <c:pt idx="263">
                  <c:v>131.03</c:v>
                </c:pt>
                <c:pt idx="264">
                  <c:v>131.99</c:v>
                </c:pt>
                <c:pt idx="265">
                  <c:v>132.88</c:v>
                </c:pt>
                <c:pt idx="266">
                  <c:v>133.77000000000001</c:v>
                </c:pt>
                <c:pt idx="267">
                  <c:v>134.58000000000001</c:v>
                </c:pt>
                <c:pt idx="268">
                  <c:v>134.91</c:v>
                </c:pt>
                <c:pt idx="269">
                  <c:v>133.69999999999999</c:v>
                </c:pt>
                <c:pt idx="270">
                  <c:v>134.08000000000001</c:v>
                </c:pt>
                <c:pt idx="271">
                  <c:v>134.71</c:v>
                </c:pt>
                <c:pt idx="272">
                  <c:v>135.63</c:v>
                </c:pt>
                <c:pt idx="273">
                  <c:v>136.01</c:v>
                </c:pt>
                <c:pt idx="274">
                  <c:v>135.93</c:v>
                </c:pt>
                <c:pt idx="275">
                  <c:v>133.07</c:v>
                </c:pt>
                <c:pt idx="276">
                  <c:v>134.11000000000001</c:v>
                </c:pt>
                <c:pt idx="277">
                  <c:v>134.91</c:v>
                </c:pt>
                <c:pt idx="278">
                  <c:v>135.91</c:v>
                </c:pt>
                <c:pt idx="279">
                  <c:v>136.79</c:v>
                </c:pt>
                <c:pt idx="280">
                  <c:v>137.19</c:v>
                </c:pt>
                <c:pt idx="281">
                  <c:v>136.05000000000001</c:v>
                </c:pt>
                <c:pt idx="282">
                  <c:v>136.47</c:v>
                </c:pt>
                <c:pt idx="283">
                  <c:v>137.07</c:v>
                </c:pt>
                <c:pt idx="284">
                  <c:v>138.01</c:v>
                </c:pt>
                <c:pt idx="285">
                  <c:v>138.53</c:v>
                </c:pt>
                <c:pt idx="286">
                  <c:v>138.27000000000001</c:v>
                </c:pt>
                <c:pt idx="287">
                  <c:v>135.51</c:v>
                </c:pt>
                <c:pt idx="288" formatCode="General">
                  <c:v>136.26</c:v>
                </c:pt>
                <c:pt idx="289" formatCode="General">
                  <c:v>137.21</c:v>
                </c:pt>
                <c:pt idx="290" formatCode="General">
                  <c:v>138.38</c:v>
                </c:pt>
                <c:pt idx="291" formatCode="General">
                  <c:v>139.19999999999999</c:v>
                </c:pt>
                <c:pt idx="292" formatCode="General">
                  <c:v>139.80000000000001</c:v>
                </c:pt>
                <c:pt idx="293" formatCode="General">
                  <c:v>138.69999999999999</c:v>
                </c:pt>
                <c:pt idx="294" formatCode="General">
                  <c:v>139.13</c:v>
                </c:pt>
                <c:pt idx="295" formatCode="General">
                  <c:v>139.81</c:v>
                </c:pt>
                <c:pt idx="296" formatCode="General">
                  <c:v>140.47</c:v>
                </c:pt>
                <c:pt idx="297" formatCode="General">
                  <c:v>141.33000000000001</c:v>
                </c:pt>
                <c:pt idx="298" formatCode="General">
                  <c:v>141.33000000000001</c:v>
                </c:pt>
                <c:pt idx="299">
                  <c:v>138.51</c:v>
                </c:pt>
                <c:pt idx="300" formatCode="General">
                  <c:v>139.34</c:v>
                </c:pt>
                <c:pt idx="301" formatCode="General">
                  <c:v>140.01</c:v>
                </c:pt>
                <c:pt idx="302" formatCode="General">
                  <c:v>141.28</c:v>
                </c:pt>
                <c:pt idx="303" formatCode="General">
                  <c:v>142.22</c:v>
                </c:pt>
                <c:pt idx="304" formatCode="General">
                  <c:v>142.69999999999999</c:v>
                </c:pt>
                <c:pt idx="305" formatCode="General">
                  <c:v>141.75</c:v>
                </c:pt>
                <c:pt idx="306" formatCode="General">
                  <c:v>141.94</c:v>
                </c:pt>
                <c:pt idx="307" formatCode="General">
                  <c:v>142.5</c:v>
                </c:pt>
                <c:pt idx="308" formatCode="General">
                  <c:v>143.65</c:v>
                </c:pt>
                <c:pt idx="309" formatCode="General">
                  <c:v>144.06</c:v>
                </c:pt>
                <c:pt idx="310" formatCode="General">
                  <c:v>144.06</c:v>
                </c:pt>
                <c:pt idx="311" formatCode="General">
                  <c:v>141.09</c:v>
                </c:pt>
                <c:pt idx="312" formatCode="General">
                  <c:v>141.91999999999999</c:v>
                </c:pt>
                <c:pt idx="313" formatCode="General">
                  <c:v>142.81</c:v>
                </c:pt>
                <c:pt idx="314" formatCode="General">
                  <c:v>143.88999999999999</c:v>
                </c:pt>
                <c:pt idx="315" formatCode="General">
                  <c:v>144.53</c:v>
                </c:pt>
                <c:pt idx="316" formatCode="General">
                  <c:v>145.18</c:v>
                </c:pt>
                <c:pt idx="317" formatCode="General">
                  <c:v>144.19999999999999</c:v>
                </c:pt>
                <c:pt idx="318" formatCode="General">
                  <c:v>144.44</c:v>
                </c:pt>
                <c:pt idx="319" formatCode="General">
                  <c:v>145.08000000000001</c:v>
                </c:pt>
                <c:pt idx="320" formatCode="General">
                  <c:v>146</c:v>
                </c:pt>
                <c:pt idx="321" formatCode="General">
                  <c:v>146.4</c:v>
                </c:pt>
                <c:pt idx="322" formatCode="General">
                  <c:v>146.16</c:v>
                </c:pt>
                <c:pt idx="323" formatCode="General">
                  <c:v>143.26</c:v>
                </c:pt>
                <c:pt idx="324" formatCode="General">
                  <c:v>144.27000000000001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7A51-4D4C-A9B1-042BBEBA9F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100456"/>
        <c:axId val="206100848"/>
      </c:lineChart>
      <c:catAx>
        <c:axId val="206100456"/>
        <c:scaling>
          <c:orientation val="minMax"/>
        </c:scaling>
        <c:delete val="0"/>
        <c:axPos val="b"/>
        <c:numFmt formatCode="yy" sourceLinked="1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3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6100848"/>
        <c:crossesAt val="105"/>
        <c:auto val="0"/>
        <c:lblAlgn val="ctr"/>
        <c:lblOffset val="100"/>
        <c:tickLblSkip val="12"/>
        <c:tickMarkSkip val="12"/>
        <c:noMultiLvlLbl val="1"/>
      </c:catAx>
      <c:valAx>
        <c:axId val="206100848"/>
        <c:scaling>
          <c:orientation val="minMax"/>
          <c:max val="150"/>
          <c:min val="10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Millions</a:t>
                </a: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6100456"/>
        <c:crosses val="autoZero"/>
        <c:crossBetween val="midCat"/>
        <c:majorUnit val="5"/>
        <c:minorUnit val="1"/>
      </c:valAx>
      <c:dateAx>
        <c:axId val="206094184"/>
        <c:scaling>
          <c:orientation val="minMax"/>
        </c:scaling>
        <c:delete val="1"/>
        <c:axPos val="b"/>
        <c:numFmt formatCode="yy" sourceLinked="1"/>
        <c:majorTickMark val="out"/>
        <c:minorTickMark val="none"/>
        <c:tickLblPos val="nextTo"/>
        <c:crossAx val="206094968"/>
        <c:crosses val="autoZero"/>
        <c:auto val="1"/>
        <c:lblOffset val="100"/>
        <c:baseTimeUnit val="months"/>
      </c:dateAx>
      <c:valAx>
        <c:axId val="206094968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spPr>
          <a:noFill/>
          <a:ln w="0">
            <a:noFill/>
          </a:ln>
        </c:spPr>
        <c:crossAx val="206094184"/>
        <c:crosses val="max"/>
        <c:crossBetween val="between"/>
        <c:majorUnit val="1"/>
      </c:valAx>
      <c:spPr>
        <a:solidFill>
          <a:srgbClr val="FFFFFF"/>
        </a:solidFill>
        <a:ln w="276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28253821214"/>
          <c:y val="4.3879907621247098E-2"/>
          <c:w val="0.840924595892379"/>
          <c:h val="0.845265588914548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Sheet1!$A$3:$A$327</c:f>
              <c:numCache>
                <c:formatCode>"'"yy</c:formatCode>
                <c:ptCount val="325"/>
                <c:pt idx="0">
                  <c:v>32932</c:v>
                </c:pt>
                <c:pt idx="1">
                  <c:v>32963</c:v>
                </c:pt>
                <c:pt idx="2">
                  <c:v>32993</c:v>
                </c:pt>
                <c:pt idx="3">
                  <c:v>33024</c:v>
                </c:pt>
                <c:pt idx="4">
                  <c:v>33054</c:v>
                </c:pt>
                <c:pt idx="5">
                  <c:v>33085</c:v>
                </c:pt>
                <c:pt idx="6">
                  <c:v>33116</c:v>
                </c:pt>
                <c:pt idx="7">
                  <c:v>33146</c:v>
                </c:pt>
                <c:pt idx="8">
                  <c:v>33177</c:v>
                </c:pt>
                <c:pt idx="9">
                  <c:v>33207</c:v>
                </c:pt>
                <c:pt idx="10">
                  <c:v>33238</c:v>
                </c:pt>
                <c:pt idx="11">
                  <c:v>33269</c:v>
                </c:pt>
                <c:pt idx="12">
                  <c:v>33297</c:v>
                </c:pt>
                <c:pt idx="13">
                  <c:v>33328</c:v>
                </c:pt>
                <c:pt idx="14">
                  <c:v>33358</c:v>
                </c:pt>
                <c:pt idx="15">
                  <c:v>33389</c:v>
                </c:pt>
                <c:pt idx="16">
                  <c:v>33419</c:v>
                </c:pt>
                <c:pt idx="17">
                  <c:v>33450</c:v>
                </c:pt>
                <c:pt idx="18">
                  <c:v>33481</c:v>
                </c:pt>
                <c:pt idx="19">
                  <c:v>33511</c:v>
                </c:pt>
                <c:pt idx="20">
                  <c:v>33542</c:v>
                </c:pt>
                <c:pt idx="21">
                  <c:v>33572</c:v>
                </c:pt>
                <c:pt idx="22">
                  <c:v>33603</c:v>
                </c:pt>
                <c:pt idx="23">
                  <c:v>33634</c:v>
                </c:pt>
                <c:pt idx="24">
                  <c:v>33662</c:v>
                </c:pt>
                <c:pt idx="25">
                  <c:v>33694</c:v>
                </c:pt>
                <c:pt idx="26">
                  <c:v>33724</c:v>
                </c:pt>
                <c:pt idx="27">
                  <c:v>33755</c:v>
                </c:pt>
                <c:pt idx="28">
                  <c:v>33785</c:v>
                </c:pt>
                <c:pt idx="29">
                  <c:v>33816</c:v>
                </c:pt>
                <c:pt idx="30">
                  <c:v>33847</c:v>
                </c:pt>
                <c:pt idx="31">
                  <c:v>33877</c:v>
                </c:pt>
                <c:pt idx="32">
                  <c:v>33908</c:v>
                </c:pt>
                <c:pt idx="33">
                  <c:v>33938</c:v>
                </c:pt>
                <c:pt idx="34">
                  <c:v>33969</c:v>
                </c:pt>
                <c:pt idx="35">
                  <c:v>34000</c:v>
                </c:pt>
                <c:pt idx="36">
                  <c:v>34028</c:v>
                </c:pt>
                <c:pt idx="37">
                  <c:v>34059</c:v>
                </c:pt>
                <c:pt idx="38">
                  <c:v>34089</c:v>
                </c:pt>
                <c:pt idx="39">
                  <c:v>34120</c:v>
                </c:pt>
                <c:pt idx="40">
                  <c:v>34150</c:v>
                </c:pt>
                <c:pt idx="41">
                  <c:v>34181</c:v>
                </c:pt>
                <c:pt idx="42">
                  <c:v>34212</c:v>
                </c:pt>
                <c:pt idx="43">
                  <c:v>34242</c:v>
                </c:pt>
                <c:pt idx="44">
                  <c:v>34273</c:v>
                </c:pt>
                <c:pt idx="45">
                  <c:v>34303</c:v>
                </c:pt>
                <c:pt idx="46">
                  <c:v>34334</c:v>
                </c:pt>
                <c:pt idx="47">
                  <c:v>34365</c:v>
                </c:pt>
                <c:pt idx="48">
                  <c:v>34393</c:v>
                </c:pt>
                <c:pt idx="49">
                  <c:v>34424</c:v>
                </c:pt>
                <c:pt idx="50">
                  <c:v>34454</c:v>
                </c:pt>
                <c:pt idx="51">
                  <c:v>34485</c:v>
                </c:pt>
                <c:pt idx="52">
                  <c:v>34515</c:v>
                </c:pt>
                <c:pt idx="53">
                  <c:v>34546</c:v>
                </c:pt>
                <c:pt idx="54">
                  <c:v>34577</c:v>
                </c:pt>
                <c:pt idx="55">
                  <c:v>34607</c:v>
                </c:pt>
                <c:pt idx="56">
                  <c:v>34638</c:v>
                </c:pt>
                <c:pt idx="57">
                  <c:v>34668</c:v>
                </c:pt>
                <c:pt idx="58">
                  <c:v>34699</c:v>
                </c:pt>
                <c:pt idx="59">
                  <c:v>34730</c:v>
                </c:pt>
                <c:pt idx="60">
                  <c:v>34758</c:v>
                </c:pt>
                <c:pt idx="61">
                  <c:v>34789</c:v>
                </c:pt>
                <c:pt idx="62">
                  <c:v>34819</c:v>
                </c:pt>
                <c:pt idx="63">
                  <c:v>34850</c:v>
                </c:pt>
                <c:pt idx="64">
                  <c:v>34880</c:v>
                </c:pt>
                <c:pt idx="65">
                  <c:v>34911</c:v>
                </c:pt>
                <c:pt idx="66">
                  <c:v>34942</c:v>
                </c:pt>
                <c:pt idx="67">
                  <c:v>34972</c:v>
                </c:pt>
                <c:pt idx="68">
                  <c:v>35003</c:v>
                </c:pt>
                <c:pt idx="69">
                  <c:v>35033</c:v>
                </c:pt>
                <c:pt idx="70">
                  <c:v>35064</c:v>
                </c:pt>
                <c:pt idx="71">
                  <c:v>35095</c:v>
                </c:pt>
                <c:pt idx="72">
                  <c:v>35123</c:v>
                </c:pt>
                <c:pt idx="73">
                  <c:v>35155</c:v>
                </c:pt>
                <c:pt idx="74">
                  <c:v>35185</c:v>
                </c:pt>
                <c:pt idx="75">
                  <c:v>35216</c:v>
                </c:pt>
                <c:pt idx="76">
                  <c:v>35246</c:v>
                </c:pt>
                <c:pt idx="77">
                  <c:v>35277</c:v>
                </c:pt>
                <c:pt idx="78">
                  <c:v>35308</c:v>
                </c:pt>
                <c:pt idx="79">
                  <c:v>35338</c:v>
                </c:pt>
                <c:pt idx="80">
                  <c:v>35369</c:v>
                </c:pt>
                <c:pt idx="81">
                  <c:v>35399</c:v>
                </c:pt>
                <c:pt idx="82">
                  <c:v>35430</c:v>
                </c:pt>
                <c:pt idx="83">
                  <c:v>35461</c:v>
                </c:pt>
                <c:pt idx="84">
                  <c:v>35489</c:v>
                </c:pt>
                <c:pt idx="85">
                  <c:v>35520</c:v>
                </c:pt>
                <c:pt idx="86">
                  <c:v>35550</c:v>
                </c:pt>
                <c:pt idx="87">
                  <c:v>35581</c:v>
                </c:pt>
                <c:pt idx="88">
                  <c:v>35611</c:v>
                </c:pt>
                <c:pt idx="89">
                  <c:v>35642</c:v>
                </c:pt>
                <c:pt idx="90">
                  <c:v>35673</c:v>
                </c:pt>
                <c:pt idx="91">
                  <c:v>35703</c:v>
                </c:pt>
                <c:pt idx="92">
                  <c:v>35734</c:v>
                </c:pt>
                <c:pt idx="93">
                  <c:v>35764</c:v>
                </c:pt>
                <c:pt idx="94">
                  <c:v>35795</c:v>
                </c:pt>
                <c:pt idx="95">
                  <c:v>35826</c:v>
                </c:pt>
                <c:pt idx="96">
                  <c:v>35854</c:v>
                </c:pt>
                <c:pt idx="97">
                  <c:v>35885</c:v>
                </c:pt>
                <c:pt idx="98">
                  <c:v>35915</c:v>
                </c:pt>
                <c:pt idx="99">
                  <c:v>35946</c:v>
                </c:pt>
                <c:pt idx="100">
                  <c:v>35976</c:v>
                </c:pt>
                <c:pt idx="101">
                  <c:v>36007</c:v>
                </c:pt>
                <c:pt idx="102">
                  <c:v>36038</c:v>
                </c:pt>
                <c:pt idx="103">
                  <c:v>36068</c:v>
                </c:pt>
                <c:pt idx="104">
                  <c:v>36099</c:v>
                </c:pt>
                <c:pt idx="105">
                  <c:v>36129</c:v>
                </c:pt>
                <c:pt idx="106">
                  <c:v>36160</c:v>
                </c:pt>
                <c:pt idx="107">
                  <c:v>36191</c:v>
                </c:pt>
                <c:pt idx="108">
                  <c:v>36219</c:v>
                </c:pt>
                <c:pt idx="109">
                  <c:v>36250</c:v>
                </c:pt>
                <c:pt idx="110">
                  <c:v>36280</c:v>
                </c:pt>
                <c:pt idx="111">
                  <c:v>36311</c:v>
                </c:pt>
                <c:pt idx="112">
                  <c:v>36341</c:v>
                </c:pt>
                <c:pt idx="113">
                  <c:v>36372</c:v>
                </c:pt>
                <c:pt idx="114">
                  <c:v>36403</c:v>
                </c:pt>
                <c:pt idx="115">
                  <c:v>36433</c:v>
                </c:pt>
                <c:pt idx="116">
                  <c:v>36464</c:v>
                </c:pt>
                <c:pt idx="117">
                  <c:v>36494</c:v>
                </c:pt>
                <c:pt idx="118">
                  <c:v>36525</c:v>
                </c:pt>
                <c:pt idx="119">
                  <c:v>36556</c:v>
                </c:pt>
                <c:pt idx="120">
                  <c:v>36584</c:v>
                </c:pt>
                <c:pt idx="121">
                  <c:v>36616</c:v>
                </c:pt>
                <c:pt idx="122">
                  <c:v>36646</c:v>
                </c:pt>
                <c:pt idx="123">
                  <c:v>36677</c:v>
                </c:pt>
                <c:pt idx="124">
                  <c:v>36707</c:v>
                </c:pt>
                <c:pt idx="125">
                  <c:v>36738</c:v>
                </c:pt>
                <c:pt idx="126">
                  <c:v>36769</c:v>
                </c:pt>
                <c:pt idx="127">
                  <c:v>36799</c:v>
                </c:pt>
                <c:pt idx="128">
                  <c:v>36830</c:v>
                </c:pt>
                <c:pt idx="129">
                  <c:v>36860</c:v>
                </c:pt>
                <c:pt idx="130">
                  <c:v>36891</c:v>
                </c:pt>
                <c:pt idx="131">
                  <c:v>36922</c:v>
                </c:pt>
                <c:pt idx="132">
                  <c:v>36950</c:v>
                </c:pt>
                <c:pt idx="133">
                  <c:v>36981</c:v>
                </c:pt>
                <c:pt idx="134">
                  <c:v>37011</c:v>
                </c:pt>
                <c:pt idx="135">
                  <c:v>37042</c:v>
                </c:pt>
                <c:pt idx="136">
                  <c:v>37072</c:v>
                </c:pt>
                <c:pt idx="137">
                  <c:v>37103</c:v>
                </c:pt>
                <c:pt idx="138">
                  <c:v>37134</c:v>
                </c:pt>
                <c:pt idx="139">
                  <c:v>37164</c:v>
                </c:pt>
                <c:pt idx="140">
                  <c:v>37195</c:v>
                </c:pt>
                <c:pt idx="141">
                  <c:v>37225</c:v>
                </c:pt>
                <c:pt idx="142">
                  <c:v>37256</c:v>
                </c:pt>
                <c:pt idx="143">
                  <c:v>37287</c:v>
                </c:pt>
                <c:pt idx="144">
                  <c:v>37315</c:v>
                </c:pt>
                <c:pt idx="145">
                  <c:v>37346</c:v>
                </c:pt>
                <c:pt idx="146">
                  <c:v>37376</c:v>
                </c:pt>
                <c:pt idx="147">
                  <c:v>37407</c:v>
                </c:pt>
                <c:pt idx="148">
                  <c:v>37437</c:v>
                </c:pt>
                <c:pt idx="149">
                  <c:v>37468</c:v>
                </c:pt>
                <c:pt idx="150">
                  <c:v>37499</c:v>
                </c:pt>
                <c:pt idx="151">
                  <c:v>37529</c:v>
                </c:pt>
                <c:pt idx="152">
                  <c:v>37560</c:v>
                </c:pt>
                <c:pt idx="153">
                  <c:v>37590</c:v>
                </c:pt>
                <c:pt idx="154">
                  <c:v>37621</c:v>
                </c:pt>
                <c:pt idx="155">
                  <c:v>37652</c:v>
                </c:pt>
                <c:pt idx="156">
                  <c:v>37680</c:v>
                </c:pt>
                <c:pt idx="157">
                  <c:v>37711</c:v>
                </c:pt>
                <c:pt idx="158">
                  <c:v>37741</c:v>
                </c:pt>
                <c:pt idx="159">
                  <c:v>37772</c:v>
                </c:pt>
                <c:pt idx="160">
                  <c:v>37802</c:v>
                </c:pt>
                <c:pt idx="161">
                  <c:v>37833</c:v>
                </c:pt>
                <c:pt idx="162">
                  <c:v>37864</c:v>
                </c:pt>
                <c:pt idx="163">
                  <c:v>37894</c:v>
                </c:pt>
                <c:pt idx="164">
                  <c:v>37925</c:v>
                </c:pt>
                <c:pt idx="165">
                  <c:v>37955</c:v>
                </c:pt>
                <c:pt idx="166">
                  <c:v>37986</c:v>
                </c:pt>
                <c:pt idx="167">
                  <c:v>38017</c:v>
                </c:pt>
                <c:pt idx="168">
                  <c:v>38046</c:v>
                </c:pt>
                <c:pt idx="169">
                  <c:v>38077</c:v>
                </c:pt>
                <c:pt idx="170">
                  <c:v>38107</c:v>
                </c:pt>
                <c:pt idx="171">
                  <c:v>38138</c:v>
                </c:pt>
                <c:pt idx="172">
                  <c:v>38168</c:v>
                </c:pt>
                <c:pt idx="173">
                  <c:v>38199</c:v>
                </c:pt>
                <c:pt idx="174">
                  <c:v>38230</c:v>
                </c:pt>
                <c:pt idx="175">
                  <c:v>38260</c:v>
                </c:pt>
                <c:pt idx="176">
                  <c:v>38291</c:v>
                </c:pt>
                <c:pt idx="177">
                  <c:v>38321</c:v>
                </c:pt>
                <c:pt idx="178">
                  <c:v>38352</c:v>
                </c:pt>
                <c:pt idx="179">
                  <c:v>38383</c:v>
                </c:pt>
                <c:pt idx="180">
                  <c:v>38412</c:v>
                </c:pt>
                <c:pt idx="181">
                  <c:v>38442</c:v>
                </c:pt>
                <c:pt idx="182">
                  <c:v>38472</c:v>
                </c:pt>
                <c:pt idx="183">
                  <c:v>38503</c:v>
                </c:pt>
                <c:pt idx="184">
                  <c:v>38533</c:v>
                </c:pt>
                <c:pt idx="185">
                  <c:v>38564</c:v>
                </c:pt>
                <c:pt idx="186">
                  <c:v>38595</c:v>
                </c:pt>
                <c:pt idx="187">
                  <c:v>38625</c:v>
                </c:pt>
                <c:pt idx="188">
                  <c:v>38656</c:v>
                </c:pt>
                <c:pt idx="189">
                  <c:v>38686</c:v>
                </c:pt>
                <c:pt idx="190">
                  <c:v>38717</c:v>
                </c:pt>
                <c:pt idx="191">
                  <c:v>38748</c:v>
                </c:pt>
                <c:pt idx="192">
                  <c:v>38777</c:v>
                </c:pt>
                <c:pt idx="193">
                  <c:v>38807</c:v>
                </c:pt>
                <c:pt idx="194">
                  <c:v>38837</c:v>
                </c:pt>
                <c:pt idx="195">
                  <c:v>38868</c:v>
                </c:pt>
                <c:pt idx="196">
                  <c:v>38898</c:v>
                </c:pt>
                <c:pt idx="197">
                  <c:v>38929</c:v>
                </c:pt>
                <c:pt idx="198">
                  <c:v>38960</c:v>
                </c:pt>
                <c:pt idx="199">
                  <c:v>38990</c:v>
                </c:pt>
                <c:pt idx="200">
                  <c:v>39021</c:v>
                </c:pt>
                <c:pt idx="201">
                  <c:v>39051</c:v>
                </c:pt>
                <c:pt idx="202">
                  <c:v>39082</c:v>
                </c:pt>
                <c:pt idx="203">
                  <c:v>39113</c:v>
                </c:pt>
                <c:pt idx="204">
                  <c:v>39142</c:v>
                </c:pt>
                <c:pt idx="205">
                  <c:v>39172</c:v>
                </c:pt>
                <c:pt idx="206">
                  <c:v>39202</c:v>
                </c:pt>
                <c:pt idx="207">
                  <c:v>39233</c:v>
                </c:pt>
                <c:pt idx="208">
                  <c:v>39263</c:v>
                </c:pt>
                <c:pt idx="209">
                  <c:v>39294</c:v>
                </c:pt>
                <c:pt idx="210">
                  <c:v>39325</c:v>
                </c:pt>
                <c:pt idx="211">
                  <c:v>39355</c:v>
                </c:pt>
                <c:pt idx="212">
                  <c:v>39386</c:v>
                </c:pt>
                <c:pt idx="213">
                  <c:v>39416</c:v>
                </c:pt>
                <c:pt idx="214">
                  <c:v>39447</c:v>
                </c:pt>
                <c:pt idx="215">
                  <c:v>39478</c:v>
                </c:pt>
                <c:pt idx="216">
                  <c:v>39507</c:v>
                </c:pt>
                <c:pt idx="217">
                  <c:v>39538</c:v>
                </c:pt>
                <c:pt idx="218">
                  <c:v>39568</c:v>
                </c:pt>
                <c:pt idx="219">
                  <c:v>39599</c:v>
                </c:pt>
                <c:pt idx="220">
                  <c:v>39629</c:v>
                </c:pt>
                <c:pt idx="221">
                  <c:v>39660</c:v>
                </c:pt>
                <c:pt idx="222">
                  <c:v>39691</c:v>
                </c:pt>
                <c:pt idx="223">
                  <c:v>39721</c:v>
                </c:pt>
                <c:pt idx="224">
                  <c:v>39752</c:v>
                </c:pt>
                <c:pt idx="225">
                  <c:v>39782</c:v>
                </c:pt>
                <c:pt idx="226">
                  <c:v>39813</c:v>
                </c:pt>
                <c:pt idx="227">
                  <c:v>39844</c:v>
                </c:pt>
                <c:pt idx="228">
                  <c:v>39872</c:v>
                </c:pt>
                <c:pt idx="229">
                  <c:v>39903</c:v>
                </c:pt>
                <c:pt idx="230">
                  <c:v>39933</c:v>
                </c:pt>
                <c:pt idx="231">
                  <c:v>39964</c:v>
                </c:pt>
                <c:pt idx="232">
                  <c:v>39994</c:v>
                </c:pt>
                <c:pt idx="233">
                  <c:v>40025</c:v>
                </c:pt>
                <c:pt idx="234">
                  <c:v>40056</c:v>
                </c:pt>
                <c:pt idx="235">
                  <c:v>40086</c:v>
                </c:pt>
                <c:pt idx="236">
                  <c:v>40117</c:v>
                </c:pt>
                <c:pt idx="237">
                  <c:v>40147</c:v>
                </c:pt>
                <c:pt idx="238">
                  <c:v>40178</c:v>
                </c:pt>
                <c:pt idx="239">
                  <c:v>40209</c:v>
                </c:pt>
                <c:pt idx="240">
                  <c:v>40237</c:v>
                </c:pt>
                <c:pt idx="241">
                  <c:v>40268</c:v>
                </c:pt>
                <c:pt idx="242">
                  <c:v>40296</c:v>
                </c:pt>
                <c:pt idx="243">
                  <c:v>40329</c:v>
                </c:pt>
                <c:pt idx="244">
                  <c:v>40359</c:v>
                </c:pt>
                <c:pt idx="245">
                  <c:v>40390</c:v>
                </c:pt>
                <c:pt idx="246">
                  <c:v>40421</c:v>
                </c:pt>
                <c:pt idx="247">
                  <c:v>40451</c:v>
                </c:pt>
                <c:pt idx="248">
                  <c:v>40482</c:v>
                </c:pt>
                <c:pt idx="249">
                  <c:v>40512</c:v>
                </c:pt>
                <c:pt idx="250">
                  <c:v>40543</c:v>
                </c:pt>
                <c:pt idx="251">
                  <c:v>40574</c:v>
                </c:pt>
                <c:pt idx="252">
                  <c:v>40602</c:v>
                </c:pt>
                <c:pt idx="253">
                  <c:v>40633</c:v>
                </c:pt>
                <c:pt idx="254">
                  <c:v>40663</c:v>
                </c:pt>
                <c:pt idx="255">
                  <c:v>40694</c:v>
                </c:pt>
                <c:pt idx="256">
                  <c:v>40724</c:v>
                </c:pt>
                <c:pt idx="257">
                  <c:v>40755</c:v>
                </c:pt>
                <c:pt idx="258">
                  <c:v>40786</c:v>
                </c:pt>
                <c:pt idx="259">
                  <c:v>40816</c:v>
                </c:pt>
                <c:pt idx="260">
                  <c:v>40847</c:v>
                </c:pt>
                <c:pt idx="261">
                  <c:v>40877</c:v>
                </c:pt>
                <c:pt idx="262">
                  <c:v>40908</c:v>
                </c:pt>
                <c:pt idx="263">
                  <c:v>40939</c:v>
                </c:pt>
                <c:pt idx="264">
                  <c:v>40968</c:v>
                </c:pt>
                <c:pt idx="265">
                  <c:v>40999</c:v>
                </c:pt>
                <c:pt idx="266">
                  <c:v>41029</c:v>
                </c:pt>
                <c:pt idx="267">
                  <c:v>41060</c:v>
                </c:pt>
                <c:pt idx="268">
                  <c:v>41090</c:v>
                </c:pt>
                <c:pt idx="269">
                  <c:v>41121</c:v>
                </c:pt>
                <c:pt idx="270">
                  <c:v>41152</c:v>
                </c:pt>
                <c:pt idx="271">
                  <c:v>41182</c:v>
                </c:pt>
                <c:pt idx="272">
                  <c:v>41213</c:v>
                </c:pt>
                <c:pt idx="273">
                  <c:v>41243</c:v>
                </c:pt>
                <c:pt idx="274">
                  <c:v>41274</c:v>
                </c:pt>
                <c:pt idx="275">
                  <c:v>41305</c:v>
                </c:pt>
                <c:pt idx="276">
                  <c:v>41333</c:v>
                </c:pt>
                <c:pt idx="277">
                  <c:v>41364</c:v>
                </c:pt>
                <c:pt idx="278">
                  <c:v>41394</c:v>
                </c:pt>
                <c:pt idx="279">
                  <c:v>41425</c:v>
                </c:pt>
                <c:pt idx="280">
                  <c:v>41455</c:v>
                </c:pt>
                <c:pt idx="281">
                  <c:v>41486</c:v>
                </c:pt>
                <c:pt idx="282">
                  <c:v>41517</c:v>
                </c:pt>
                <c:pt idx="283">
                  <c:v>41547</c:v>
                </c:pt>
                <c:pt idx="284">
                  <c:v>41578</c:v>
                </c:pt>
                <c:pt idx="285">
                  <c:v>41608</c:v>
                </c:pt>
                <c:pt idx="286">
                  <c:v>41639</c:v>
                </c:pt>
                <c:pt idx="287">
                  <c:v>41670</c:v>
                </c:pt>
                <c:pt idx="288">
                  <c:v>41698</c:v>
                </c:pt>
                <c:pt idx="289">
                  <c:v>41729</c:v>
                </c:pt>
                <c:pt idx="290">
                  <c:v>41759</c:v>
                </c:pt>
                <c:pt idx="291">
                  <c:v>41790</c:v>
                </c:pt>
                <c:pt idx="292">
                  <c:v>41820</c:v>
                </c:pt>
                <c:pt idx="293">
                  <c:v>41851</c:v>
                </c:pt>
                <c:pt idx="294">
                  <c:v>41882</c:v>
                </c:pt>
                <c:pt idx="295">
                  <c:v>41912</c:v>
                </c:pt>
                <c:pt idx="296">
                  <c:v>41943</c:v>
                </c:pt>
                <c:pt idx="297">
                  <c:v>41973</c:v>
                </c:pt>
                <c:pt idx="298">
                  <c:v>42004</c:v>
                </c:pt>
                <c:pt idx="299">
                  <c:v>42035</c:v>
                </c:pt>
                <c:pt idx="300">
                  <c:v>42063</c:v>
                </c:pt>
                <c:pt idx="301">
                  <c:v>42094</c:v>
                </c:pt>
                <c:pt idx="302">
                  <c:v>42124</c:v>
                </c:pt>
                <c:pt idx="303">
                  <c:v>42155</c:v>
                </c:pt>
                <c:pt idx="304">
                  <c:v>42185</c:v>
                </c:pt>
                <c:pt idx="305">
                  <c:v>42216</c:v>
                </c:pt>
                <c:pt idx="306">
                  <c:v>42247</c:v>
                </c:pt>
                <c:pt idx="307">
                  <c:v>42277</c:v>
                </c:pt>
                <c:pt idx="308">
                  <c:v>42308</c:v>
                </c:pt>
                <c:pt idx="309">
                  <c:v>42338</c:v>
                </c:pt>
                <c:pt idx="310">
                  <c:v>42369</c:v>
                </c:pt>
                <c:pt idx="311">
                  <c:v>42400</c:v>
                </c:pt>
                <c:pt idx="312">
                  <c:v>42429</c:v>
                </c:pt>
                <c:pt idx="313">
                  <c:v>42460</c:v>
                </c:pt>
                <c:pt idx="314">
                  <c:v>42490</c:v>
                </c:pt>
                <c:pt idx="315">
                  <c:v>42521</c:v>
                </c:pt>
                <c:pt idx="316">
                  <c:v>42551</c:v>
                </c:pt>
                <c:pt idx="317">
                  <c:v>42582</c:v>
                </c:pt>
                <c:pt idx="318">
                  <c:v>42613</c:v>
                </c:pt>
                <c:pt idx="319">
                  <c:v>42643</c:v>
                </c:pt>
                <c:pt idx="320">
                  <c:v>42674</c:v>
                </c:pt>
                <c:pt idx="321">
                  <c:v>42704</c:v>
                </c:pt>
                <c:pt idx="322">
                  <c:v>42735</c:v>
                </c:pt>
                <c:pt idx="323">
                  <c:v>42766</c:v>
                </c:pt>
                <c:pt idx="324">
                  <c:v>42794</c:v>
                </c:pt>
              </c:numCache>
            </c:numRef>
          </c:cat>
          <c:val>
            <c:numRef>
              <c:f>Sheet1!$C$3:$C$327</c:f>
              <c:numCache>
                <c:formatCode>0</c:formatCode>
                <c:ptCount val="3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 formatCode="General">
                  <c:v>0</c:v>
                </c:pt>
                <c:pt idx="242" formatCode="General">
                  <c:v>0</c:v>
                </c:pt>
                <c:pt idx="243" formatCode="General">
                  <c:v>0</c:v>
                </c:pt>
                <c:pt idx="244" formatCode="General">
                  <c:v>0</c:v>
                </c:pt>
                <c:pt idx="245" formatCode="General">
                  <c:v>0</c:v>
                </c:pt>
                <c:pt idx="246" formatCode="General">
                  <c:v>0</c:v>
                </c:pt>
                <c:pt idx="247" formatCode="General">
                  <c:v>0</c:v>
                </c:pt>
                <c:pt idx="248" formatCode="General">
                  <c:v>0</c:v>
                </c:pt>
                <c:pt idx="249" formatCode="General">
                  <c:v>0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0</c:v>
                </c:pt>
                <c:pt idx="253" formatCode="General">
                  <c:v>0</c:v>
                </c:pt>
                <c:pt idx="254" formatCode="General">
                  <c:v>0</c:v>
                </c:pt>
                <c:pt idx="255" formatCode="General">
                  <c:v>0</c:v>
                </c:pt>
                <c:pt idx="256" formatCode="General">
                  <c:v>0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0</c:v>
                </c:pt>
                <c:pt idx="260" formatCode="General">
                  <c:v>0</c:v>
                </c:pt>
                <c:pt idx="261" formatCode="General">
                  <c:v>0</c:v>
                </c:pt>
                <c:pt idx="262" formatCode="General">
                  <c:v>0</c:v>
                </c:pt>
                <c:pt idx="263" formatCode="General">
                  <c:v>0</c:v>
                </c:pt>
                <c:pt idx="264" formatCode="General">
                  <c:v>0</c:v>
                </c:pt>
                <c:pt idx="265" formatCode="General">
                  <c:v>0</c:v>
                </c:pt>
                <c:pt idx="266" formatCode="General">
                  <c:v>0</c:v>
                </c:pt>
                <c:pt idx="267" formatCode="General">
                  <c:v>0</c:v>
                </c:pt>
                <c:pt idx="268" formatCode="General">
                  <c:v>0</c:v>
                </c:pt>
                <c:pt idx="269" formatCode="General">
                  <c:v>0</c:v>
                </c:pt>
                <c:pt idx="270" formatCode="General">
                  <c:v>0</c:v>
                </c:pt>
                <c:pt idx="271" formatCode="General">
                  <c:v>0</c:v>
                </c:pt>
                <c:pt idx="272" formatCode="General">
                  <c:v>0</c:v>
                </c:pt>
                <c:pt idx="273" formatCode="General">
                  <c:v>0</c:v>
                </c:pt>
                <c:pt idx="274" formatCode="General">
                  <c:v>0</c:v>
                </c:pt>
                <c:pt idx="275" formatCode="General">
                  <c:v>0</c:v>
                </c:pt>
                <c:pt idx="276" formatCode="General">
                  <c:v>0</c:v>
                </c:pt>
                <c:pt idx="277" formatCode="General">
                  <c:v>0</c:v>
                </c:pt>
                <c:pt idx="278" formatCode="General">
                  <c:v>0</c:v>
                </c:pt>
                <c:pt idx="279" formatCode="General">
                  <c:v>0</c:v>
                </c:pt>
                <c:pt idx="280" formatCode="General">
                  <c:v>0</c:v>
                </c:pt>
                <c:pt idx="281" formatCode="General">
                  <c:v>0</c:v>
                </c:pt>
                <c:pt idx="282" formatCode="General">
                  <c:v>0</c:v>
                </c:pt>
                <c:pt idx="283" formatCode="General">
                  <c:v>0</c:v>
                </c:pt>
                <c:pt idx="284" formatCode="General">
                  <c:v>0</c:v>
                </c:pt>
                <c:pt idx="285" formatCode="General">
                  <c:v>0</c:v>
                </c:pt>
                <c:pt idx="286" formatCode="General">
                  <c:v>0</c:v>
                </c:pt>
                <c:pt idx="287" formatCode="General">
                  <c:v>0</c:v>
                </c:pt>
                <c:pt idx="288" formatCode="General">
                  <c:v>0</c:v>
                </c:pt>
                <c:pt idx="289" formatCode="General">
                  <c:v>0</c:v>
                </c:pt>
                <c:pt idx="290" formatCode="General">
                  <c:v>0</c:v>
                </c:pt>
                <c:pt idx="291" formatCode="General">
                  <c:v>0</c:v>
                </c:pt>
                <c:pt idx="292" formatCode="General">
                  <c:v>0</c:v>
                </c:pt>
                <c:pt idx="293" formatCode="General">
                  <c:v>0</c:v>
                </c:pt>
                <c:pt idx="294" formatCode="General">
                  <c:v>0</c:v>
                </c:pt>
                <c:pt idx="295" formatCode="General">
                  <c:v>0</c:v>
                </c:pt>
                <c:pt idx="296" formatCode="General">
                  <c:v>0</c:v>
                </c:pt>
                <c:pt idx="297" formatCode="General">
                  <c:v>0</c:v>
                </c:pt>
                <c:pt idx="298" formatCode="General">
                  <c:v>0</c:v>
                </c:pt>
                <c:pt idx="299" formatCode="General">
                  <c:v>0</c:v>
                </c:pt>
                <c:pt idx="300" formatCode="General">
                  <c:v>0</c:v>
                </c:pt>
                <c:pt idx="301" formatCode="General">
                  <c:v>0</c:v>
                </c:pt>
                <c:pt idx="302" formatCode="General">
                  <c:v>0</c:v>
                </c:pt>
                <c:pt idx="303" formatCode="General">
                  <c:v>0</c:v>
                </c:pt>
                <c:pt idx="304" formatCode="General">
                  <c:v>0</c:v>
                </c:pt>
                <c:pt idx="305" formatCode="General">
                  <c:v>0</c:v>
                </c:pt>
                <c:pt idx="306" formatCode="General">
                  <c:v>0</c:v>
                </c:pt>
                <c:pt idx="307" formatCode="General">
                  <c:v>0</c:v>
                </c:pt>
                <c:pt idx="308" formatCode="General">
                  <c:v>0</c:v>
                </c:pt>
                <c:pt idx="309" formatCode="General">
                  <c:v>0</c:v>
                </c:pt>
                <c:pt idx="310" formatCode="General">
                  <c:v>0</c:v>
                </c:pt>
                <c:pt idx="311" formatCode="General">
                  <c:v>0</c:v>
                </c:pt>
                <c:pt idx="312" formatCode="General">
                  <c:v>0</c:v>
                </c:pt>
                <c:pt idx="313" formatCode="General">
                  <c:v>0</c:v>
                </c:pt>
                <c:pt idx="314" formatCode="General">
                  <c:v>0</c:v>
                </c:pt>
                <c:pt idx="315" formatCode="General">
                  <c:v>0</c:v>
                </c:pt>
                <c:pt idx="316" formatCode="General">
                  <c:v>0</c:v>
                </c:pt>
                <c:pt idx="317" formatCode="General">
                  <c:v>0</c:v>
                </c:pt>
                <c:pt idx="318" formatCode="General">
                  <c:v>0</c:v>
                </c:pt>
                <c:pt idx="319" formatCode="General">
                  <c:v>0</c:v>
                </c:pt>
                <c:pt idx="320" formatCode="General">
                  <c:v>0</c:v>
                </c:pt>
                <c:pt idx="321" formatCode="General">
                  <c:v>0</c:v>
                </c:pt>
                <c:pt idx="322" formatCode="General">
                  <c:v>0</c:v>
                </c:pt>
                <c:pt idx="323" formatCode="General">
                  <c:v>0</c:v>
                </c:pt>
                <c:pt idx="32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9116568"/>
        <c:axId val="209120096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Sheet1!$A$3:$A$327</c:f>
              <c:numCache>
                <c:formatCode>"'"yy</c:formatCode>
                <c:ptCount val="325"/>
                <c:pt idx="0">
                  <c:v>32932</c:v>
                </c:pt>
                <c:pt idx="1">
                  <c:v>32963</c:v>
                </c:pt>
                <c:pt idx="2">
                  <c:v>32993</c:v>
                </c:pt>
                <c:pt idx="3">
                  <c:v>33024</c:v>
                </c:pt>
                <c:pt idx="4">
                  <c:v>33054</c:v>
                </c:pt>
                <c:pt idx="5">
                  <c:v>33085</c:v>
                </c:pt>
                <c:pt idx="6">
                  <c:v>33116</c:v>
                </c:pt>
                <c:pt idx="7">
                  <c:v>33146</c:v>
                </c:pt>
                <c:pt idx="8">
                  <c:v>33177</c:v>
                </c:pt>
                <c:pt idx="9">
                  <c:v>33207</c:v>
                </c:pt>
                <c:pt idx="10">
                  <c:v>33238</c:v>
                </c:pt>
                <c:pt idx="11">
                  <c:v>33269</c:v>
                </c:pt>
                <c:pt idx="12">
                  <c:v>33297</c:v>
                </c:pt>
                <c:pt idx="13">
                  <c:v>33328</c:v>
                </c:pt>
                <c:pt idx="14">
                  <c:v>33358</c:v>
                </c:pt>
                <c:pt idx="15">
                  <c:v>33389</c:v>
                </c:pt>
                <c:pt idx="16">
                  <c:v>33419</c:v>
                </c:pt>
                <c:pt idx="17">
                  <c:v>33450</c:v>
                </c:pt>
                <c:pt idx="18">
                  <c:v>33481</c:v>
                </c:pt>
                <c:pt idx="19">
                  <c:v>33511</c:v>
                </c:pt>
                <c:pt idx="20">
                  <c:v>33542</c:v>
                </c:pt>
                <c:pt idx="21">
                  <c:v>33572</c:v>
                </c:pt>
                <c:pt idx="22">
                  <c:v>33603</c:v>
                </c:pt>
                <c:pt idx="23">
                  <c:v>33634</c:v>
                </c:pt>
                <c:pt idx="24">
                  <c:v>33662</c:v>
                </c:pt>
                <c:pt idx="25">
                  <c:v>33694</c:v>
                </c:pt>
                <c:pt idx="26">
                  <c:v>33724</c:v>
                </c:pt>
                <c:pt idx="27">
                  <c:v>33755</c:v>
                </c:pt>
                <c:pt idx="28">
                  <c:v>33785</c:v>
                </c:pt>
                <c:pt idx="29">
                  <c:v>33816</c:v>
                </c:pt>
                <c:pt idx="30">
                  <c:v>33847</c:v>
                </c:pt>
                <c:pt idx="31">
                  <c:v>33877</c:v>
                </c:pt>
                <c:pt idx="32">
                  <c:v>33908</c:v>
                </c:pt>
                <c:pt idx="33">
                  <c:v>33938</c:v>
                </c:pt>
                <c:pt idx="34">
                  <c:v>33969</c:v>
                </c:pt>
                <c:pt idx="35">
                  <c:v>34000</c:v>
                </c:pt>
                <c:pt idx="36">
                  <c:v>34028</c:v>
                </c:pt>
                <c:pt idx="37">
                  <c:v>34059</c:v>
                </c:pt>
                <c:pt idx="38">
                  <c:v>34089</c:v>
                </c:pt>
                <c:pt idx="39">
                  <c:v>34120</c:v>
                </c:pt>
                <c:pt idx="40">
                  <c:v>34150</c:v>
                </c:pt>
                <c:pt idx="41">
                  <c:v>34181</c:v>
                </c:pt>
                <c:pt idx="42">
                  <c:v>34212</c:v>
                </c:pt>
                <c:pt idx="43">
                  <c:v>34242</c:v>
                </c:pt>
                <c:pt idx="44">
                  <c:v>34273</c:v>
                </c:pt>
                <c:pt idx="45">
                  <c:v>34303</c:v>
                </c:pt>
                <c:pt idx="46">
                  <c:v>34334</c:v>
                </c:pt>
                <c:pt idx="47">
                  <c:v>34365</c:v>
                </c:pt>
                <c:pt idx="48">
                  <c:v>34393</c:v>
                </c:pt>
                <c:pt idx="49">
                  <c:v>34424</c:v>
                </c:pt>
                <c:pt idx="50">
                  <c:v>34454</c:v>
                </c:pt>
                <c:pt idx="51">
                  <c:v>34485</c:v>
                </c:pt>
                <c:pt idx="52">
                  <c:v>34515</c:v>
                </c:pt>
                <c:pt idx="53">
                  <c:v>34546</c:v>
                </c:pt>
                <c:pt idx="54">
                  <c:v>34577</c:v>
                </c:pt>
                <c:pt idx="55">
                  <c:v>34607</c:v>
                </c:pt>
                <c:pt idx="56">
                  <c:v>34638</c:v>
                </c:pt>
                <c:pt idx="57">
                  <c:v>34668</c:v>
                </c:pt>
                <c:pt idx="58">
                  <c:v>34699</c:v>
                </c:pt>
                <c:pt idx="59">
                  <c:v>34730</c:v>
                </c:pt>
                <c:pt idx="60">
                  <c:v>34758</c:v>
                </c:pt>
                <c:pt idx="61">
                  <c:v>34789</c:v>
                </c:pt>
                <c:pt idx="62">
                  <c:v>34819</c:v>
                </c:pt>
                <c:pt idx="63">
                  <c:v>34850</c:v>
                </c:pt>
                <c:pt idx="64">
                  <c:v>34880</c:v>
                </c:pt>
                <c:pt idx="65">
                  <c:v>34911</c:v>
                </c:pt>
                <c:pt idx="66">
                  <c:v>34942</c:v>
                </c:pt>
                <c:pt idx="67">
                  <c:v>34972</c:v>
                </c:pt>
                <c:pt idx="68">
                  <c:v>35003</c:v>
                </c:pt>
                <c:pt idx="69">
                  <c:v>35033</c:v>
                </c:pt>
                <c:pt idx="70">
                  <c:v>35064</c:v>
                </c:pt>
                <c:pt idx="71">
                  <c:v>35095</c:v>
                </c:pt>
                <c:pt idx="72">
                  <c:v>35123</c:v>
                </c:pt>
                <c:pt idx="73">
                  <c:v>35155</c:v>
                </c:pt>
                <c:pt idx="74">
                  <c:v>35185</c:v>
                </c:pt>
                <c:pt idx="75">
                  <c:v>35216</c:v>
                </c:pt>
                <c:pt idx="76">
                  <c:v>35246</c:v>
                </c:pt>
                <c:pt idx="77">
                  <c:v>35277</c:v>
                </c:pt>
                <c:pt idx="78">
                  <c:v>35308</c:v>
                </c:pt>
                <c:pt idx="79">
                  <c:v>35338</c:v>
                </c:pt>
                <c:pt idx="80">
                  <c:v>35369</c:v>
                </c:pt>
                <c:pt idx="81">
                  <c:v>35399</c:v>
                </c:pt>
                <c:pt idx="82">
                  <c:v>35430</c:v>
                </c:pt>
                <c:pt idx="83">
                  <c:v>35461</c:v>
                </c:pt>
                <c:pt idx="84">
                  <c:v>35489</c:v>
                </c:pt>
                <c:pt idx="85">
                  <c:v>35520</c:v>
                </c:pt>
                <c:pt idx="86">
                  <c:v>35550</c:v>
                </c:pt>
                <c:pt idx="87">
                  <c:v>35581</c:v>
                </c:pt>
                <c:pt idx="88">
                  <c:v>35611</c:v>
                </c:pt>
                <c:pt idx="89">
                  <c:v>35642</c:v>
                </c:pt>
                <c:pt idx="90">
                  <c:v>35673</c:v>
                </c:pt>
                <c:pt idx="91">
                  <c:v>35703</c:v>
                </c:pt>
                <c:pt idx="92">
                  <c:v>35734</c:v>
                </c:pt>
                <c:pt idx="93">
                  <c:v>35764</c:v>
                </c:pt>
                <c:pt idx="94">
                  <c:v>35795</c:v>
                </c:pt>
                <c:pt idx="95">
                  <c:v>35826</c:v>
                </c:pt>
                <c:pt idx="96">
                  <c:v>35854</c:v>
                </c:pt>
                <c:pt idx="97">
                  <c:v>35885</c:v>
                </c:pt>
                <c:pt idx="98">
                  <c:v>35915</c:v>
                </c:pt>
                <c:pt idx="99">
                  <c:v>35946</c:v>
                </c:pt>
                <c:pt idx="100">
                  <c:v>35976</c:v>
                </c:pt>
                <c:pt idx="101">
                  <c:v>36007</c:v>
                </c:pt>
                <c:pt idx="102">
                  <c:v>36038</c:v>
                </c:pt>
                <c:pt idx="103">
                  <c:v>36068</c:v>
                </c:pt>
                <c:pt idx="104">
                  <c:v>36099</c:v>
                </c:pt>
                <c:pt idx="105">
                  <c:v>36129</c:v>
                </c:pt>
                <c:pt idx="106">
                  <c:v>36160</c:v>
                </c:pt>
                <c:pt idx="107">
                  <c:v>36191</c:v>
                </c:pt>
                <c:pt idx="108">
                  <c:v>36219</c:v>
                </c:pt>
                <c:pt idx="109">
                  <c:v>36250</c:v>
                </c:pt>
                <c:pt idx="110">
                  <c:v>36280</c:v>
                </c:pt>
                <c:pt idx="111">
                  <c:v>36311</c:v>
                </c:pt>
                <c:pt idx="112">
                  <c:v>36341</c:v>
                </c:pt>
                <c:pt idx="113">
                  <c:v>36372</c:v>
                </c:pt>
                <c:pt idx="114">
                  <c:v>36403</c:v>
                </c:pt>
                <c:pt idx="115">
                  <c:v>36433</c:v>
                </c:pt>
                <c:pt idx="116">
                  <c:v>36464</c:v>
                </c:pt>
                <c:pt idx="117">
                  <c:v>36494</c:v>
                </c:pt>
                <c:pt idx="118">
                  <c:v>36525</c:v>
                </c:pt>
                <c:pt idx="119">
                  <c:v>36556</c:v>
                </c:pt>
                <c:pt idx="120">
                  <c:v>36584</c:v>
                </c:pt>
                <c:pt idx="121">
                  <c:v>36616</c:v>
                </c:pt>
                <c:pt idx="122">
                  <c:v>36646</c:v>
                </c:pt>
                <c:pt idx="123">
                  <c:v>36677</c:v>
                </c:pt>
                <c:pt idx="124">
                  <c:v>36707</c:v>
                </c:pt>
                <c:pt idx="125">
                  <c:v>36738</c:v>
                </c:pt>
                <c:pt idx="126">
                  <c:v>36769</c:v>
                </c:pt>
                <c:pt idx="127">
                  <c:v>36799</c:v>
                </c:pt>
                <c:pt idx="128">
                  <c:v>36830</c:v>
                </c:pt>
                <c:pt idx="129">
                  <c:v>36860</c:v>
                </c:pt>
                <c:pt idx="130">
                  <c:v>36891</c:v>
                </c:pt>
                <c:pt idx="131">
                  <c:v>36922</c:v>
                </c:pt>
                <c:pt idx="132">
                  <c:v>36950</c:v>
                </c:pt>
                <c:pt idx="133">
                  <c:v>36981</c:v>
                </c:pt>
                <c:pt idx="134">
                  <c:v>37011</c:v>
                </c:pt>
                <c:pt idx="135">
                  <c:v>37042</c:v>
                </c:pt>
                <c:pt idx="136">
                  <c:v>37072</c:v>
                </c:pt>
                <c:pt idx="137">
                  <c:v>37103</c:v>
                </c:pt>
                <c:pt idx="138">
                  <c:v>37134</c:v>
                </c:pt>
                <c:pt idx="139">
                  <c:v>37164</c:v>
                </c:pt>
                <c:pt idx="140">
                  <c:v>37195</c:v>
                </c:pt>
                <c:pt idx="141">
                  <c:v>37225</c:v>
                </c:pt>
                <c:pt idx="142">
                  <c:v>37256</c:v>
                </c:pt>
                <c:pt idx="143">
                  <c:v>37287</c:v>
                </c:pt>
                <c:pt idx="144">
                  <c:v>37315</c:v>
                </c:pt>
                <c:pt idx="145">
                  <c:v>37346</c:v>
                </c:pt>
                <c:pt idx="146">
                  <c:v>37376</c:v>
                </c:pt>
                <c:pt idx="147">
                  <c:v>37407</c:v>
                </c:pt>
                <c:pt idx="148">
                  <c:v>37437</c:v>
                </c:pt>
                <c:pt idx="149">
                  <c:v>37468</c:v>
                </c:pt>
                <c:pt idx="150">
                  <c:v>37499</c:v>
                </c:pt>
                <c:pt idx="151">
                  <c:v>37529</c:v>
                </c:pt>
                <c:pt idx="152">
                  <c:v>37560</c:v>
                </c:pt>
                <c:pt idx="153">
                  <c:v>37590</c:v>
                </c:pt>
                <c:pt idx="154">
                  <c:v>37621</c:v>
                </c:pt>
                <c:pt idx="155">
                  <c:v>37652</c:v>
                </c:pt>
                <c:pt idx="156">
                  <c:v>37680</c:v>
                </c:pt>
                <c:pt idx="157">
                  <c:v>37711</c:v>
                </c:pt>
                <c:pt idx="158">
                  <c:v>37741</c:v>
                </c:pt>
                <c:pt idx="159">
                  <c:v>37772</c:v>
                </c:pt>
                <c:pt idx="160">
                  <c:v>37802</c:v>
                </c:pt>
                <c:pt idx="161">
                  <c:v>37833</c:v>
                </c:pt>
                <c:pt idx="162">
                  <c:v>37864</c:v>
                </c:pt>
                <c:pt idx="163">
                  <c:v>37894</c:v>
                </c:pt>
                <c:pt idx="164">
                  <c:v>37925</c:v>
                </c:pt>
                <c:pt idx="165">
                  <c:v>37955</c:v>
                </c:pt>
                <c:pt idx="166">
                  <c:v>37986</c:v>
                </c:pt>
                <c:pt idx="167">
                  <c:v>38017</c:v>
                </c:pt>
                <c:pt idx="168">
                  <c:v>38046</c:v>
                </c:pt>
                <c:pt idx="169">
                  <c:v>38077</c:v>
                </c:pt>
                <c:pt idx="170">
                  <c:v>38107</c:v>
                </c:pt>
                <c:pt idx="171">
                  <c:v>38138</c:v>
                </c:pt>
                <c:pt idx="172">
                  <c:v>38168</c:v>
                </c:pt>
                <c:pt idx="173">
                  <c:v>38199</c:v>
                </c:pt>
                <c:pt idx="174">
                  <c:v>38230</c:v>
                </c:pt>
                <c:pt idx="175">
                  <c:v>38260</c:v>
                </c:pt>
                <c:pt idx="176">
                  <c:v>38291</c:v>
                </c:pt>
                <c:pt idx="177">
                  <c:v>38321</c:v>
                </c:pt>
                <c:pt idx="178">
                  <c:v>38352</c:v>
                </c:pt>
                <c:pt idx="179">
                  <c:v>38383</c:v>
                </c:pt>
                <c:pt idx="180">
                  <c:v>38412</c:v>
                </c:pt>
                <c:pt idx="181">
                  <c:v>38442</c:v>
                </c:pt>
                <c:pt idx="182">
                  <c:v>38472</c:v>
                </c:pt>
                <c:pt idx="183">
                  <c:v>38503</c:v>
                </c:pt>
                <c:pt idx="184">
                  <c:v>38533</c:v>
                </c:pt>
                <c:pt idx="185">
                  <c:v>38564</c:v>
                </c:pt>
                <c:pt idx="186">
                  <c:v>38595</c:v>
                </c:pt>
                <c:pt idx="187">
                  <c:v>38625</c:v>
                </c:pt>
                <c:pt idx="188">
                  <c:v>38656</c:v>
                </c:pt>
                <c:pt idx="189">
                  <c:v>38686</c:v>
                </c:pt>
                <c:pt idx="190">
                  <c:v>38717</c:v>
                </c:pt>
                <c:pt idx="191">
                  <c:v>38748</c:v>
                </c:pt>
                <c:pt idx="192">
                  <c:v>38777</c:v>
                </c:pt>
                <c:pt idx="193">
                  <c:v>38807</c:v>
                </c:pt>
                <c:pt idx="194">
                  <c:v>38837</c:v>
                </c:pt>
                <c:pt idx="195">
                  <c:v>38868</c:v>
                </c:pt>
                <c:pt idx="196">
                  <c:v>38898</c:v>
                </c:pt>
                <c:pt idx="197">
                  <c:v>38929</c:v>
                </c:pt>
                <c:pt idx="198">
                  <c:v>38960</c:v>
                </c:pt>
                <c:pt idx="199">
                  <c:v>38990</c:v>
                </c:pt>
                <c:pt idx="200">
                  <c:v>39021</c:v>
                </c:pt>
                <c:pt idx="201">
                  <c:v>39051</c:v>
                </c:pt>
                <c:pt idx="202">
                  <c:v>39082</c:v>
                </c:pt>
                <c:pt idx="203">
                  <c:v>39113</c:v>
                </c:pt>
                <c:pt idx="204">
                  <c:v>39142</c:v>
                </c:pt>
                <c:pt idx="205">
                  <c:v>39172</c:v>
                </c:pt>
                <c:pt idx="206">
                  <c:v>39202</c:v>
                </c:pt>
                <c:pt idx="207">
                  <c:v>39233</c:v>
                </c:pt>
                <c:pt idx="208">
                  <c:v>39263</c:v>
                </c:pt>
                <c:pt idx="209">
                  <c:v>39294</c:v>
                </c:pt>
                <c:pt idx="210">
                  <c:v>39325</c:v>
                </c:pt>
                <c:pt idx="211">
                  <c:v>39355</c:v>
                </c:pt>
                <c:pt idx="212">
                  <c:v>39386</c:v>
                </c:pt>
                <c:pt idx="213">
                  <c:v>39416</c:v>
                </c:pt>
                <c:pt idx="214">
                  <c:v>39447</c:v>
                </c:pt>
                <c:pt idx="215">
                  <c:v>39478</c:v>
                </c:pt>
                <c:pt idx="216">
                  <c:v>39507</c:v>
                </c:pt>
                <c:pt idx="217">
                  <c:v>39538</c:v>
                </c:pt>
                <c:pt idx="218">
                  <c:v>39568</c:v>
                </c:pt>
                <c:pt idx="219">
                  <c:v>39599</c:v>
                </c:pt>
                <c:pt idx="220">
                  <c:v>39629</c:v>
                </c:pt>
                <c:pt idx="221">
                  <c:v>39660</c:v>
                </c:pt>
                <c:pt idx="222">
                  <c:v>39691</c:v>
                </c:pt>
                <c:pt idx="223">
                  <c:v>39721</c:v>
                </c:pt>
                <c:pt idx="224">
                  <c:v>39752</c:v>
                </c:pt>
                <c:pt idx="225">
                  <c:v>39782</c:v>
                </c:pt>
                <c:pt idx="226">
                  <c:v>39813</c:v>
                </c:pt>
                <c:pt idx="227">
                  <c:v>39844</c:v>
                </c:pt>
                <c:pt idx="228">
                  <c:v>39872</c:v>
                </c:pt>
                <c:pt idx="229">
                  <c:v>39903</c:v>
                </c:pt>
                <c:pt idx="230">
                  <c:v>39933</c:v>
                </c:pt>
                <c:pt idx="231">
                  <c:v>39964</c:v>
                </c:pt>
                <c:pt idx="232">
                  <c:v>39994</c:v>
                </c:pt>
                <c:pt idx="233">
                  <c:v>40025</c:v>
                </c:pt>
                <c:pt idx="234">
                  <c:v>40056</c:v>
                </c:pt>
                <c:pt idx="235">
                  <c:v>40086</c:v>
                </c:pt>
                <c:pt idx="236">
                  <c:v>40117</c:v>
                </c:pt>
                <c:pt idx="237">
                  <c:v>40147</c:v>
                </c:pt>
                <c:pt idx="238">
                  <c:v>40178</c:v>
                </c:pt>
                <c:pt idx="239">
                  <c:v>40209</c:v>
                </c:pt>
                <c:pt idx="240">
                  <c:v>40237</c:v>
                </c:pt>
                <c:pt idx="241">
                  <c:v>40268</c:v>
                </c:pt>
                <c:pt idx="242">
                  <c:v>40296</c:v>
                </c:pt>
                <c:pt idx="243">
                  <c:v>40329</c:v>
                </c:pt>
                <c:pt idx="244">
                  <c:v>40359</c:v>
                </c:pt>
                <c:pt idx="245">
                  <c:v>40390</c:v>
                </c:pt>
                <c:pt idx="246">
                  <c:v>40421</c:v>
                </c:pt>
                <c:pt idx="247">
                  <c:v>40451</c:v>
                </c:pt>
                <c:pt idx="248">
                  <c:v>40482</c:v>
                </c:pt>
                <c:pt idx="249">
                  <c:v>40512</c:v>
                </c:pt>
                <c:pt idx="250">
                  <c:v>40543</c:v>
                </c:pt>
                <c:pt idx="251">
                  <c:v>40574</c:v>
                </c:pt>
                <c:pt idx="252">
                  <c:v>40602</c:v>
                </c:pt>
                <c:pt idx="253">
                  <c:v>40633</c:v>
                </c:pt>
                <c:pt idx="254">
                  <c:v>40663</c:v>
                </c:pt>
                <c:pt idx="255">
                  <c:v>40694</c:v>
                </c:pt>
                <c:pt idx="256">
                  <c:v>40724</c:v>
                </c:pt>
                <c:pt idx="257">
                  <c:v>40755</c:v>
                </c:pt>
                <c:pt idx="258">
                  <c:v>40786</c:v>
                </c:pt>
                <c:pt idx="259">
                  <c:v>40816</c:v>
                </c:pt>
                <c:pt idx="260">
                  <c:v>40847</c:v>
                </c:pt>
                <c:pt idx="261">
                  <c:v>40877</c:v>
                </c:pt>
                <c:pt idx="262">
                  <c:v>40908</c:v>
                </c:pt>
                <c:pt idx="263">
                  <c:v>40939</c:v>
                </c:pt>
                <c:pt idx="264">
                  <c:v>40968</c:v>
                </c:pt>
                <c:pt idx="265">
                  <c:v>40999</c:v>
                </c:pt>
                <c:pt idx="266">
                  <c:v>41029</c:v>
                </c:pt>
                <c:pt idx="267">
                  <c:v>41060</c:v>
                </c:pt>
                <c:pt idx="268">
                  <c:v>41090</c:v>
                </c:pt>
                <c:pt idx="269">
                  <c:v>41121</c:v>
                </c:pt>
                <c:pt idx="270">
                  <c:v>41152</c:v>
                </c:pt>
                <c:pt idx="271">
                  <c:v>41182</c:v>
                </c:pt>
                <c:pt idx="272">
                  <c:v>41213</c:v>
                </c:pt>
                <c:pt idx="273">
                  <c:v>41243</c:v>
                </c:pt>
                <c:pt idx="274">
                  <c:v>41274</c:v>
                </c:pt>
                <c:pt idx="275">
                  <c:v>41305</c:v>
                </c:pt>
                <c:pt idx="276">
                  <c:v>41333</c:v>
                </c:pt>
                <c:pt idx="277">
                  <c:v>41364</c:v>
                </c:pt>
                <c:pt idx="278">
                  <c:v>41394</c:v>
                </c:pt>
                <c:pt idx="279">
                  <c:v>41425</c:v>
                </c:pt>
                <c:pt idx="280">
                  <c:v>41455</c:v>
                </c:pt>
                <c:pt idx="281">
                  <c:v>41486</c:v>
                </c:pt>
                <c:pt idx="282">
                  <c:v>41517</c:v>
                </c:pt>
                <c:pt idx="283">
                  <c:v>41547</c:v>
                </c:pt>
                <c:pt idx="284">
                  <c:v>41578</c:v>
                </c:pt>
                <c:pt idx="285">
                  <c:v>41608</c:v>
                </c:pt>
                <c:pt idx="286">
                  <c:v>41639</c:v>
                </c:pt>
                <c:pt idx="287">
                  <c:v>41670</c:v>
                </c:pt>
                <c:pt idx="288">
                  <c:v>41698</c:v>
                </c:pt>
                <c:pt idx="289">
                  <c:v>41729</c:v>
                </c:pt>
                <c:pt idx="290">
                  <c:v>41759</c:v>
                </c:pt>
                <c:pt idx="291">
                  <c:v>41790</c:v>
                </c:pt>
                <c:pt idx="292">
                  <c:v>41820</c:v>
                </c:pt>
                <c:pt idx="293">
                  <c:v>41851</c:v>
                </c:pt>
                <c:pt idx="294">
                  <c:v>41882</c:v>
                </c:pt>
                <c:pt idx="295">
                  <c:v>41912</c:v>
                </c:pt>
                <c:pt idx="296">
                  <c:v>41943</c:v>
                </c:pt>
                <c:pt idx="297">
                  <c:v>41973</c:v>
                </c:pt>
                <c:pt idx="298">
                  <c:v>42004</c:v>
                </c:pt>
                <c:pt idx="299">
                  <c:v>42035</c:v>
                </c:pt>
                <c:pt idx="300">
                  <c:v>42063</c:v>
                </c:pt>
                <c:pt idx="301">
                  <c:v>42094</c:v>
                </c:pt>
                <c:pt idx="302">
                  <c:v>42124</c:v>
                </c:pt>
                <c:pt idx="303">
                  <c:v>42155</c:v>
                </c:pt>
                <c:pt idx="304">
                  <c:v>42185</c:v>
                </c:pt>
                <c:pt idx="305">
                  <c:v>42216</c:v>
                </c:pt>
                <c:pt idx="306">
                  <c:v>42247</c:v>
                </c:pt>
                <c:pt idx="307">
                  <c:v>42277</c:v>
                </c:pt>
                <c:pt idx="308">
                  <c:v>42308</c:v>
                </c:pt>
                <c:pt idx="309">
                  <c:v>42338</c:v>
                </c:pt>
                <c:pt idx="310">
                  <c:v>42369</c:v>
                </c:pt>
                <c:pt idx="311">
                  <c:v>42400</c:v>
                </c:pt>
                <c:pt idx="312">
                  <c:v>42429</c:v>
                </c:pt>
                <c:pt idx="313">
                  <c:v>42460</c:v>
                </c:pt>
                <c:pt idx="314">
                  <c:v>42490</c:v>
                </c:pt>
                <c:pt idx="315">
                  <c:v>42521</c:v>
                </c:pt>
                <c:pt idx="316">
                  <c:v>42551</c:v>
                </c:pt>
                <c:pt idx="317">
                  <c:v>42582</c:v>
                </c:pt>
                <c:pt idx="318">
                  <c:v>42613</c:v>
                </c:pt>
                <c:pt idx="319">
                  <c:v>42643</c:v>
                </c:pt>
                <c:pt idx="320">
                  <c:v>42674</c:v>
                </c:pt>
                <c:pt idx="321">
                  <c:v>42704</c:v>
                </c:pt>
                <c:pt idx="322">
                  <c:v>42735</c:v>
                </c:pt>
                <c:pt idx="323">
                  <c:v>42766</c:v>
                </c:pt>
                <c:pt idx="324">
                  <c:v>42794</c:v>
                </c:pt>
              </c:numCache>
            </c:numRef>
          </c:cat>
          <c:val>
            <c:numRef>
              <c:f>Sheet1!$B$3:$B$327</c:f>
              <c:numCache>
                <c:formatCode>0.00</c:formatCode>
                <c:ptCount val="325"/>
                <c:pt idx="0">
                  <c:v>84.62</c:v>
                </c:pt>
                <c:pt idx="1">
                  <c:v>85.23</c:v>
                </c:pt>
                <c:pt idx="2">
                  <c:v>85.66</c:v>
                </c:pt>
                <c:pt idx="3">
                  <c:v>86.35</c:v>
                </c:pt>
                <c:pt idx="4">
                  <c:v>86.63</c:v>
                </c:pt>
                <c:pt idx="5">
                  <c:v>85.47</c:v>
                </c:pt>
                <c:pt idx="6">
                  <c:v>85.25</c:v>
                </c:pt>
                <c:pt idx="7">
                  <c:v>85.95</c:v>
                </c:pt>
                <c:pt idx="8">
                  <c:v>86.36</c:v>
                </c:pt>
                <c:pt idx="9">
                  <c:v>86.69</c:v>
                </c:pt>
                <c:pt idx="10">
                  <c:v>86.8</c:v>
                </c:pt>
                <c:pt idx="11">
                  <c:v>84.92</c:v>
                </c:pt>
                <c:pt idx="12">
                  <c:v>85.1</c:v>
                </c:pt>
                <c:pt idx="13">
                  <c:v>85.41</c:v>
                </c:pt>
                <c:pt idx="14">
                  <c:v>85.63</c:v>
                </c:pt>
                <c:pt idx="15">
                  <c:v>86.07</c:v>
                </c:pt>
                <c:pt idx="16">
                  <c:v>86.31</c:v>
                </c:pt>
                <c:pt idx="17">
                  <c:v>85.17</c:v>
                </c:pt>
                <c:pt idx="18">
                  <c:v>85.07</c:v>
                </c:pt>
                <c:pt idx="19">
                  <c:v>85.86</c:v>
                </c:pt>
                <c:pt idx="20">
                  <c:v>86.37</c:v>
                </c:pt>
                <c:pt idx="21">
                  <c:v>86.67</c:v>
                </c:pt>
                <c:pt idx="22">
                  <c:v>86.84</c:v>
                </c:pt>
                <c:pt idx="23">
                  <c:v>85.03</c:v>
                </c:pt>
                <c:pt idx="24">
                  <c:v>85.4</c:v>
                </c:pt>
                <c:pt idx="25">
                  <c:v>85.83</c:v>
                </c:pt>
                <c:pt idx="26">
                  <c:v>86.39</c:v>
                </c:pt>
                <c:pt idx="27">
                  <c:v>86.92</c:v>
                </c:pt>
                <c:pt idx="28">
                  <c:v>87.15</c:v>
                </c:pt>
                <c:pt idx="29">
                  <c:v>86.16</c:v>
                </c:pt>
                <c:pt idx="30">
                  <c:v>86.07</c:v>
                </c:pt>
                <c:pt idx="31">
                  <c:v>86.91</c:v>
                </c:pt>
                <c:pt idx="32">
                  <c:v>87.57</c:v>
                </c:pt>
                <c:pt idx="33">
                  <c:v>87.96</c:v>
                </c:pt>
                <c:pt idx="34">
                  <c:v>88.19</c:v>
                </c:pt>
                <c:pt idx="35">
                  <c:v>86.46</c:v>
                </c:pt>
                <c:pt idx="36">
                  <c:v>87.05</c:v>
                </c:pt>
                <c:pt idx="37">
                  <c:v>87.43</c:v>
                </c:pt>
                <c:pt idx="38">
                  <c:v>88.18</c:v>
                </c:pt>
                <c:pt idx="39">
                  <c:v>88.81</c:v>
                </c:pt>
                <c:pt idx="40">
                  <c:v>89.14</c:v>
                </c:pt>
                <c:pt idx="41">
                  <c:v>88.26</c:v>
                </c:pt>
                <c:pt idx="42">
                  <c:v>88.19</c:v>
                </c:pt>
                <c:pt idx="43">
                  <c:v>89.17</c:v>
                </c:pt>
                <c:pt idx="44">
                  <c:v>89.85</c:v>
                </c:pt>
                <c:pt idx="45">
                  <c:v>90.3</c:v>
                </c:pt>
                <c:pt idx="46">
                  <c:v>90.66</c:v>
                </c:pt>
                <c:pt idx="47">
                  <c:v>88.85</c:v>
                </c:pt>
                <c:pt idx="48">
                  <c:v>89.46</c:v>
                </c:pt>
                <c:pt idx="49">
                  <c:v>90.24</c:v>
                </c:pt>
                <c:pt idx="50">
                  <c:v>90.96</c:v>
                </c:pt>
                <c:pt idx="51">
                  <c:v>91.64</c:v>
                </c:pt>
                <c:pt idx="52">
                  <c:v>92.09</c:v>
                </c:pt>
                <c:pt idx="53">
                  <c:v>91.14</c:v>
                </c:pt>
                <c:pt idx="54">
                  <c:v>91.21</c:v>
                </c:pt>
                <c:pt idx="55">
                  <c:v>92.26</c:v>
                </c:pt>
                <c:pt idx="56">
                  <c:v>92.92</c:v>
                </c:pt>
                <c:pt idx="57">
                  <c:v>93.59</c:v>
                </c:pt>
                <c:pt idx="58">
                  <c:v>93.86</c:v>
                </c:pt>
                <c:pt idx="59">
                  <c:v>91.99</c:v>
                </c:pt>
                <c:pt idx="60">
                  <c:v>92.71</c:v>
                </c:pt>
                <c:pt idx="61">
                  <c:v>93.31</c:v>
                </c:pt>
                <c:pt idx="62">
                  <c:v>93.87</c:v>
                </c:pt>
                <c:pt idx="63">
                  <c:v>94.37</c:v>
                </c:pt>
                <c:pt idx="64">
                  <c:v>94.78</c:v>
                </c:pt>
                <c:pt idx="65">
                  <c:v>93.61</c:v>
                </c:pt>
                <c:pt idx="66">
                  <c:v>93.67</c:v>
                </c:pt>
                <c:pt idx="67">
                  <c:v>94.6</c:v>
                </c:pt>
                <c:pt idx="68">
                  <c:v>95.26</c:v>
                </c:pt>
                <c:pt idx="69">
                  <c:v>95.66</c:v>
                </c:pt>
                <c:pt idx="70">
                  <c:v>95.88</c:v>
                </c:pt>
                <c:pt idx="71">
                  <c:v>93.71</c:v>
                </c:pt>
                <c:pt idx="72">
                  <c:v>94.56</c:v>
                </c:pt>
                <c:pt idx="73">
                  <c:v>95.25</c:v>
                </c:pt>
                <c:pt idx="74">
                  <c:v>95.81</c:v>
                </c:pt>
                <c:pt idx="75">
                  <c:v>96.61</c:v>
                </c:pt>
                <c:pt idx="76">
                  <c:v>96.96</c:v>
                </c:pt>
                <c:pt idx="77">
                  <c:v>95.94</c:v>
                </c:pt>
                <c:pt idx="78">
                  <c:v>96</c:v>
                </c:pt>
                <c:pt idx="79">
                  <c:v>96.81</c:v>
                </c:pt>
                <c:pt idx="80">
                  <c:v>97.54</c:v>
                </c:pt>
                <c:pt idx="81">
                  <c:v>98.11</c:v>
                </c:pt>
                <c:pt idx="82">
                  <c:v>98.29</c:v>
                </c:pt>
                <c:pt idx="83">
                  <c:v>96.22</c:v>
                </c:pt>
                <c:pt idx="84">
                  <c:v>97.01</c:v>
                </c:pt>
                <c:pt idx="85">
                  <c:v>97.73</c:v>
                </c:pt>
                <c:pt idx="86">
                  <c:v>98.44</c:v>
                </c:pt>
                <c:pt idx="87">
                  <c:v>99.19</c:v>
                </c:pt>
                <c:pt idx="88">
                  <c:v>99.54</c:v>
                </c:pt>
                <c:pt idx="89">
                  <c:v>98.55</c:v>
                </c:pt>
                <c:pt idx="90">
                  <c:v>98.38</c:v>
                </c:pt>
                <c:pt idx="91">
                  <c:v>99.42</c:v>
                </c:pt>
                <c:pt idx="92">
                  <c:v>100.33</c:v>
                </c:pt>
                <c:pt idx="93">
                  <c:v>100.79</c:v>
                </c:pt>
                <c:pt idx="94">
                  <c:v>101.09</c:v>
                </c:pt>
                <c:pt idx="95">
                  <c:v>98.94</c:v>
                </c:pt>
                <c:pt idx="96">
                  <c:v>99.68</c:v>
                </c:pt>
                <c:pt idx="97">
                  <c:v>100.31</c:v>
                </c:pt>
                <c:pt idx="98">
                  <c:v>101.02</c:v>
                </c:pt>
                <c:pt idx="99">
                  <c:v>101.84</c:v>
                </c:pt>
                <c:pt idx="100">
                  <c:v>102.18</c:v>
                </c:pt>
                <c:pt idx="101">
                  <c:v>101.28</c:v>
                </c:pt>
                <c:pt idx="102">
                  <c:v>101.23</c:v>
                </c:pt>
                <c:pt idx="103">
                  <c:v>102.13</c:v>
                </c:pt>
                <c:pt idx="104">
                  <c:v>102.97</c:v>
                </c:pt>
                <c:pt idx="105">
                  <c:v>103.5</c:v>
                </c:pt>
                <c:pt idx="106">
                  <c:v>103.84</c:v>
                </c:pt>
                <c:pt idx="107">
                  <c:v>101.62</c:v>
                </c:pt>
                <c:pt idx="108">
                  <c:v>102.57</c:v>
                </c:pt>
                <c:pt idx="109">
                  <c:v>103.22</c:v>
                </c:pt>
                <c:pt idx="110">
                  <c:v>104.07</c:v>
                </c:pt>
                <c:pt idx="111">
                  <c:v>104.7</c:v>
                </c:pt>
                <c:pt idx="112">
                  <c:v>105.14</c:v>
                </c:pt>
                <c:pt idx="113">
                  <c:v>104.23</c:v>
                </c:pt>
                <c:pt idx="114">
                  <c:v>104.21</c:v>
                </c:pt>
                <c:pt idx="115">
                  <c:v>105.08</c:v>
                </c:pt>
                <c:pt idx="116">
                  <c:v>106.04</c:v>
                </c:pt>
                <c:pt idx="117">
                  <c:v>106.56</c:v>
                </c:pt>
                <c:pt idx="118">
                  <c:v>106.92</c:v>
                </c:pt>
                <c:pt idx="119">
                  <c:v>104.68</c:v>
                </c:pt>
                <c:pt idx="120">
                  <c:v>105.37</c:v>
                </c:pt>
                <c:pt idx="121">
                  <c:v>106.26</c:v>
                </c:pt>
                <c:pt idx="122">
                  <c:v>107.05</c:v>
                </c:pt>
                <c:pt idx="123">
                  <c:v>107.81</c:v>
                </c:pt>
                <c:pt idx="124">
                  <c:v>107.98</c:v>
                </c:pt>
                <c:pt idx="125">
                  <c:v>106.74</c:v>
                </c:pt>
                <c:pt idx="126">
                  <c:v>106.69</c:v>
                </c:pt>
                <c:pt idx="127">
                  <c:v>107.52</c:v>
                </c:pt>
                <c:pt idx="128">
                  <c:v>108.11</c:v>
                </c:pt>
                <c:pt idx="129">
                  <c:v>108.62</c:v>
                </c:pt>
                <c:pt idx="130">
                  <c:v>108.81</c:v>
                </c:pt>
                <c:pt idx="131">
                  <c:v>106.45</c:v>
                </c:pt>
                <c:pt idx="132">
                  <c:v>107.18</c:v>
                </c:pt>
                <c:pt idx="133">
                  <c:v>107.71</c:v>
                </c:pt>
                <c:pt idx="134">
                  <c:v>108.06</c:v>
                </c:pt>
                <c:pt idx="135">
                  <c:v>108.65</c:v>
                </c:pt>
                <c:pt idx="136">
                  <c:v>108.87</c:v>
                </c:pt>
                <c:pt idx="137">
                  <c:v>107.52</c:v>
                </c:pt>
                <c:pt idx="138">
                  <c:v>107.52</c:v>
                </c:pt>
                <c:pt idx="139">
                  <c:v>108.02</c:v>
                </c:pt>
                <c:pt idx="140">
                  <c:v>108.44</c:v>
                </c:pt>
                <c:pt idx="141">
                  <c:v>108.55</c:v>
                </c:pt>
                <c:pt idx="142">
                  <c:v>108.47</c:v>
                </c:pt>
                <c:pt idx="143">
                  <c:v>106.18</c:v>
                </c:pt>
                <c:pt idx="144">
                  <c:v>106.74</c:v>
                </c:pt>
                <c:pt idx="145">
                  <c:v>107.31</c:v>
                </c:pt>
                <c:pt idx="146">
                  <c:v>107.78</c:v>
                </c:pt>
                <c:pt idx="147">
                  <c:v>108.36</c:v>
                </c:pt>
                <c:pt idx="148">
                  <c:v>108.49</c:v>
                </c:pt>
                <c:pt idx="149">
                  <c:v>107.12</c:v>
                </c:pt>
                <c:pt idx="150">
                  <c:v>107.18</c:v>
                </c:pt>
                <c:pt idx="151">
                  <c:v>107.84</c:v>
                </c:pt>
                <c:pt idx="152">
                  <c:v>108.65</c:v>
                </c:pt>
                <c:pt idx="153">
                  <c:v>108.94</c:v>
                </c:pt>
                <c:pt idx="154">
                  <c:v>108.83</c:v>
                </c:pt>
                <c:pt idx="155">
                  <c:v>106.65</c:v>
                </c:pt>
                <c:pt idx="156">
                  <c:v>107.2</c:v>
                </c:pt>
                <c:pt idx="157">
                  <c:v>107.62</c:v>
                </c:pt>
                <c:pt idx="158">
                  <c:v>108.15</c:v>
                </c:pt>
                <c:pt idx="159">
                  <c:v>108.67</c:v>
                </c:pt>
                <c:pt idx="160">
                  <c:v>108.76</c:v>
                </c:pt>
                <c:pt idx="161">
                  <c:v>107.51</c:v>
                </c:pt>
                <c:pt idx="162">
                  <c:v>107.49</c:v>
                </c:pt>
                <c:pt idx="163">
                  <c:v>108.24</c:v>
                </c:pt>
                <c:pt idx="164">
                  <c:v>109.1</c:v>
                </c:pt>
                <c:pt idx="165">
                  <c:v>109.39</c:v>
                </c:pt>
                <c:pt idx="166">
                  <c:v>109.42</c:v>
                </c:pt>
                <c:pt idx="167">
                  <c:v>107.2</c:v>
                </c:pt>
                <c:pt idx="168">
                  <c:v>107.85</c:v>
                </c:pt>
                <c:pt idx="169">
                  <c:v>108.68</c:v>
                </c:pt>
                <c:pt idx="170">
                  <c:v>109.52</c:v>
                </c:pt>
                <c:pt idx="171">
                  <c:v>110.11</c:v>
                </c:pt>
                <c:pt idx="172">
                  <c:v>110.27</c:v>
                </c:pt>
                <c:pt idx="173">
                  <c:v>109.07</c:v>
                </c:pt>
                <c:pt idx="174">
                  <c:v>109</c:v>
                </c:pt>
                <c:pt idx="175">
                  <c:v>109.83</c:v>
                </c:pt>
                <c:pt idx="176">
                  <c:v>110.8</c:v>
                </c:pt>
                <c:pt idx="177">
                  <c:v>111.16</c:v>
                </c:pt>
                <c:pt idx="178">
                  <c:v>111.16</c:v>
                </c:pt>
                <c:pt idx="179">
                  <c:v>108.95</c:v>
                </c:pt>
                <c:pt idx="180">
                  <c:v>109.73</c:v>
                </c:pt>
                <c:pt idx="181">
                  <c:v>110.4</c:v>
                </c:pt>
                <c:pt idx="182">
                  <c:v>111.31</c:v>
                </c:pt>
                <c:pt idx="183">
                  <c:v>111.83</c:v>
                </c:pt>
                <c:pt idx="184">
                  <c:v>112.2</c:v>
                </c:pt>
                <c:pt idx="185">
                  <c:v>111.13</c:v>
                </c:pt>
                <c:pt idx="186">
                  <c:v>111.28</c:v>
                </c:pt>
                <c:pt idx="187">
                  <c:v>112.01</c:v>
                </c:pt>
                <c:pt idx="188">
                  <c:v>112.71</c:v>
                </c:pt>
                <c:pt idx="189">
                  <c:v>113.3</c:v>
                </c:pt>
                <c:pt idx="190">
                  <c:v>113.32</c:v>
                </c:pt>
                <c:pt idx="191">
                  <c:v>111.05</c:v>
                </c:pt>
                <c:pt idx="192">
                  <c:v>111.92</c:v>
                </c:pt>
                <c:pt idx="193">
                  <c:v>112.74</c:v>
                </c:pt>
                <c:pt idx="194">
                  <c:v>113.38</c:v>
                </c:pt>
                <c:pt idx="195">
                  <c:v>113.94</c:v>
                </c:pt>
                <c:pt idx="196">
                  <c:v>114.14</c:v>
                </c:pt>
                <c:pt idx="197">
                  <c:v>112.98</c:v>
                </c:pt>
                <c:pt idx="198">
                  <c:v>113.11</c:v>
                </c:pt>
                <c:pt idx="199">
                  <c:v>113.93</c:v>
                </c:pt>
                <c:pt idx="200">
                  <c:v>114.74</c:v>
                </c:pt>
                <c:pt idx="201">
                  <c:v>115.32</c:v>
                </c:pt>
                <c:pt idx="202">
                  <c:v>115.42</c:v>
                </c:pt>
                <c:pt idx="203">
                  <c:v>113.07</c:v>
                </c:pt>
                <c:pt idx="204">
                  <c:v>113.89</c:v>
                </c:pt>
                <c:pt idx="205">
                  <c:v>114.59</c:v>
                </c:pt>
                <c:pt idx="206">
                  <c:v>115.23</c:v>
                </c:pt>
                <c:pt idx="207">
                  <c:v>115.92</c:v>
                </c:pt>
                <c:pt idx="208">
                  <c:v>116.13</c:v>
                </c:pt>
                <c:pt idx="209">
                  <c:v>114.76</c:v>
                </c:pt>
                <c:pt idx="210">
                  <c:v>114.88</c:v>
                </c:pt>
                <c:pt idx="211">
                  <c:v>115.58</c:v>
                </c:pt>
                <c:pt idx="212">
                  <c:v>116.44</c:v>
                </c:pt>
                <c:pt idx="213">
                  <c:v>116.91</c:v>
                </c:pt>
                <c:pt idx="214">
                  <c:v>116.97</c:v>
                </c:pt>
                <c:pt idx="215">
                  <c:v>114.44</c:v>
                </c:pt>
                <c:pt idx="216">
                  <c:v>115.06</c:v>
                </c:pt>
                <c:pt idx="217">
                  <c:v>115.6</c:v>
                </c:pt>
                <c:pt idx="218">
                  <c:v>116.05</c:v>
                </c:pt>
                <c:pt idx="219">
                  <c:v>116.43</c:v>
                </c:pt>
                <c:pt idx="220">
                  <c:v>116.46</c:v>
                </c:pt>
                <c:pt idx="221">
                  <c:v>115.05</c:v>
                </c:pt>
                <c:pt idx="222">
                  <c:v>114.95</c:v>
                </c:pt>
                <c:pt idx="223">
                  <c:v>115.21</c:v>
                </c:pt>
                <c:pt idx="224">
                  <c:v>115.76</c:v>
                </c:pt>
                <c:pt idx="225">
                  <c:v>115.48</c:v>
                </c:pt>
                <c:pt idx="226">
                  <c:v>114.99</c:v>
                </c:pt>
                <c:pt idx="227">
                  <c:v>112.21</c:v>
                </c:pt>
                <c:pt idx="228">
                  <c:v>112.32</c:v>
                </c:pt>
                <c:pt idx="229">
                  <c:v>112.4</c:v>
                </c:pt>
                <c:pt idx="230">
                  <c:v>112.69</c:v>
                </c:pt>
                <c:pt idx="231">
                  <c:v>112.97</c:v>
                </c:pt>
                <c:pt idx="232">
                  <c:v>112.76</c:v>
                </c:pt>
                <c:pt idx="233">
                  <c:v>111.25</c:v>
                </c:pt>
                <c:pt idx="234">
                  <c:v>111.16</c:v>
                </c:pt>
                <c:pt idx="235">
                  <c:v>111.68</c:v>
                </c:pt>
                <c:pt idx="236">
                  <c:v>112.44</c:v>
                </c:pt>
                <c:pt idx="237">
                  <c:v>112.68</c:v>
                </c:pt>
                <c:pt idx="238">
                  <c:v>112.46</c:v>
                </c:pt>
                <c:pt idx="239">
                  <c:v>110.1</c:v>
                </c:pt>
                <c:pt idx="240">
                  <c:v>110.66</c:v>
                </c:pt>
                <c:pt idx="241">
                  <c:v>111.34</c:v>
                </c:pt>
                <c:pt idx="242">
                  <c:v>112.19</c:v>
                </c:pt>
                <c:pt idx="243">
                  <c:v>113.08</c:v>
                </c:pt>
                <c:pt idx="244">
                  <c:v>112.94</c:v>
                </c:pt>
                <c:pt idx="245">
                  <c:v>111.53</c:v>
                </c:pt>
                <c:pt idx="246">
                  <c:v>111.5</c:v>
                </c:pt>
                <c:pt idx="247">
                  <c:v>112.09</c:v>
                </c:pt>
                <c:pt idx="248">
                  <c:v>113.08</c:v>
                </c:pt>
                <c:pt idx="249">
                  <c:v>113.5</c:v>
                </c:pt>
                <c:pt idx="250">
                  <c:v>113.48</c:v>
                </c:pt>
                <c:pt idx="251">
                  <c:v>111.04</c:v>
                </c:pt>
                <c:pt idx="252">
                  <c:v>111.83</c:v>
                </c:pt>
                <c:pt idx="253">
                  <c:v>112.57</c:v>
                </c:pt>
                <c:pt idx="254">
                  <c:v>113.49</c:v>
                </c:pt>
                <c:pt idx="255">
                  <c:v>113.88</c:v>
                </c:pt>
                <c:pt idx="256">
                  <c:v>114.04</c:v>
                </c:pt>
                <c:pt idx="257">
                  <c:v>112.63</c:v>
                </c:pt>
                <c:pt idx="258">
                  <c:v>112.79</c:v>
                </c:pt>
                <c:pt idx="259">
                  <c:v>113.54</c:v>
                </c:pt>
                <c:pt idx="260">
                  <c:v>114.46</c:v>
                </c:pt>
                <c:pt idx="261">
                  <c:v>114.9</c:v>
                </c:pt>
                <c:pt idx="262">
                  <c:v>114.89</c:v>
                </c:pt>
                <c:pt idx="263">
                  <c:v>113.24</c:v>
                </c:pt>
                <c:pt idx="264">
                  <c:v>114.18</c:v>
                </c:pt>
                <c:pt idx="265">
                  <c:v>114.91</c:v>
                </c:pt>
                <c:pt idx="266">
                  <c:v>115.59</c:v>
                </c:pt>
                <c:pt idx="267">
                  <c:v>116.16</c:v>
                </c:pt>
                <c:pt idx="268">
                  <c:v>116.2</c:v>
                </c:pt>
                <c:pt idx="269">
                  <c:v>114.91</c:v>
                </c:pt>
                <c:pt idx="270">
                  <c:v>115.23</c:v>
                </c:pt>
                <c:pt idx="271">
                  <c:v>115.94</c:v>
                </c:pt>
                <c:pt idx="272">
                  <c:v>116.9</c:v>
                </c:pt>
                <c:pt idx="273">
                  <c:v>117.42</c:v>
                </c:pt>
                <c:pt idx="274">
                  <c:v>117.5</c:v>
                </c:pt>
                <c:pt idx="275">
                  <c:v>115</c:v>
                </c:pt>
                <c:pt idx="276">
                  <c:v>115.98</c:v>
                </c:pt>
                <c:pt idx="277">
                  <c:v>116.63</c:v>
                </c:pt>
                <c:pt idx="278">
                  <c:v>117.45</c:v>
                </c:pt>
                <c:pt idx="279">
                  <c:v>118.09</c:v>
                </c:pt>
                <c:pt idx="280">
                  <c:v>118.23</c:v>
                </c:pt>
                <c:pt idx="281">
                  <c:v>117.04</c:v>
                </c:pt>
                <c:pt idx="282">
                  <c:v>117.38</c:v>
                </c:pt>
                <c:pt idx="283">
                  <c:v>118.03</c:v>
                </c:pt>
                <c:pt idx="284">
                  <c:v>118.98</c:v>
                </c:pt>
                <c:pt idx="285">
                  <c:v>119.61</c:v>
                </c:pt>
                <c:pt idx="286">
                  <c:v>119.56</c:v>
                </c:pt>
                <c:pt idx="287">
                  <c:v>117.06</c:v>
                </c:pt>
                <c:pt idx="288" formatCode="General">
                  <c:v>117.77</c:v>
                </c:pt>
                <c:pt idx="289" formatCode="General">
                  <c:v>118.54</c:v>
                </c:pt>
                <c:pt idx="290" formatCode="General">
                  <c:v>119.45</c:v>
                </c:pt>
                <c:pt idx="291" formatCode="General">
                  <c:v>120.12</c:v>
                </c:pt>
                <c:pt idx="292" formatCode="General">
                  <c:v>120.42</c:v>
                </c:pt>
                <c:pt idx="293" formatCode="General">
                  <c:v>119.24</c:v>
                </c:pt>
                <c:pt idx="294" formatCode="General">
                  <c:v>119.55</c:v>
                </c:pt>
                <c:pt idx="295" formatCode="General">
                  <c:v>120.29</c:v>
                </c:pt>
                <c:pt idx="296" formatCode="General">
                  <c:v>121.36</c:v>
                </c:pt>
                <c:pt idx="297" formatCode="General">
                  <c:v>121.93</c:v>
                </c:pt>
                <c:pt idx="298" formatCode="General">
                  <c:v>122.09</c:v>
                </c:pt>
                <c:pt idx="299">
                  <c:v>119.48</c:v>
                </c:pt>
                <c:pt idx="300" formatCode="General">
                  <c:v>120.3</c:v>
                </c:pt>
                <c:pt idx="301" formatCode="General">
                  <c:v>120.95</c:v>
                </c:pt>
                <c:pt idx="302" formatCode="General">
                  <c:v>121.88</c:v>
                </c:pt>
                <c:pt idx="303" formatCode="General">
                  <c:v>122.6</c:v>
                </c:pt>
                <c:pt idx="304" formatCode="General">
                  <c:v>122.83</c:v>
                </c:pt>
                <c:pt idx="305" formatCode="General">
                  <c:v>121.79</c:v>
                </c:pt>
                <c:pt idx="306" formatCode="General">
                  <c:v>122</c:v>
                </c:pt>
                <c:pt idx="307" formatCode="General">
                  <c:v>122.61</c:v>
                </c:pt>
                <c:pt idx="308" formatCode="General">
                  <c:v>123.75</c:v>
                </c:pt>
                <c:pt idx="309" formatCode="General">
                  <c:v>124.27</c:v>
                </c:pt>
                <c:pt idx="310" formatCode="General">
                  <c:v>124.4</c:v>
                </c:pt>
                <c:pt idx="311" formatCode="General">
                  <c:v>121.82</c:v>
                </c:pt>
                <c:pt idx="312" formatCode="General">
                  <c:v>122.68</c:v>
                </c:pt>
                <c:pt idx="313" formatCode="General">
                  <c:v>123.44</c:v>
                </c:pt>
                <c:pt idx="314" formatCode="General">
                  <c:v>124.32</c:v>
                </c:pt>
                <c:pt idx="315" formatCode="General">
                  <c:v>124.8</c:v>
                </c:pt>
                <c:pt idx="316" formatCode="General">
                  <c:v>125.18</c:v>
                </c:pt>
                <c:pt idx="317" formatCode="General">
                  <c:v>124.12</c:v>
                </c:pt>
                <c:pt idx="318" formatCode="General">
                  <c:v>124.37</c:v>
                </c:pt>
                <c:pt idx="319" formatCode="General">
                  <c:v>125.1</c:v>
                </c:pt>
                <c:pt idx="320" formatCode="General">
                  <c:v>126</c:v>
                </c:pt>
                <c:pt idx="321" formatCode="General">
                  <c:v>126.52</c:v>
                </c:pt>
                <c:pt idx="322" formatCode="General">
                  <c:v>126.5</c:v>
                </c:pt>
                <c:pt idx="323" formatCode="General">
                  <c:v>123.92</c:v>
                </c:pt>
                <c:pt idx="324" formatCode="General">
                  <c:v>124.83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122448"/>
        <c:axId val="209115784"/>
      </c:lineChart>
      <c:catAx>
        <c:axId val="209122448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115784"/>
        <c:crosses val="autoZero"/>
        <c:auto val="0"/>
        <c:lblAlgn val="ctr"/>
        <c:lblOffset val="100"/>
        <c:tickLblSkip val="12"/>
        <c:tickMarkSkip val="12"/>
        <c:noMultiLvlLbl val="1"/>
      </c:catAx>
      <c:valAx>
        <c:axId val="209115784"/>
        <c:scaling>
          <c:orientation val="minMax"/>
          <c:max val="130"/>
          <c:min val="85"/>
        </c:scaling>
        <c:delete val="0"/>
        <c:axPos val="l"/>
        <c:majorGridlines>
          <c:spPr>
            <a:ln w="9525"/>
          </c:spPr>
        </c:majorGridlines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Millions</a:t>
                </a: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122448"/>
        <c:crosses val="autoZero"/>
        <c:crossBetween val="midCat"/>
      </c:valAx>
      <c:dateAx>
        <c:axId val="209116568"/>
        <c:scaling>
          <c:orientation val="minMax"/>
        </c:scaling>
        <c:delete val="1"/>
        <c:axPos val="b"/>
        <c:numFmt formatCode="&quot;'&quot;yy" sourceLinked="1"/>
        <c:majorTickMark val="out"/>
        <c:minorTickMark val="none"/>
        <c:tickLblPos val="nextTo"/>
        <c:crossAx val="209120096"/>
        <c:crosses val="autoZero"/>
        <c:auto val="1"/>
        <c:lblOffset val="100"/>
        <c:baseTimeUnit val="months"/>
      </c:dateAx>
      <c:valAx>
        <c:axId val="209120096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spPr>
          <a:ln w="9525">
            <a:noFill/>
          </a:ln>
        </c:spPr>
        <c:crossAx val="209116568"/>
        <c:crosses val="max"/>
        <c:crossBetween val="between"/>
        <c:majorUnit val="1"/>
      </c:valAx>
      <c:spPr>
        <a:solidFill>
          <a:srgbClr val="FFFFFF"/>
        </a:solidFill>
        <a:ln w="276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28253821214"/>
          <c:y val="4.3879907621247098E-2"/>
          <c:w val="0.840924595892379"/>
          <c:h val="0.845265588914548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Sheet1!$A$2:$A$326</c:f>
              <c:numCache>
                <c:formatCode>"'"yy</c:formatCode>
                <c:ptCount val="325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40296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40633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</c:numCache>
            </c:numRef>
          </c:cat>
          <c:val>
            <c:numRef>
              <c:f>Sheet1!$C$2:$C$326</c:f>
              <c:numCache>
                <c:formatCode>0</c:formatCode>
                <c:ptCount val="3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11</c:v>
                </c:pt>
                <c:pt idx="233">
                  <c:v>1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 formatCode="General">
                  <c:v>0</c:v>
                </c:pt>
                <c:pt idx="243" formatCode="General">
                  <c:v>0</c:v>
                </c:pt>
                <c:pt idx="244" formatCode="General">
                  <c:v>0</c:v>
                </c:pt>
                <c:pt idx="245" formatCode="General">
                  <c:v>0</c:v>
                </c:pt>
                <c:pt idx="246" formatCode="General">
                  <c:v>0</c:v>
                </c:pt>
                <c:pt idx="247" formatCode="General">
                  <c:v>0</c:v>
                </c:pt>
                <c:pt idx="248" formatCode="General">
                  <c:v>0</c:v>
                </c:pt>
                <c:pt idx="249" formatCode="General">
                  <c:v>0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0</c:v>
                </c:pt>
                <c:pt idx="253" formatCode="General">
                  <c:v>0</c:v>
                </c:pt>
                <c:pt idx="254" formatCode="General">
                  <c:v>0</c:v>
                </c:pt>
                <c:pt idx="255" formatCode="General">
                  <c:v>0</c:v>
                </c:pt>
                <c:pt idx="256" formatCode="General">
                  <c:v>0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0</c:v>
                </c:pt>
                <c:pt idx="260" formatCode="General">
                  <c:v>0</c:v>
                </c:pt>
                <c:pt idx="261" formatCode="General">
                  <c:v>0</c:v>
                </c:pt>
                <c:pt idx="262" formatCode="General">
                  <c:v>0</c:v>
                </c:pt>
                <c:pt idx="263" formatCode="General">
                  <c:v>0</c:v>
                </c:pt>
                <c:pt idx="264" formatCode="General">
                  <c:v>0</c:v>
                </c:pt>
                <c:pt idx="265" formatCode="General">
                  <c:v>0</c:v>
                </c:pt>
                <c:pt idx="266" formatCode="General">
                  <c:v>0</c:v>
                </c:pt>
                <c:pt idx="267" formatCode="General">
                  <c:v>0</c:v>
                </c:pt>
                <c:pt idx="268" formatCode="General">
                  <c:v>0</c:v>
                </c:pt>
                <c:pt idx="269" formatCode="General">
                  <c:v>0</c:v>
                </c:pt>
                <c:pt idx="270" formatCode="General">
                  <c:v>0</c:v>
                </c:pt>
                <c:pt idx="271" formatCode="General">
                  <c:v>0</c:v>
                </c:pt>
                <c:pt idx="272" formatCode="General">
                  <c:v>0</c:v>
                </c:pt>
                <c:pt idx="273" formatCode="General">
                  <c:v>0</c:v>
                </c:pt>
                <c:pt idx="274" formatCode="General">
                  <c:v>0</c:v>
                </c:pt>
                <c:pt idx="275" formatCode="General">
                  <c:v>0</c:v>
                </c:pt>
                <c:pt idx="276" formatCode="General">
                  <c:v>0</c:v>
                </c:pt>
                <c:pt idx="277" formatCode="General">
                  <c:v>0</c:v>
                </c:pt>
                <c:pt idx="278" formatCode="General">
                  <c:v>0</c:v>
                </c:pt>
                <c:pt idx="279" formatCode="General">
                  <c:v>0</c:v>
                </c:pt>
                <c:pt idx="280" formatCode="General">
                  <c:v>0</c:v>
                </c:pt>
                <c:pt idx="281" formatCode="General">
                  <c:v>0</c:v>
                </c:pt>
                <c:pt idx="282" formatCode="General">
                  <c:v>0</c:v>
                </c:pt>
                <c:pt idx="283" formatCode="General">
                  <c:v>0</c:v>
                </c:pt>
                <c:pt idx="284" formatCode="General">
                  <c:v>0</c:v>
                </c:pt>
                <c:pt idx="285" formatCode="General">
                  <c:v>0</c:v>
                </c:pt>
                <c:pt idx="286" formatCode="General">
                  <c:v>0</c:v>
                </c:pt>
                <c:pt idx="287" formatCode="General">
                  <c:v>0</c:v>
                </c:pt>
                <c:pt idx="288" formatCode="General">
                  <c:v>0</c:v>
                </c:pt>
                <c:pt idx="289" formatCode="General">
                  <c:v>0</c:v>
                </c:pt>
                <c:pt idx="290" formatCode="General">
                  <c:v>0</c:v>
                </c:pt>
                <c:pt idx="291" formatCode="General">
                  <c:v>0</c:v>
                </c:pt>
                <c:pt idx="292" formatCode="General">
                  <c:v>0</c:v>
                </c:pt>
                <c:pt idx="293" formatCode="General">
                  <c:v>0</c:v>
                </c:pt>
                <c:pt idx="294" formatCode="General">
                  <c:v>0</c:v>
                </c:pt>
                <c:pt idx="295" formatCode="General">
                  <c:v>0</c:v>
                </c:pt>
                <c:pt idx="296" formatCode="General">
                  <c:v>0</c:v>
                </c:pt>
                <c:pt idx="297" formatCode="General">
                  <c:v>0</c:v>
                </c:pt>
                <c:pt idx="298" formatCode="General">
                  <c:v>0</c:v>
                </c:pt>
                <c:pt idx="299" formatCode="General">
                  <c:v>0</c:v>
                </c:pt>
                <c:pt idx="300" formatCode="General">
                  <c:v>0</c:v>
                </c:pt>
                <c:pt idx="301" formatCode="General">
                  <c:v>0</c:v>
                </c:pt>
                <c:pt idx="302" formatCode="General">
                  <c:v>0</c:v>
                </c:pt>
                <c:pt idx="303" formatCode="General">
                  <c:v>0</c:v>
                </c:pt>
                <c:pt idx="304" formatCode="General">
                  <c:v>0</c:v>
                </c:pt>
                <c:pt idx="305" formatCode="General">
                  <c:v>0</c:v>
                </c:pt>
                <c:pt idx="306" formatCode="General">
                  <c:v>0</c:v>
                </c:pt>
                <c:pt idx="307" formatCode="General">
                  <c:v>0</c:v>
                </c:pt>
                <c:pt idx="308" formatCode="General">
                  <c:v>0</c:v>
                </c:pt>
                <c:pt idx="309" formatCode="General">
                  <c:v>0</c:v>
                </c:pt>
                <c:pt idx="310" formatCode="General">
                  <c:v>0</c:v>
                </c:pt>
                <c:pt idx="311" formatCode="General">
                  <c:v>0</c:v>
                </c:pt>
                <c:pt idx="312" formatCode="General">
                  <c:v>0</c:v>
                </c:pt>
                <c:pt idx="313" formatCode="General">
                  <c:v>0</c:v>
                </c:pt>
                <c:pt idx="314" formatCode="General">
                  <c:v>0</c:v>
                </c:pt>
                <c:pt idx="315" formatCode="General">
                  <c:v>0</c:v>
                </c:pt>
                <c:pt idx="316" formatCode="General">
                  <c:v>0</c:v>
                </c:pt>
                <c:pt idx="317" formatCode="General">
                  <c:v>0</c:v>
                </c:pt>
                <c:pt idx="318" formatCode="General">
                  <c:v>0</c:v>
                </c:pt>
                <c:pt idx="319" formatCode="General">
                  <c:v>0</c:v>
                </c:pt>
                <c:pt idx="320" formatCode="General">
                  <c:v>0</c:v>
                </c:pt>
                <c:pt idx="321" formatCode="General">
                  <c:v>0</c:v>
                </c:pt>
                <c:pt idx="322" formatCode="General">
                  <c:v>0</c:v>
                </c:pt>
                <c:pt idx="323" formatCode="General">
                  <c:v>0</c:v>
                </c:pt>
                <c:pt idx="32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9122056"/>
        <c:axId val="209116176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Sheet1!$A$2:$A$326</c:f>
              <c:numCache>
                <c:formatCode>"'"yy</c:formatCode>
                <c:ptCount val="325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40296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40633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</c:numCache>
            </c:numRef>
          </c:cat>
          <c:val>
            <c:numRef>
              <c:f>Sheet1!$B$2:$B$326</c:f>
              <c:numCache>
                <c:formatCode>0.00</c:formatCode>
                <c:ptCount val="325"/>
                <c:pt idx="0">
                  <c:v>495.8</c:v>
                </c:pt>
                <c:pt idx="1">
                  <c:v>495.9</c:v>
                </c:pt>
                <c:pt idx="2">
                  <c:v>497.3</c:v>
                </c:pt>
                <c:pt idx="3">
                  <c:v>498.7</c:v>
                </c:pt>
                <c:pt idx="4">
                  <c:v>499</c:v>
                </c:pt>
                <c:pt idx="5">
                  <c:v>502.3</c:v>
                </c:pt>
                <c:pt idx="6">
                  <c:v>504.2</c:v>
                </c:pt>
                <c:pt idx="7">
                  <c:v>504</c:v>
                </c:pt>
                <c:pt idx="8">
                  <c:v>501.5</c:v>
                </c:pt>
                <c:pt idx="9">
                  <c:v>502.4</c:v>
                </c:pt>
                <c:pt idx="10">
                  <c:v>503.5</c:v>
                </c:pt>
                <c:pt idx="11">
                  <c:v>504.5</c:v>
                </c:pt>
                <c:pt idx="12">
                  <c:v>505.2</c:v>
                </c:pt>
                <c:pt idx="13">
                  <c:v>506.3</c:v>
                </c:pt>
                <c:pt idx="14">
                  <c:v>506.5</c:v>
                </c:pt>
                <c:pt idx="15">
                  <c:v>506.5</c:v>
                </c:pt>
                <c:pt idx="16">
                  <c:v>506.7</c:v>
                </c:pt>
                <c:pt idx="17">
                  <c:v>510.2</c:v>
                </c:pt>
                <c:pt idx="18">
                  <c:v>509.7</c:v>
                </c:pt>
                <c:pt idx="19">
                  <c:v>508.8</c:v>
                </c:pt>
                <c:pt idx="20">
                  <c:v>505.2</c:v>
                </c:pt>
                <c:pt idx="21">
                  <c:v>504.6</c:v>
                </c:pt>
                <c:pt idx="22">
                  <c:v>504.2</c:v>
                </c:pt>
                <c:pt idx="23">
                  <c:v>503.1</c:v>
                </c:pt>
                <c:pt idx="24">
                  <c:v>502.5</c:v>
                </c:pt>
                <c:pt idx="25">
                  <c:v>502.3</c:v>
                </c:pt>
                <c:pt idx="26">
                  <c:v>501.4</c:v>
                </c:pt>
                <c:pt idx="27">
                  <c:v>500.1</c:v>
                </c:pt>
                <c:pt idx="28">
                  <c:v>500.1</c:v>
                </c:pt>
                <c:pt idx="29">
                  <c:v>501.4</c:v>
                </c:pt>
                <c:pt idx="30">
                  <c:v>501.1</c:v>
                </c:pt>
                <c:pt idx="31">
                  <c:v>499</c:v>
                </c:pt>
                <c:pt idx="32">
                  <c:v>495.4</c:v>
                </c:pt>
                <c:pt idx="33">
                  <c:v>494.7</c:v>
                </c:pt>
                <c:pt idx="34">
                  <c:v>494.1</c:v>
                </c:pt>
                <c:pt idx="35">
                  <c:v>493.5</c:v>
                </c:pt>
                <c:pt idx="36">
                  <c:v>492</c:v>
                </c:pt>
                <c:pt idx="37">
                  <c:v>492.2</c:v>
                </c:pt>
                <c:pt idx="38">
                  <c:v>492.1</c:v>
                </c:pt>
                <c:pt idx="39">
                  <c:v>492.5</c:v>
                </c:pt>
                <c:pt idx="40">
                  <c:v>492.8</c:v>
                </c:pt>
                <c:pt idx="41">
                  <c:v>495</c:v>
                </c:pt>
                <c:pt idx="42">
                  <c:v>495.9</c:v>
                </c:pt>
                <c:pt idx="43">
                  <c:v>494</c:v>
                </c:pt>
                <c:pt idx="44">
                  <c:v>491.9</c:v>
                </c:pt>
                <c:pt idx="45">
                  <c:v>491.4</c:v>
                </c:pt>
                <c:pt idx="46">
                  <c:v>492.2</c:v>
                </c:pt>
                <c:pt idx="47">
                  <c:v>489.5</c:v>
                </c:pt>
                <c:pt idx="48">
                  <c:v>489.5</c:v>
                </c:pt>
                <c:pt idx="49">
                  <c:v>489.2</c:v>
                </c:pt>
                <c:pt idx="50">
                  <c:v>490.3</c:v>
                </c:pt>
                <c:pt idx="51">
                  <c:v>490.3</c:v>
                </c:pt>
                <c:pt idx="52">
                  <c:v>489.7</c:v>
                </c:pt>
                <c:pt idx="53">
                  <c:v>493.9</c:v>
                </c:pt>
                <c:pt idx="54">
                  <c:v>494.5</c:v>
                </c:pt>
                <c:pt idx="55">
                  <c:v>493.3</c:v>
                </c:pt>
                <c:pt idx="56">
                  <c:v>490.4</c:v>
                </c:pt>
                <c:pt idx="57">
                  <c:v>489.5</c:v>
                </c:pt>
                <c:pt idx="58">
                  <c:v>489.7</c:v>
                </c:pt>
                <c:pt idx="59">
                  <c:v>486</c:v>
                </c:pt>
                <c:pt idx="60">
                  <c:v>484.7</c:v>
                </c:pt>
                <c:pt idx="61">
                  <c:v>484.8</c:v>
                </c:pt>
                <c:pt idx="62">
                  <c:v>485.8</c:v>
                </c:pt>
                <c:pt idx="63">
                  <c:v>484.4</c:v>
                </c:pt>
                <c:pt idx="64">
                  <c:v>483.4</c:v>
                </c:pt>
                <c:pt idx="65">
                  <c:v>486.3</c:v>
                </c:pt>
                <c:pt idx="66">
                  <c:v>486.5</c:v>
                </c:pt>
                <c:pt idx="67">
                  <c:v>485.5</c:v>
                </c:pt>
                <c:pt idx="68">
                  <c:v>482.3</c:v>
                </c:pt>
                <c:pt idx="69">
                  <c:v>482.1</c:v>
                </c:pt>
                <c:pt idx="70">
                  <c:v>481.7</c:v>
                </c:pt>
                <c:pt idx="71">
                  <c:v>481.2</c:v>
                </c:pt>
                <c:pt idx="72">
                  <c:v>482.3</c:v>
                </c:pt>
                <c:pt idx="73">
                  <c:v>481.7</c:v>
                </c:pt>
                <c:pt idx="74">
                  <c:v>483.2</c:v>
                </c:pt>
                <c:pt idx="75">
                  <c:v>483.1</c:v>
                </c:pt>
                <c:pt idx="76">
                  <c:v>484.2</c:v>
                </c:pt>
                <c:pt idx="77">
                  <c:v>487.8</c:v>
                </c:pt>
                <c:pt idx="78">
                  <c:v>489.2</c:v>
                </c:pt>
                <c:pt idx="79">
                  <c:v>488.8</c:v>
                </c:pt>
                <c:pt idx="80">
                  <c:v>487</c:v>
                </c:pt>
                <c:pt idx="81">
                  <c:v>485.6</c:v>
                </c:pt>
                <c:pt idx="82">
                  <c:v>485.9</c:v>
                </c:pt>
                <c:pt idx="83">
                  <c:v>486.1</c:v>
                </c:pt>
                <c:pt idx="84">
                  <c:v>485.5</c:v>
                </c:pt>
                <c:pt idx="85">
                  <c:v>485.3</c:v>
                </c:pt>
                <c:pt idx="86">
                  <c:v>486.6</c:v>
                </c:pt>
                <c:pt idx="87">
                  <c:v>488.6</c:v>
                </c:pt>
                <c:pt idx="88">
                  <c:v>488.7</c:v>
                </c:pt>
                <c:pt idx="89">
                  <c:v>492.6</c:v>
                </c:pt>
                <c:pt idx="90">
                  <c:v>493.5</c:v>
                </c:pt>
                <c:pt idx="91">
                  <c:v>491.8</c:v>
                </c:pt>
                <c:pt idx="92">
                  <c:v>490.2</c:v>
                </c:pt>
                <c:pt idx="93">
                  <c:v>494.7</c:v>
                </c:pt>
                <c:pt idx="94">
                  <c:v>494.9</c:v>
                </c:pt>
                <c:pt idx="95">
                  <c:v>495.4</c:v>
                </c:pt>
                <c:pt idx="96">
                  <c:v>493.4</c:v>
                </c:pt>
                <c:pt idx="97">
                  <c:v>494.1</c:v>
                </c:pt>
                <c:pt idx="98">
                  <c:v>496.3</c:v>
                </c:pt>
                <c:pt idx="99">
                  <c:v>498.2</c:v>
                </c:pt>
                <c:pt idx="100">
                  <c:v>499.9</c:v>
                </c:pt>
                <c:pt idx="101">
                  <c:v>505.1</c:v>
                </c:pt>
                <c:pt idx="102">
                  <c:v>509.8</c:v>
                </c:pt>
                <c:pt idx="103">
                  <c:v>509.3</c:v>
                </c:pt>
                <c:pt idx="104">
                  <c:v>509</c:v>
                </c:pt>
                <c:pt idx="105">
                  <c:v>509.4</c:v>
                </c:pt>
                <c:pt idx="106">
                  <c:v>510.4</c:v>
                </c:pt>
                <c:pt idx="107">
                  <c:v>509.9</c:v>
                </c:pt>
                <c:pt idx="108">
                  <c:v>508.2</c:v>
                </c:pt>
                <c:pt idx="109">
                  <c:v>508.3</c:v>
                </c:pt>
                <c:pt idx="110">
                  <c:v>509.9</c:v>
                </c:pt>
                <c:pt idx="111">
                  <c:v>510.2</c:v>
                </c:pt>
                <c:pt idx="112">
                  <c:v>510.9</c:v>
                </c:pt>
                <c:pt idx="113">
                  <c:v>514.4</c:v>
                </c:pt>
                <c:pt idx="114">
                  <c:v>515.79999999999995</c:v>
                </c:pt>
                <c:pt idx="115">
                  <c:v>515.29999999999995</c:v>
                </c:pt>
                <c:pt idx="116">
                  <c:v>511.6</c:v>
                </c:pt>
                <c:pt idx="117">
                  <c:v>512.6</c:v>
                </c:pt>
                <c:pt idx="118">
                  <c:v>512</c:v>
                </c:pt>
                <c:pt idx="119">
                  <c:v>513</c:v>
                </c:pt>
                <c:pt idx="120">
                  <c:v>512.6</c:v>
                </c:pt>
                <c:pt idx="121">
                  <c:v>512</c:v>
                </c:pt>
                <c:pt idx="122">
                  <c:v>511.8</c:v>
                </c:pt>
                <c:pt idx="123">
                  <c:v>510.8</c:v>
                </c:pt>
                <c:pt idx="124">
                  <c:v>510.3</c:v>
                </c:pt>
                <c:pt idx="125">
                  <c:v>514.29999999999995</c:v>
                </c:pt>
                <c:pt idx="126">
                  <c:v>510.4</c:v>
                </c:pt>
                <c:pt idx="127">
                  <c:v>507.9</c:v>
                </c:pt>
                <c:pt idx="128">
                  <c:v>503.1</c:v>
                </c:pt>
                <c:pt idx="129">
                  <c:v>502.5</c:v>
                </c:pt>
                <c:pt idx="130">
                  <c:v>502.5</c:v>
                </c:pt>
                <c:pt idx="131">
                  <c:v>501.1</c:v>
                </c:pt>
                <c:pt idx="132">
                  <c:v>501.5</c:v>
                </c:pt>
                <c:pt idx="133">
                  <c:v>500.5</c:v>
                </c:pt>
                <c:pt idx="134">
                  <c:v>502.2</c:v>
                </c:pt>
                <c:pt idx="135">
                  <c:v>502.9</c:v>
                </c:pt>
                <c:pt idx="136">
                  <c:v>504.6</c:v>
                </c:pt>
                <c:pt idx="137">
                  <c:v>508</c:v>
                </c:pt>
                <c:pt idx="138">
                  <c:v>506.3</c:v>
                </c:pt>
                <c:pt idx="139">
                  <c:v>505.8</c:v>
                </c:pt>
                <c:pt idx="140">
                  <c:v>502</c:v>
                </c:pt>
                <c:pt idx="141">
                  <c:v>502.7</c:v>
                </c:pt>
                <c:pt idx="142">
                  <c:v>503.2</c:v>
                </c:pt>
                <c:pt idx="143">
                  <c:v>500.1</c:v>
                </c:pt>
                <c:pt idx="144">
                  <c:v>497.4</c:v>
                </c:pt>
                <c:pt idx="145">
                  <c:v>496.3</c:v>
                </c:pt>
                <c:pt idx="146">
                  <c:v>497.5</c:v>
                </c:pt>
                <c:pt idx="147">
                  <c:v>496</c:v>
                </c:pt>
                <c:pt idx="148">
                  <c:v>496.9</c:v>
                </c:pt>
                <c:pt idx="149">
                  <c:v>497.8</c:v>
                </c:pt>
                <c:pt idx="150">
                  <c:v>498.1</c:v>
                </c:pt>
                <c:pt idx="151">
                  <c:v>496.8</c:v>
                </c:pt>
                <c:pt idx="152">
                  <c:v>494</c:v>
                </c:pt>
                <c:pt idx="153">
                  <c:v>495.4</c:v>
                </c:pt>
                <c:pt idx="154">
                  <c:v>496</c:v>
                </c:pt>
                <c:pt idx="155">
                  <c:v>497.5</c:v>
                </c:pt>
                <c:pt idx="156">
                  <c:v>500.4</c:v>
                </c:pt>
                <c:pt idx="157">
                  <c:v>501.2</c:v>
                </c:pt>
                <c:pt idx="158">
                  <c:v>501.9</c:v>
                </c:pt>
                <c:pt idx="159">
                  <c:v>503.1</c:v>
                </c:pt>
                <c:pt idx="160">
                  <c:v>502.8</c:v>
                </c:pt>
                <c:pt idx="161">
                  <c:v>504.8</c:v>
                </c:pt>
                <c:pt idx="162">
                  <c:v>507.6</c:v>
                </c:pt>
                <c:pt idx="163">
                  <c:v>504.5</c:v>
                </c:pt>
                <c:pt idx="164">
                  <c:v>500.5</c:v>
                </c:pt>
                <c:pt idx="165">
                  <c:v>499.8</c:v>
                </c:pt>
                <c:pt idx="166">
                  <c:v>501</c:v>
                </c:pt>
                <c:pt idx="167">
                  <c:v>499</c:v>
                </c:pt>
                <c:pt idx="168">
                  <c:v>497.6</c:v>
                </c:pt>
                <c:pt idx="169">
                  <c:v>497.3</c:v>
                </c:pt>
                <c:pt idx="170">
                  <c:v>498.2</c:v>
                </c:pt>
                <c:pt idx="171">
                  <c:v>497.1</c:v>
                </c:pt>
                <c:pt idx="172">
                  <c:v>498</c:v>
                </c:pt>
                <c:pt idx="173">
                  <c:v>499.2</c:v>
                </c:pt>
                <c:pt idx="174">
                  <c:v>497.8</c:v>
                </c:pt>
                <c:pt idx="175">
                  <c:v>495.9</c:v>
                </c:pt>
                <c:pt idx="176">
                  <c:v>494.1</c:v>
                </c:pt>
                <c:pt idx="177">
                  <c:v>494</c:v>
                </c:pt>
                <c:pt idx="178">
                  <c:v>492.4</c:v>
                </c:pt>
                <c:pt idx="179">
                  <c:v>493</c:v>
                </c:pt>
                <c:pt idx="180">
                  <c:v>488.7</c:v>
                </c:pt>
                <c:pt idx="181">
                  <c:v>488.4</c:v>
                </c:pt>
                <c:pt idx="182">
                  <c:v>489.2</c:v>
                </c:pt>
                <c:pt idx="183">
                  <c:v>485.9</c:v>
                </c:pt>
                <c:pt idx="184">
                  <c:v>487.7</c:v>
                </c:pt>
                <c:pt idx="185">
                  <c:v>491.1</c:v>
                </c:pt>
                <c:pt idx="186">
                  <c:v>491.2</c:v>
                </c:pt>
                <c:pt idx="187">
                  <c:v>490.3</c:v>
                </c:pt>
                <c:pt idx="188">
                  <c:v>488.3</c:v>
                </c:pt>
                <c:pt idx="189">
                  <c:v>489.1</c:v>
                </c:pt>
                <c:pt idx="190">
                  <c:v>489.6</c:v>
                </c:pt>
                <c:pt idx="191">
                  <c:v>489.2</c:v>
                </c:pt>
                <c:pt idx="192">
                  <c:v>491.1</c:v>
                </c:pt>
                <c:pt idx="193">
                  <c:v>491.6</c:v>
                </c:pt>
                <c:pt idx="194">
                  <c:v>492.7</c:v>
                </c:pt>
                <c:pt idx="195">
                  <c:v>492.6</c:v>
                </c:pt>
                <c:pt idx="196">
                  <c:v>491.2</c:v>
                </c:pt>
                <c:pt idx="197">
                  <c:v>492.4</c:v>
                </c:pt>
                <c:pt idx="198">
                  <c:v>492</c:v>
                </c:pt>
                <c:pt idx="199">
                  <c:v>491.3</c:v>
                </c:pt>
                <c:pt idx="200">
                  <c:v>489.9</c:v>
                </c:pt>
                <c:pt idx="201">
                  <c:v>490.1</c:v>
                </c:pt>
                <c:pt idx="202">
                  <c:v>490</c:v>
                </c:pt>
                <c:pt idx="203">
                  <c:v>491.8</c:v>
                </c:pt>
                <c:pt idx="204">
                  <c:v>489.7</c:v>
                </c:pt>
                <c:pt idx="205">
                  <c:v>490.5</c:v>
                </c:pt>
                <c:pt idx="206">
                  <c:v>489.7</c:v>
                </c:pt>
                <c:pt idx="207">
                  <c:v>488.5</c:v>
                </c:pt>
                <c:pt idx="208">
                  <c:v>489.1</c:v>
                </c:pt>
                <c:pt idx="209">
                  <c:v>490.9</c:v>
                </c:pt>
                <c:pt idx="210">
                  <c:v>492.7</c:v>
                </c:pt>
                <c:pt idx="211">
                  <c:v>492.9</c:v>
                </c:pt>
                <c:pt idx="212">
                  <c:v>490.5</c:v>
                </c:pt>
                <c:pt idx="213">
                  <c:v>492.6</c:v>
                </c:pt>
                <c:pt idx="214">
                  <c:v>490.7</c:v>
                </c:pt>
                <c:pt idx="215">
                  <c:v>491.1</c:v>
                </c:pt>
                <c:pt idx="216">
                  <c:v>490</c:v>
                </c:pt>
                <c:pt idx="217">
                  <c:v>488.7</c:v>
                </c:pt>
                <c:pt idx="218">
                  <c:v>489.8</c:v>
                </c:pt>
                <c:pt idx="219">
                  <c:v>489.3</c:v>
                </c:pt>
                <c:pt idx="220">
                  <c:v>489.7</c:v>
                </c:pt>
                <c:pt idx="221">
                  <c:v>492.1</c:v>
                </c:pt>
                <c:pt idx="222">
                  <c:v>493.2</c:v>
                </c:pt>
                <c:pt idx="223">
                  <c:v>491.3</c:v>
                </c:pt>
                <c:pt idx="224">
                  <c:v>490</c:v>
                </c:pt>
                <c:pt idx="225">
                  <c:v>488.7</c:v>
                </c:pt>
                <c:pt idx="226">
                  <c:v>488.2</c:v>
                </c:pt>
                <c:pt idx="227">
                  <c:v>487.9</c:v>
                </c:pt>
                <c:pt idx="228">
                  <c:v>484.4</c:v>
                </c:pt>
                <c:pt idx="229">
                  <c:v>483.5</c:v>
                </c:pt>
                <c:pt idx="230">
                  <c:v>484.2</c:v>
                </c:pt>
                <c:pt idx="231">
                  <c:v>483.5</c:v>
                </c:pt>
                <c:pt idx="232">
                  <c:v>482.1</c:v>
                </c:pt>
                <c:pt idx="233">
                  <c:v>482.3</c:v>
                </c:pt>
                <c:pt idx="234">
                  <c:v>482.5</c:v>
                </c:pt>
                <c:pt idx="235">
                  <c:v>479.5</c:v>
                </c:pt>
                <c:pt idx="236">
                  <c:v>476.8</c:v>
                </c:pt>
                <c:pt idx="237">
                  <c:v>474.2</c:v>
                </c:pt>
                <c:pt idx="238">
                  <c:v>472.5</c:v>
                </c:pt>
                <c:pt idx="239">
                  <c:v>472</c:v>
                </c:pt>
                <c:pt idx="240">
                  <c:v>468.4</c:v>
                </c:pt>
                <c:pt idx="241">
                  <c:v>467</c:v>
                </c:pt>
                <c:pt idx="242">
                  <c:v>466.6</c:v>
                </c:pt>
                <c:pt idx="243">
                  <c:v>472</c:v>
                </c:pt>
                <c:pt idx="244">
                  <c:v>477.3</c:v>
                </c:pt>
                <c:pt idx="245">
                  <c:v>485.8</c:v>
                </c:pt>
                <c:pt idx="246">
                  <c:v>491.1</c:v>
                </c:pt>
                <c:pt idx="247">
                  <c:v>498.6</c:v>
                </c:pt>
                <c:pt idx="248">
                  <c:v>501.7</c:v>
                </c:pt>
                <c:pt idx="249">
                  <c:v>507.1</c:v>
                </c:pt>
                <c:pt idx="250">
                  <c:v>511.9</c:v>
                </c:pt>
                <c:pt idx="251">
                  <c:v>518.9</c:v>
                </c:pt>
                <c:pt idx="252">
                  <c:v>522.5</c:v>
                </c:pt>
                <c:pt idx="253">
                  <c:v>528.1</c:v>
                </c:pt>
                <c:pt idx="254">
                  <c:v>534.6</c:v>
                </c:pt>
                <c:pt idx="255">
                  <c:v>532.29999999999995</c:v>
                </c:pt>
                <c:pt idx="256">
                  <c:v>532.4</c:v>
                </c:pt>
                <c:pt idx="257">
                  <c:v>532.79999999999995</c:v>
                </c:pt>
                <c:pt idx="258">
                  <c:v>530.1</c:v>
                </c:pt>
                <c:pt idx="259">
                  <c:v>527.79999999999995</c:v>
                </c:pt>
                <c:pt idx="260">
                  <c:v>526.70000000000005</c:v>
                </c:pt>
                <c:pt idx="261">
                  <c:v>526.1</c:v>
                </c:pt>
                <c:pt idx="262">
                  <c:v>525.70000000000005</c:v>
                </c:pt>
                <c:pt idx="263">
                  <c:v>526.29999999999995</c:v>
                </c:pt>
                <c:pt idx="264">
                  <c:v>529.6</c:v>
                </c:pt>
                <c:pt idx="265">
                  <c:v>528.6</c:v>
                </c:pt>
                <c:pt idx="266">
                  <c:v>530</c:v>
                </c:pt>
                <c:pt idx="267">
                  <c:v>529.20000000000005</c:v>
                </c:pt>
                <c:pt idx="268">
                  <c:v>529.4</c:v>
                </c:pt>
                <c:pt idx="269">
                  <c:v>529.1</c:v>
                </c:pt>
                <c:pt idx="270">
                  <c:v>528.4</c:v>
                </c:pt>
                <c:pt idx="271">
                  <c:v>525.70000000000005</c:v>
                </c:pt>
                <c:pt idx="272">
                  <c:v>523.9</c:v>
                </c:pt>
                <c:pt idx="273">
                  <c:v>523.70000000000005</c:v>
                </c:pt>
                <c:pt idx="274">
                  <c:v>523.4</c:v>
                </c:pt>
                <c:pt idx="275">
                  <c:v>523.9</c:v>
                </c:pt>
                <c:pt idx="276">
                  <c:v>519</c:v>
                </c:pt>
                <c:pt idx="277">
                  <c:v>518.9</c:v>
                </c:pt>
                <c:pt idx="278">
                  <c:v>518.70000000000005</c:v>
                </c:pt>
                <c:pt idx="279">
                  <c:v>517.1</c:v>
                </c:pt>
                <c:pt idx="280">
                  <c:v>518</c:v>
                </c:pt>
                <c:pt idx="281">
                  <c:v>518.29999999999995</c:v>
                </c:pt>
                <c:pt idx="282">
                  <c:v>516.79999999999995</c:v>
                </c:pt>
                <c:pt idx="283">
                  <c:v>516.29999999999995</c:v>
                </c:pt>
                <c:pt idx="284">
                  <c:v>514.5</c:v>
                </c:pt>
                <c:pt idx="285">
                  <c:v>515</c:v>
                </c:pt>
                <c:pt idx="286">
                  <c:v>516.6</c:v>
                </c:pt>
                <c:pt idx="287">
                  <c:v>517.6</c:v>
                </c:pt>
                <c:pt idx="288">
                  <c:v>513.5</c:v>
                </c:pt>
                <c:pt idx="289" formatCode="General">
                  <c:v>515.70000000000005</c:v>
                </c:pt>
                <c:pt idx="290" formatCode="General">
                  <c:v>516.5</c:v>
                </c:pt>
                <c:pt idx="291" formatCode="General">
                  <c:v>515.6</c:v>
                </c:pt>
                <c:pt idx="292" formatCode="General">
                  <c:v>516.6</c:v>
                </c:pt>
                <c:pt idx="293" formatCode="General">
                  <c:v>518.70000000000005</c:v>
                </c:pt>
                <c:pt idx="294" formatCode="General">
                  <c:v>518.29999999999995</c:v>
                </c:pt>
                <c:pt idx="295" formatCode="General">
                  <c:v>517.5</c:v>
                </c:pt>
                <c:pt idx="296" formatCode="General">
                  <c:v>515.5</c:v>
                </c:pt>
                <c:pt idx="297" formatCode="General">
                  <c:v>515.9</c:v>
                </c:pt>
                <c:pt idx="298" formatCode="General">
                  <c:v>517.6</c:v>
                </c:pt>
                <c:pt idx="299" formatCode="General">
                  <c:v>516.4</c:v>
                </c:pt>
                <c:pt idx="300">
                  <c:v>514.6</c:v>
                </c:pt>
                <c:pt idx="301" formatCode="General">
                  <c:v>516.20000000000005</c:v>
                </c:pt>
                <c:pt idx="302" formatCode="General">
                  <c:v>516.6</c:v>
                </c:pt>
                <c:pt idx="303" formatCode="General">
                  <c:v>519</c:v>
                </c:pt>
                <c:pt idx="304" formatCode="General">
                  <c:v>519.6</c:v>
                </c:pt>
                <c:pt idx="305" formatCode="General">
                  <c:v>526.29999999999995</c:v>
                </c:pt>
                <c:pt idx="306" formatCode="General">
                  <c:v>528.6</c:v>
                </c:pt>
                <c:pt idx="307" formatCode="General">
                  <c:v>529</c:v>
                </c:pt>
                <c:pt idx="308" formatCode="General">
                  <c:v>530.79999999999995</c:v>
                </c:pt>
                <c:pt idx="309" formatCode="General">
                  <c:v>532.29999999999995</c:v>
                </c:pt>
                <c:pt idx="310" formatCode="General">
                  <c:v>537.6</c:v>
                </c:pt>
                <c:pt idx="311" formatCode="General">
                  <c:v>542.5</c:v>
                </c:pt>
                <c:pt idx="312" formatCode="General">
                  <c:v>545.1</c:v>
                </c:pt>
                <c:pt idx="313" formatCode="General">
                  <c:v>549.6</c:v>
                </c:pt>
                <c:pt idx="314" formatCode="General">
                  <c:v>553.4</c:v>
                </c:pt>
                <c:pt idx="315" formatCode="General">
                  <c:v>554.5</c:v>
                </c:pt>
                <c:pt idx="316" formatCode="General">
                  <c:v>555.6</c:v>
                </c:pt>
                <c:pt idx="317" formatCode="General">
                  <c:v>561.6</c:v>
                </c:pt>
                <c:pt idx="318" formatCode="General">
                  <c:v>563.9</c:v>
                </c:pt>
                <c:pt idx="319" formatCode="General">
                  <c:v>560.70000000000005</c:v>
                </c:pt>
                <c:pt idx="320" formatCode="General">
                  <c:v>557.29999999999995</c:v>
                </c:pt>
                <c:pt idx="321" formatCode="General">
                  <c:v>559.29999999999995</c:v>
                </c:pt>
                <c:pt idx="322" formatCode="General">
                  <c:v>558.9</c:v>
                </c:pt>
                <c:pt idx="323" formatCode="General">
                  <c:v>560.1</c:v>
                </c:pt>
                <c:pt idx="324" formatCode="General">
                  <c:v>559.9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116960"/>
        <c:axId val="209115392"/>
      </c:lineChart>
      <c:catAx>
        <c:axId val="209116960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115392"/>
        <c:crosses val="autoZero"/>
        <c:auto val="0"/>
        <c:lblAlgn val="ctr"/>
        <c:lblOffset val="100"/>
        <c:tickLblSkip val="12"/>
        <c:tickMarkSkip val="12"/>
        <c:noMultiLvlLbl val="1"/>
      </c:catAx>
      <c:valAx>
        <c:axId val="209115392"/>
        <c:scaling>
          <c:orientation val="minMax"/>
          <c:max val="580"/>
          <c:min val="46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Thousands</a:t>
                </a:r>
              </a:p>
            </c:rich>
          </c:tx>
          <c:layout>
            <c:manualLayout>
              <c:xMode val="edge"/>
              <c:yMode val="edge"/>
              <c:x val="4.2299236050445301E-3"/>
              <c:y val="0.36699855827880701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116960"/>
        <c:crosses val="autoZero"/>
        <c:crossBetween val="midCat"/>
      </c:valAx>
      <c:dateAx>
        <c:axId val="209122056"/>
        <c:scaling>
          <c:orientation val="minMax"/>
        </c:scaling>
        <c:delete val="1"/>
        <c:axPos val="b"/>
        <c:numFmt formatCode="&quot;'&quot;yy" sourceLinked="1"/>
        <c:majorTickMark val="out"/>
        <c:minorTickMark val="none"/>
        <c:tickLblPos val="nextTo"/>
        <c:crossAx val="209116176"/>
        <c:crosses val="autoZero"/>
        <c:auto val="1"/>
        <c:lblOffset val="100"/>
        <c:baseTimeUnit val="months"/>
      </c:dateAx>
      <c:valAx>
        <c:axId val="209116176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spPr>
          <a:ln w="9525">
            <a:noFill/>
          </a:ln>
        </c:spPr>
        <c:crossAx val="209122056"/>
        <c:crosses val="max"/>
        <c:crossBetween val="between"/>
        <c:majorUnit val="1"/>
      </c:valAx>
      <c:spPr>
        <a:solidFill>
          <a:srgbClr val="FFFFFF"/>
        </a:solidFill>
        <a:ln w="276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28253821214"/>
          <c:y val="4.3879907621247098E-2"/>
          <c:w val="0.840924595892379"/>
          <c:h val="0.845265588914548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Sheet1!$A$2:$A$315</c:f>
              <c:numCache>
                <c:formatCode>"'"yy</c:formatCode>
                <c:ptCount val="314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40296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40633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</c:numCache>
            </c:numRef>
          </c:cat>
          <c:val>
            <c:numRef>
              <c:f>Sheet1!$C$2:$C$315</c:f>
              <c:numCache>
                <c:formatCode>General</c:formatCode>
                <c:ptCount val="3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1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9118136"/>
        <c:axId val="20912048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Sheet1!$A$2:$A$325</c:f>
              <c:numCache>
                <c:formatCode>"'"yy</c:formatCode>
                <c:ptCount val="324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40296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40633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</c:numCache>
            </c:numRef>
          </c:cat>
          <c:val>
            <c:numRef>
              <c:f>Sheet1!$B$2:$B$323</c:f>
              <c:numCache>
                <c:formatCode>General</c:formatCode>
                <c:ptCount val="322"/>
                <c:pt idx="0">
                  <c:v>515.1</c:v>
                </c:pt>
                <c:pt idx="1">
                  <c:v>514.29999999999995</c:v>
                </c:pt>
                <c:pt idx="2">
                  <c:v>513.6</c:v>
                </c:pt>
                <c:pt idx="3">
                  <c:v>512</c:v>
                </c:pt>
                <c:pt idx="4">
                  <c:v>516.1</c:v>
                </c:pt>
                <c:pt idx="5">
                  <c:v>521.79999999999995</c:v>
                </c:pt>
                <c:pt idx="6">
                  <c:v>526.4</c:v>
                </c:pt>
                <c:pt idx="7">
                  <c:v>527.9</c:v>
                </c:pt>
                <c:pt idx="8">
                  <c:v>527.79999999999995</c:v>
                </c:pt>
                <c:pt idx="9">
                  <c:v>529.29999999999995</c:v>
                </c:pt>
                <c:pt idx="10">
                  <c:v>531.4</c:v>
                </c:pt>
                <c:pt idx="11">
                  <c:v>535.6</c:v>
                </c:pt>
                <c:pt idx="12">
                  <c:v>545.1</c:v>
                </c:pt>
                <c:pt idx="13">
                  <c:v>547.4</c:v>
                </c:pt>
                <c:pt idx="14">
                  <c:v>550.20000000000005</c:v>
                </c:pt>
                <c:pt idx="15">
                  <c:v>544.5</c:v>
                </c:pt>
                <c:pt idx="16">
                  <c:v>542.6</c:v>
                </c:pt>
                <c:pt idx="17">
                  <c:v>540.70000000000005</c:v>
                </c:pt>
                <c:pt idx="18">
                  <c:v>536.70000000000005</c:v>
                </c:pt>
                <c:pt idx="19">
                  <c:v>534.4</c:v>
                </c:pt>
                <c:pt idx="20">
                  <c:v>533.20000000000005</c:v>
                </c:pt>
                <c:pt idx="21">
                  <c:v>534.79999999999995</c:v>
                </c:pt>
                <c:pt idx="22">
                  <c:v>535.6</c:v>
                </c:pt>
                <c:pt idx="23">
                  <c:v>537.29999999999995</c:v>
                </c:pt>
                <c:pt idx="24">
                  <c:v>526.70000000000005</c:v>
                </c:pt>
                <c:pt idx="25">
                  <c:v>524.9</c:v>
                </c:pt>
                <c:pt idx="26">
                  <c:v>523.70000000000005</c:v>
                </c:pt>
                <c:pt idx="27">
                  <c:v>526.29999999999995</c:v>
                </c:pt>
                <c:pt idx="28">
                  <c:v>527.70000000000005</c:v>
                </c:pt>
                <c:pt idx="29">
                  <c:v>530.29999999999995</c:v>
                </c:pt>
                <c:pt idx="30">
                  <c:v>532.70000000000005</c:v>
                </c:pt>
                <c:pt idx="31">
                  <c:v>534.4</c:v>
                </c:pt>
                <c:pt idx="32">
                  <c:v>533.20000000000005</c:v>
                </c:pt>
                <c:pt idx="33">
                  <c:v>534.79999999999995</c:v>
                </c:pt>
                <c:pt idx="34">
                  <c:v>535.6</c:v>
                </c:pt>
                <c:pt idx="35">
                  <c:v>537.29999999999995</c:v>
                </c:pt>
                <c:pt idx="36">
                  <c:v>539.9</c:v>
                </c:pt>
                <c:pt idx="37">
                  <c:v>542.9</c:v>
                </c:pt>
                <c:pt idx="38">
                  <c:v>545.6</c:v>
                </c:pt>
                <c:pt idx="39">
                  <c:v>546.5</c:v>
                </c:pt>
                <c:pt idx="40">
                  <c:v>549.20000000000005</c:v>
                </c:pt>
                <c:pt idx="41">
                  <c:v>553.70000000000005</c:v>
                </c:pt>
                <c:pt idx="42">
                  <c:v>556.20000000000005</c:v>
                </c:pt>
                <c:pt idx="43">
                  <c:v>557.5</c:v>
                </c:pt>
                <c:pt idx="44">
                  <c:v>555.9</c:v>
                </c:pt>
                <c:pt idx="45">
                  <c:v>558.9</c:v>
                </c:pt>
                <c:pt idx="46">
                  <c:v>560.9</c:v>
                </c:pt>
                <c:pt idx="47">
                  <c:v>562.9</c:v>
                </c:pt>
                <c:pt idx="48">
                  <c:v>561.70000000000005</c:v>
                </c:pt>
                <c:pt idx="49">
                  <c:v>563.9</c:v>
                </c:pt>
                <c:pt idx="50">
                  <c:v>564.5</c:v>
                </c:pt>
                <c:pt idx="51">
                  <c:v>565.6</c:v>
                </c:pt>
                <c:pt idx="52">
                  <c:v>564</c:v>
                </c:pt>
                <c:pt idx="53">
                  <c:v>564.9</c:v>
                </c:pt>
                <c:pt idx="54">
                  <c:v>565.5</c:v>
                </c:pt>
                <c:pt idx="55">
                  <c:v>563.1</c:v>
                </c:pt>
                <c:pt idx="56">
                  <c:v>559.5</c:v>
                </c:pt>
                <c:pt idx="57">
                  <c:v>559.20000000000005</c:v>
                </c:pt>
                <c:pt idx="58">
                  <c:v>559.20000000000005</c:v>
                </c:pt>
                <c:pt idx="59">
                  <c:v>560.1</c:v>
                </c:pt>
                <c:pt idx="60">
                  <c:v>557.4</c:v>
                </c:pt>
                <c:pt idx="61">
                  <c:v>557.29999999999995</c:v>
                </c:pt>
                <c:pt idx="62">
                  <c:v>561.1</c:v>
                </c:pt>
                <c:pt idx="63">
                  <c:v>557.79999999999995</c:v>
                </c:pt>
                <c:pt idx="64">
                  <c:v>553.9</c:v>
                </c:pt>
                <c:pt idx="65">
                  <c:v>550.9</c:v>
                </c:pt>
                <c:pt idx="66">
                  <c:v>549.6</c:v>
                </c:pt>
                <c:pt idx="67">
                  <c:v>545.20000000000005</c:v>
                </c:pt>
                <c:pt idx="68">
                  <c:v>539.4</c:v>
                </c:pt>
                <c:pt idx="69">
                  <c:v>535.4</c:v>
                </c:pt>
                <c:pt idx="70">
                  <c:v>531.9</c:v>
                </c:pt>
                <c:pt idx="71">
                  <c:v>526.79999999999995</c:v>
                </c:pt>
                <c:pt idx="72">
                  <c:v>521.4</c:v>
                </c:pt>
                <c:pt idx="73">
                  <c:v>517.20000000000005</c:v>
                </c:pt>
                <c:pt idx="74">
                  <c:v>513.29999999999995</c:v>
                </c:pt>
                <c:pt idx="75">
                  <c:v>511.3</c:v>
                </c:pt>
                <c:pt idx="76">
                  <c:v>511.9</c:v>
                </c:pt>
                <c:pt idx="77">
                  <c:v>510.4</c:v>
                </c:pt>
                <c:pt idx="78">
                  <c:v>511.3</c:v>
                </c:pt>
                <c:pt idx="79">
                  <c:v>508.5</c:v>
                </c:pt>
                <c:pt idx="80">
                  <c:v>505.8</c:v>
                </c:pt>
                <c:pt idx="81">
                  <c:v>504</c:v>
                </c:pt>
                <c:pt idx="82">
                  <c:v>502.7</c:v>
                </c:pt>
                <c:pt idx="83">
                  <c:v>502.3</c:v>
                </c:pt>
                <c:pt idx="84">
                  <c:v>500.5</c:v>
                </c:pt>
                <c:pt idx="85">
                  <c:v>498.5</c:v>
                </c:pt>
                <c:pt idx="86">
                  <c:v>498.2</c:v>
                </c:pt>
                <c:pt idx="87">
                  <c:v>499.8</c:v>
                </c:pt>
                <c:pt idx="88">
                  <c:v>501.3</c:v>
                </c:pt>
                <c:pt idx="89">
                  <c:v>504.9</c:v>
                </c:pt>
                <c:pt idx="90">
                  <c:v>509.6</c:v>
                </c:pt>
                <c:pt idx="91">
                  <c:v>510.1</c:v>
                </c:pt>
                <c:pt idx="92">
                  <c:v>507.6</c:v>
                </c:pt>
                <c:pt idx="93">
                  <c:v>508.5</c:v>
                </c:pt>
                <c:pt idx="94">
                  <c:v>510.4</c:v>
                </c:pt>
                <c:pt idx="95">
                  <c:v>513.79999999999995</c:v>
                </c:pt>
                <c:pt idx="96">
                  <c:v>512.79999999999995</c:v>
                </c:pt>
                <c:pt idx="97">
                  <c:v>511.2</c:v>
                </c:pt>
                <c:pt idx="98">
                  <c:v>514.29999999999995</c:v>
                </c:pt>
                <c:pt idx="99">
                  <c:v>514.79999999999995</c:v>
                </c:pt>
                <c:pt idx="100">
                  <c:v>514.20000000000005</c:v>
                </c:pt>
                <c:pt idx="101">
                  <c:v>514.79999999999995</c:v>
                </c:pt>
                <c:pt idx="102">
                  <c:v>513.70000000000005</c:v>
                </c:pt>
                <c:pt idx="103">
                  <c:v>511.7</c:v>
                </c:pt>
                <c:pt idx="104">
                  <c:v>507.1</c:v>
                </c:pt>
                <c:pt idx="105">
                  <c:v>505.2</c:v>
                </c:pt>
                <c:pt idx="106">
                  <c:v>503.6</c:v>
                </c:pt>
                <c:pt idx="107">
                  <c:v>503.3</c:v>
                </c:pt>
                <c:pt idx="108">
                  <c:v>502.4</c:v>
                </c:pt>
                <c:pt idx="109">
                  <c:v>497.6</c:v>
                </c:pt>
                <c:pt idx="110">
                  <c:v>496.6</c:v>
                </c:pt>
                <c:pt idx="111">
                  <c:v>496.3</c:v>
                </c:pt>
                <c:pt idx="112">
                  <c:v>495.5</c:v>
                </c:pt>
                <c:pt idx="113">
                  <c:v>497.1</c:v>
                </c:pt>
                <c:pt idx="114">
                  <c:v>496.4</c:v>
                </c:pt>
                <c:pt idx="115">
                  <c:v>495.5</c:v>
                </c:pt>
                <c:pt idx="116">
                  <c:v>493.7</c:v>
                </c:pt>
                <c:pt idx="117">
                  <c:v>493.9</c:v>
                </c:pt>
                <c:pt idx="118">
                  <c:v>494</c:v>
                </c:pt>
                <c:pt idx="119">
                  <c:v>493.8</c:v>
                </c:pt>
                <c:pt idx="120">
                  <c:v>488.3</c:v>
                </c:pt>
                <c:pt idx="121">
                  <c:v>487</c:v>
                </c:pt>
                <c:pt idx="122">
                  <c:v>485.4</c:v>
                </c:pt>
                <c:pt idx="123">
                  <c:v>485.1</c:v>
                </c:pt>
                <c:pt idx="124">
                  <c:v>482.4</c:v>
                </c:pt>
                <c:pt idx="125">
                  <c:v>483.5</c:v>
                </c:pt>
                <c:pt idx="126">
                  <c:v>480.6</c:v>
                </c:pt>
                <c:pt idx="127">
                  <c:v>478.4</c:v>
                </c:pt>
                <c:pt idx="128">
                  <c:v>476.6</c:v>
                </c:pt>
                <c:pt idx="129">
                  <c:v>473.7</c:v>
                </c:pt>
                <c:pt idx="130">
                  <c:v>475.2</c:v>
                </c:pt>
                <c:pt idx="131">
                  <c:v>477.3</c:v>
                </c:pt>
                <c:pt idx="132">
                  <c:v>475.6</c:v>
                </c:pt>
                <c:pt idx="133">
                  <c:v>476.7</c:v>
                </c:pt>
                <c:pt idx="134">
                  <c:v>475.8</c:v>
                </c:pt>
                <c:pt idx="135">
                  <c:v>473.3</c:v>
                </c:pt>
                <c:pt idx="136">
                  <c:v>473.2</c:v>
                </c:pt>
                <c:pt idx="137">
                  <c:v>473.7</c:v>
                </c:pt>
                <c:pt idx="138">
                  <c:v>472.4</c:v>
                </c:pt>
                <c:pt idx="139">
                  <c:v>469</c:v>
                </c:pt>
                <c:pt idx="140">
                  <c:v>465.5</c:v>
                </c:pt>
                <c:pt idx="141">
                  <c:v>464.5</c:v>
                </c:pt>
                <c:pt idx="142">
                  <c:v>462.4</c:v>
                </c:pt>
                <c:pt idx="143">
                  <c:v>461</c:v>
                </c:pt>
                <c:pt idx="144">
                  <c:v>455.9</c:v>
                </c:pt>
                <c:pt idx="145">
                  <c:v>454.7</c:v>
                </c:pt>
                <c:pt idx="146">
                  <c:v>451.3</c:v>
                </c:pt>
                <c:pt idx="147">
                  <c:v>448.4</c:v>
                </c:pt>
                <c:pt idx="148">
                  <c:v>444.4</c:v>
                </c:pt>
                <c:pt idx="149">
                  <c:v>446.5</c:v>
                </c:pt>
                <c:pt idx="150">
                  <c:v>446.4</c:v>
                </c:pt>
                <c:pt idx="151">
                  <c:v>444.2</c:v>
                </c:pt>
                <c:pt idx="152">
                  <c:v>442.8</c:v>
                </c:pt>
                <c:pt idx="153">
                  <c:v>440.9</c:v>
                </c:pt>
                <c:pt idx="154">
                  <c:v>438.1</c:v>
                </c:pt>
                <c:pt idx="155">
                  <c:v>438.8</c:v>
                </c:pt>
                <c:pt idx="156">
                  <c:v>439.3</c:v>
                </c:pt>
                <c:pt idx="157">
                  <c:v>444.2</c:v>
                </c:pt>
                <c:pt idx="158">
                  <c:v>448.5</c:v>
                </c:pt>
                <c:pt idx="159">
                  <c:v>445.4</c:v>
                </c:pt>
                <c:pt idx="160">
                  <c:v>443.2</c:v>
                </c:pt>
                <c:pt idx="161">
                  <c:v>443.8</c:v>
                </c:pt>
                <c:pt idx="162">
                  <c:v>442.5</c:v>
                </c:pt>
                <c:pt idx="163">
                  <c:v>440.3</c:v>
                </c:pt>
                <c:pt idx="164">
                  <c:v>437.7</c:v>
                </c:pt>
                <c:pt idx="165">
                  <c:v>435.9</c:v>
                </c:pt>
                <c:pt idx="166">
                  <c:v>434.9</c:v>
                </c:pt>
                <c:pt idx="167">
                  <c:v>430.4</c:v>
                </c:pt>
                <c:pt idx="168">
                  <c:v>426.2</c:v>
                </c:pt>
                <c:pt idx="169">
                  <c:v>426.2</c:v>
                </c:pt>
                <c:pt idx="170">
                  <c:v>424.3</c:v>
                </c:pt>
                <c:pt idx="171">
                  <c:v>417.2</c:v>
                </c:pt>
                <c:pt idx="172">
                  <c:v>409.3</c:v>
                </c:pt>
                <c:pt idx="173">
                  <c:v>402.4</c:v>
                </c:pt>
                <c:pt idx="174">
                  <c:v>392</c:v>
                </c:pt>
                <c:pt idx="175">
                  <c:v>381.6</c:v>
                </c:pt>
                <c:pt idx="176">
                  <c:v>372.1</c:v>
                </c:pt>
                <c:pt idx="177">
                  <c:v>361.2</c:v>
                </c:pt>
                <c:pt idx="178">
                  <c:v>353.2</c:v>
                </c:pt>
                <c:pt idx="179">
                  <c:v>343</c:v>
                </c:pt>
                <c:pt idx="180">
                  <c:v>331.6</c:v>
                </c:pt>
                <c:pt idx="181">
                  <c:v>322.3</c:v>
                </c:pt>
                <c:pt idx="182">
                  <c:v>314.8</c:v>
                </c:pt>
                <c:pt idx="183">
                  <c:v>321.39999999999998</c:v>
                </c:pt>
                <c:pt idx="184">
                  <c:v>324.39999999999998</c:v>
                </c:pt>
                <c:pt idx="185">
                  <c:v>329.9</c:v>
                </c:pt>
                <c:pt idx="186">
                  <c:v>333.8</c:v>
                </c:pt>
                <c:pt idx="187">
                  <c:v>339.7</c:v>
                </c:pt>
                <c:pt idx="188">
                  <c:v>342.3</c:v>
                </c:pt>
                <c:pt idx="189">
                  <c:v>348</c:v>
                </c:pt>
                <c:pt idx="190">
                  <c:v>351.2</c:v>
                </c:pt>
                <c:pt idx="191">
                  <c:v>354.8</c:v>
                </c:pt>
                <c:pt idx="192">
                  <c:v>355.9</c:v>
                </c:pt>
                <c:pt idx="193">
                  <c:v>361</c:v>
                </c:pt>
                <c:pt idx="194">
                  <c:v>366.5</c:v>
                </c:pt>
                <c:pt idx="195">
                  <c:v>367.3</c:v>
                </c:pt>
                <c:pt idx="196">
                  <c:v>368.3</c:v>
                </c:pt>
                <c:pt idx="197">
                  <c:v>366.7</c:v>
                </c:pt>
                <c:pt idx="198">
                  <c:v>365.2</c:v>
                </c:pt>
                <c:pt idx="199">
                  <c:v>362</c:v>
                </c:pt>
                <c:pt idx="200">
                  <c:v>360.4</c:v>
                </c:pt>
                <c:pt idx="201">
                  <c:v>358.1</c:v>
                </c:pt>
                <c:pt idx="202">
                  <c:v>358</c:v>
                </c:pt>
                <c:pt idx="203">
                  <c:v>359.4</c:v>
                </c:pt>
                <c:pt idx="204">
                  <c:v>354.7</c:v>
                </c:pt>
                <c:pt idx="205">
                  <c:v>352</c:v>
                </c:pt>
                <c:pt idx="206">
                  <c:v>351.2</c:v>
                </c:pt>
                <c:pt idx="207">
                  <c:v>350.4</c:v>
                </c:pt>
                <c:pt idx="208">
                  <c:v>350.8</c:v>
                </c:pt>
                <c:pt idx="209">
                  <c:v>352.1</c:v>
                </c:pt>
                <c:pt idx="210">
                  <c:v>354.9</c:v>
                </c:pt>
                <c:pt idx="211">
                  <c:v>352.9</c:v>
                </c:pt>
                <c:pt idx="212">
                  <c:v>352.2</c:v>
                </c:pt>
                <c:pt idx="213">
                  <c:v>352.7</c:v>
                </c:pt>
                <c:pt idx="214">
                  <c:v>355.2</c:v>
                </c:pt>
                <c:pt idx="215">
                  <c:v>354.3</c:v>
                </c:pt>
                <c:pt idx="216">
                  <c:v>353.6</c:v>
                </c:pt>
                <c:pt idx="217">
                  <c:v>353.7</c:v>
                </c:pt>
                <c:pt idx="218">
                  <c:v>356</c:v>
                </c:pt>
                <c:pt idx="219">
                  <c:v>354.3</c:v>
                </c:pt>
                <c:pt idx="220">
                  <c:v>355.3</c:v>
                </c:pt>
                <c:pt idx="221">
                  <c:v>355.4</c:v>
                </c:pt>
                <c:pt idx="222">
                  <c:v>357.8</c:v>
                </c:pt>
                <c:pt idx="223">
                  <c:v>358.2</c:v>
                </c:pt>
                <c:pt idx="224">
                  <c:v>357.5</c:v>
                </c:pt>
                <c:pt idx="225">
                  <c:v>357.9</c:v>
                </c:pt>
                <c:pt idx="226">
                  <c:v>358.6</c:v>
                </c:pt>
                <c:pt idx="227">
                  <c:v>357</c:v>
                </c:pt>
                <c:pt idx="228">
                  <c:v>357.7</c:v>
                </c:pt>
                <c:pt idx="229">
                  <c:v>358.5</c:v>
                </c:pt>
                <c:pt idx="230">
                  <c:v>358.1</c:v>
                </c:pt>
                <c:pt idx="231">
                  <c:v>358.2</c:v>
                </c:pt>
                <c:pt idx="232">
                  <c:v>358.5</c:v>
                </c:pt>
                <c:pt idx="233">
                  <c:v>359.5</c:v>
                </c:pt>
                <c:pt idx="234">
                  <c:v>360.3</c:v>
                </c:pt>
                <c:pt idx="235">
                  <c:v>363.4</c:v>
                </c:pt>
                <c:pt idx="236">
                  <c:v>365.2</c:v>
                </c:pt>
                <c:pt idx="237">
                  <c:v>367.3</c:v>
                </c:pt>
                <c:pt idx="238">
                  <c:v>370.3</c:v>
                </c:pt>
                <c:pt idx="239">
                  <c:v>373.6</c:v>
                </c:pt>
                <c:pt idx="240">
                  <c:v>373</c:v>
                </c:pt>
                <c:pt idx="241">
                  <c:v>374.3</c:v>
                </c:pt>
                <c:pt idx="242">
                  <c:v>375.5</c:v>
                </c:pt>
                <c:pt idx="243">
                  <c:v>374.5</c:v>
                </c:pt>
                <c:pt idx="244">
                  <c:v>371.2</c:v>
                </c:pt>
                <c:pt idx="245">
                  <c:v>370.9</c:v>
                </c:pt>
                <c:pt idx="246">
                  <c:v>367.2</c:v>
                </c:pt>
                <c:pt idx="247">
                  <c:v>363.9</c:v>
                </c:pt>
                <c:pt idx="248">
                  <c:v>361.1</c:v>
                </c:pt>
                <c:pt idx="249">
                  <c:v>358</c:v>
                </c:pt>
                <c:pt idx="250">
                  <c:v>354.6</c:v>
                </c:pt>
                <c:pt idx="251">
                  <c:v>352</c:v>
                </c:pt>
                <c:pt idx="252">
                  <c:v>348.6</c:v>
                </c:pt>
                <c:pt idx="253">
                  <c:v>344.6</c:v>
                </c:pt>
                <c:pt idx="254">
                  <c:v>342.4</c:v>
                </c:pt>
                <c:pt idx="255">
                  <c:v>342</c:v>
                </c:pt>
                <c:pt idx="256">
                  <c:v>340.7</c:v>
                </c:pt>
                <c:pt idx="257">
                  <c:v>341.1</c:v>
                </c:pt>
                <c:pt idx="258">
                  <c:v>342.9</c:v>
                </c:pt>
                <c:pt idx="259">
                  <c:v>343.4</c:v>
                </c:pt>
                <c:pt idx="260">
                  <c:v>343.3</c:v>
                </c:pt>
                <c:pt idx="261">
                  <c:v>344.6</c:v>
                </c:pt>
                <c:pt idx="262">
                  <c:v>344.3</c:v>
                </c:pt>
                <c:pt idx="263">
                  <c:v>343.3</c:v>
                </c:pt>
                <c:pt idx="264">
                  <c:v>349</c:v>
                </c:pt>
                <c:pt idx="265">
                  <c:v>347.8</c:v>
                </c:pt>
                <c:pt idx="266">
                  <c:v>348</c:v>
                </c:pt>
                <c:pt idx="267">
                  <c:v>346.9</c:v>
                </c:pt>
                <c:pt idx="268">
                  <c:v>347.4</c:v>
                </c:pt>
                <c:pt idx="269">
                  <c:v>349.3</c:v>
                </c:pt>
                <c:pt idx="270">
                  <c:v>348.7</c:v>
                </c:pt>
                <c:pt idx="271">
                  <c:v>347.7</c:v>
                </c:pt>
                <c:pt idx="272">
                  <c:v>348</c:v>
                </c:pt>
                <c:pt idx="273">
                  <c:v>346.4</c:v>
                </c:pt>
                <c:pt idx="274">
                  <c:v>344.6</c:v>
                </c:pt>
                <c:pt idx="275">
                  <c:v>344.2</c:v>
                </c:pt>
                <c:pt idx="276">
                  <c:v>342</c:v>
                </c:pt>
                <c:pt idx="277">
                  <c:v>340.3</c:v>
                </c:pt>
                <c:pt idx="278">
                  <c:v>339.9</c:v>
                </c:pt>
                <c:pt idx="279">
                  <c:v>339.1</c:v>
                </c:pt>
                <c:pt idx="280">
                  <c:v>338.2</c:v>
                </c:pt>
                <c:pt idx="281">
                  <c:v>340.6</c:v>
                </c:pt>
                <c:pt idx="282">
                  <c:v>340.2</c:v>
                </c:pt>
                <c:pt idx="283">
                  <c:v>338</c:v>
                </c:pt>
                <c:pt idx="284">
                  <c:v>337</c:v>
                </c:pt>
                <c:pt idx="285">
                  <c:v>337.8</c:v>
                </c:pt>
                <c:pt idx="286">
                  <c:v>338.1</c:v>
                </c:pt>
                <c:pt idx="287">
                  <c:v>339.2</c:v>
                </c:pt>
                <c:pt idx="288">
                  <c:v>343</c:v>
                </c:pt>
                <c:pt idx="289">
                  <c:v>342.8</c:v>
                </c:pt>
                <c:pt idx="290">
                  <c:v>342.2</c:v>
                </c:pt>
                <c:pt idx="291">
                  <c:v>338.7</c:v>
                </c:pt>
                <c:pt idx="292">
                  <c:v>336.1</c:v>
                </c:pt>
                <c:pt idx="293">
                  <c:v>336.3</c:v>
                </c:pt>
                <c:pt idx="294">
                  <c:v>334.6</c:v>
                </c:pt>
                <c:pt idx="295">
                  <c:v>331.6</c:v>
                </c:pt>
                <c:pt idx="296">
                  <c:v>330</c:v>
                </c:pt>
                <c:pt idx="297">
                  <c:v>327.60000000000002</c:v>
                </c:pt>
                <c:pt idx="298">
                  <c:v>325.89999999999998</c:v>
                </c:pt>
                <c:pt idx="299">
                  <c:v>323.7</c:v>
                </c:pt>
                <c:pt idx="300">
                  <c:v>323.10000000000002</c:v>
                </c:pt>
                <c:pt idx="301">
                  <c:v>321.10000000000002</c:v>
                </c:pt>
                <c:pt idx="302">
                  <c:v>318.5</c:v>
                </c:pt>
                <c:pt idx="303">
                  <c:v>320.3</c:v>
                </c:pt>
                <c:pt idx="304">
                  <c:v>323.2</c:v>
                </c:pt>
                <c:pt idx="305">
                  <c:v>328.6</c:v>
                </c:pt>
                <c:pt idx="306">
                  <c:v>332.7</c:v>
                </c:pt>
                <c:pt idx="307">
                  <c:v>335.6</c:v>
                </c:pt>
                <c:pt idx="308">
                  <c:v>335.8</c:v>
                </c:pt>
                <c:pt idx="309">
                  <c:v>337.9</c:v>
                </c:pt>
                <c:pt idx="310">
                  <c:v>341.6</c:v>
                </c:pt>
                <c:pt idx="311">
                  <c:v>344.5</c:v>
                </c:pt>
                <c:pt idx="312">
                  <c:v>344.2</c:v>
                </c:pt>
                <c:pt idx="313">
                  <c:v>344.6</c:v>
                </c:pt>
                <c:pt idx="314">
                  <c:v>346.6</c:v>
                </c:pt>
                <c:pt idx="315">
                  <c:v>346.3</c:v>
                </c:pt>
                <c:pt idx="316">
                  <c:v>346</c:v>
                </c:pt>
                <c:pt idx="317">
                  <c:v>349.9</c:v>
                </c:pt>
                <c:pt idx="318">
                  <c:v>350.3</c:v>
                </c:pt>
                <c:pt idx="319">
                  <c:v>351.2</c:v>
                </c:pt>
                <c:pt idx="320">
                  <c:v>347.7</c:v>
                </c:pt>
                <c:pt idx="321">
                  <c:v>349.4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119312"/>
        <c:axId val="209117744"/>
      </c:lineChart>
      <c:catAx>
        <c:axId val="209119312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117744"/>
        <c:crosses val="autoZero"/>
        <c:auto val="0"/>
        <c:lblAlgn val="ctr"/>
        <c:lblOffset val="100"/>
        <c:tickLblSkip val="12"/>
        <c:tickMarkSkip val="12"/>
        <c:noMultiLvlLbl val="1"/>
      </c:catAx>
      <c:valAx>
        <c:axId val="209117744"/>
        <c:scaling>
          <c:orientation val="minMax"/>
          <c:min val="3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Thousands</a:t>
                </a:r>
              </a:p>
            </c:rich>
          </c:tx>
          <c:layout>
            <c:manualLayout>
              <c:xMode val="edge"/>
              <c:yMode val="edge"/>
              <c:x val="4.2299236050445301E-3"/>
              <c:y val="0.36699855827880701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119312"/>
        <c:crosses val="autoZero"/>
        <c:crossBetween val="midCat"/>
      </c:valAx>
      <c:dateAx>
        <c:axId val="209118136"/>
        <c:scaling>
          <c:orientation val="minMax"/>
        </c:scaling>
        <c:delete val="1"/>
        <c:axPos val="b"/>
        <c:numFmt formatCode="&quot;'&quot;yy" sourceLinked="1"/>
        <c:majorTickMark val="out"/>
        <c:minorTickMark val="none"/>
        <c:tickLblPos val="nextTo"/>
        <c:crossAx val="209120488"/>
        <c:crosses val="autoZero"/>
        <c:auto val="1"/>
        <c:lblOffset val="100"/>
        <c:baseTimeUnit val="months"/>
      </c:dateAx>
      <c:valAx>
        <c:axId val="209120488"/>
        <c:scaling>
          <c:orientation val="minMax"/>
          <c:max val="1"/>
          <c:min val="0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9525">
            <a:noFill/>
          </a:ln>
        </c:spPr>
        <c:crossAx val="209118136"/>
        <c:crosses val="max"/>
        <c:crossBetween val="between"/>
        <c:majorUnit val="1"/>
      </c:valAx>
      <c:spPr>
        <a:solidFill>
          <a:srgbClr val="FFFFFF"/>
        </a:solidFill>
        <a:ln w="276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28253821214"/>
          <c:y val="4.3879907621247098E-2"/>
          <c:w val="0.840924595892379"/>
          <c:h val="0.845265588914548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Sheet1!$A$3:$A$326</c:f>
              <c:numCache>
                <c:formatCode>"'"yy</c:formatCode>
                <c:ptCount val="324"/>
                <c:pt idx="0">
                  <c:v>32932</c:v>
                </c:pt>
                <c:pt idx="1">
                  <c:v>32963</c:v>
                </c:pt>
                <c:pt idx="2">
                  <c:v>32993</c:v>
                </c:pt>
                <c:pt idx="3">
                  <c:v>33024</c:v>
                </c:pt>
                <c:pt idx="4">
                  <c:v>33054</c:v>
                </c:pt>
                <c:pt idx="5">
                  <c:v>33085</c:v>
                </c:pt>
                <c:pt idx="6">
                  <c:v>33116</c:v>
                </c:pt>
                <c:pt idx="7">
                  <c:v>33146</c:v>
                </c:pt>
                <c:pt idx="8">
                  <c:v>33177</c:v>
                </c:pt>
                <c:pt idx="9">
                  <c:v>33207</c:v>
                </c:pt>
                <c:pt idx="10">
                  <c:v>33238</c:v>
                </c:pt>
                <c:pt idx="11">
                  <c:v>33269</c:v>
                </c:pt>
                <c:pt idx="12">
                  <c:v>33297</c:v>
                </c:pt>
                <c:pt idx="13">
                  <c:v>33328</c:v>
                </c:pt>
                <c:pt idx="14">
                  <c:v>33358</c:v>
                </c:pt>
                <c:pt idx="15">
                  <c:v>33389</c:v>
                </c:pt>
                <c:pt idx="16">
                  <c:v>33419</c:v>
                </c:pt>
                <c:pt idx="17">
                  <c:v>33450</c:v>
                </c:pt>
                <c:pt idx="18">
                  <c:v>33481</c:v>
                </c:pt>
                <c:pt idx="19">
                  <c:v>33511</c:v>
                </c:pt>
                <c:pt idx="20">
                  <c:v>33542</c:v>
                </c:pt>
                <c:pt idx="21">
                  <c:v>33572</c:v>
                </c:pt>
                <c:pt idx="22">
                  <c:v>33603</c:v>
                </c:pt>
                <c:pt idx="23">
                  <c:v>33634</c:v>
                </c:pt>
                <c:pt idx="24">
                  <c:v>33662</c:v>
                </c:pt>
                <c:pt idx="25">
                  <c:v>33694</c:v>
                </c:pt>
                <c:pt idx="26">
                  <c:v>33724</c:v>
                </c:pt>
                <c:pt idx="27">
                  <c:v>33755</c:v>
                </c:pt>
                <c:pt idx="28">
                  <c:v>33785</c:v>
                </c:pt>
                <c:pt idx="29">
                  <c:v>33816</c:v>
                </c:pt>
                <c:pt idx="30">
                  <c:v>33847</c:v>
                </c:pt>
                <c:pt idx="31">
                  <c:v>33877</c:v>
                </c:pt>
                <c:pt idx="32">
                  <c:v>33908</c:v>
                </c:pt>
                <c:pt idx="33">
                  <c:v>33938</c:v>
                </c:pt>
                <c:pt idx="34">
                  <c:v>33969</c:v>
                </c:pt>
                <c:pt idx="35">
                  <c:v>34000</c:v>
                </c:pt>
                <c:pt idx="36">
                  <c:v>34028</c:v>
                </c:pt>
                <c:pt idx="37">
                  <c:v>34059</c:v>
                </c:pt>
                <c:pt idx="38">
                  <c:v>34089</c:v>
                </c:pt>
                <c:pt idx="39">
                  <c:v>34120</c:v>
                </c:pt>
                <c:pt idx="40">
                  <c:v>34150</c:v>
                </c:pt>
                <c:pt idx="41">
                  <c:v>34181</c:v>
                </c:pt>
                <c:pt idx="42">
                  <c:v>34212</c:v>
                </c:pt>
                <c:pt idx="43">
                  <c:v>34242</c:v>
                </c:pt>
                <c:pt idx="44">
                  <c:v>34273</c:v>
                </c:pt>
                <c:pt idx="45">
                  <c:v>34303</c:v>
                </c:pt>
                <c:pt idx="46">
                  <c:v>34334</c:v>
                </c:pt>
                <c:pt idx="47">
                  <c:v>34365</c:v>
                </c:pt>
                <c:pt idx="48">
                  <c:v>34393</c:v>
                </c:pt>
                <c:pt idx="49">
                  <c:v>34424</c:v>
                </c:pt>
                <c:pt idx="50">
                  <c:v>34454</c:v>
                </c:pt>
                <c:pt idx="51">
                  <c:v>34485</c:v>
                </c:pt>
                <c:pt idx="52">
                  <c:v>34515</c:v>
                </c:pt>
                <c:pt idx="53">
                  <c:v>34546</c:v>
                </c:pt>
                <c:pt idx="54">
                  <c:v>34577</c:v>
                </c:pt>
                <c:pt idx="55">
                  <c:v>34607</c:v>
                </c:pt>
                <c:pt idx="56">
                  <c:v>34638</c:v>
                </c:pt>
                <c:pt idx="57">
                  <c:v>34668</c:v>
                </c:pt>
                <c:pt idx="58">
                  <c:v>34699</c:v>
                </c:pt>
                <c:pt idx="59">
                  <c:v>34730</c:v>
                </c:pt>
                <c:pt idx="60">
                  <c:v>34758</c:v>
                </c:pt>
                <c:pt idx="61">
                  <c:v>34789</c:v>
                </c:pt>
                <c:pt idx="62">
                  <c:v>34819</c:v>
                </c:pt>
                <c:pt idx="63">
                  <c:v>34850</c:v>
                </c:pt>
                <c:pt idx="64">
                  <c:v>34880</c:v>
                </c:pt>
                <c:pt idx="65">
                  <c:v>34911</c:v>
                </c:pt>
                <c:pt idx="66">
                  <c:v>34942</c:v>
                </c:pt>
                <c:pt idx="67">
                  <c:v>34972</c:v>
                </c:pt>
                <c:pt idx="68">
                  <c:v>35003</c:v>
                </c:pt>
                <c:pt idx="69">
                  <c:v>35033</c:v>
                </c:pt>
                <c:pt idx="70">
                  <c:v>35064</c:v>
                </c:pt>
                <c:pt idx="71">
                  <c:v>35095</c:v>
                </c:pt>
                <c:pt idx="72">
                  <c:v>35123</c:v>
                </c:pt>
                <c:pt idx="73">
                  <c:v>35155</c:v>
                </c:pt>
                <c:pt idx="74">
                  <c:v>35185</c:v>
                </c:pt>
                <c:pt idx="75">
                  <c:v>35216</c:v>
                </c:pt>
                <c:pt idx="76">
                  <c:v>35246</c:v>
                </c:pt>
                <c:pt idx="77">
                  <c:v>35277</c:v>
                </c:pt>
                <c:pt idx="78">
                  <c:v>35308</c:v>
                </c:pt>
                <c:pt idx="79">
                  <c:v>35338</c:v>
                </c:pt>
                <c:pt idx="80">
                  <c:v>35369</c:v>
                </c:pt>
                <c:pt idx="81">
                  <c:v>35399</c:v>
                </c:pt>
                <c:pt idx="82">
                  <c:v>35430</c:v>
                </c:pt>
                <c:pt idx="83">
                  <c:v>35461</c:v>
                </c:pt>
                <c:pt idx="84">
                  <c:v>35489</c:v>
                </c:pt>
                <c:pt idx="85">
                  <c:v>35520</c:v>
                </c:pt>
                <c:pt idx="86">
                  <c:v>35550</c:v>
                </c:pt>
                <c:pt idx="87">
                  <c:v>35581</c:v>
                </c:pt>
                <c:pt idx="88">
                  <c:v>35611</c:v>
                </c:pt>
                <c:pt idx="89">
                  <c:v>35642</c:v>
                </c:pt>
                <c:pt idx="90">
                  <c:v>35673</c:v>
                </c:pt>
                <c:pt idx="91">
                  <c:v>35703</c:v>
                </c:pt>
                <c:pt idx="92">
                  <c:v>35734</c:v>
                </c:pt>
                <c:pt idx="93">
                  <c:v>35764</c:v>
                </c:pt>
                <c:pt idx="94">
                  <c:v>35795</c:v>
                </c:pt>
                <c:pt idx="95">
                  <c:v>35826</c:v>
                </c:pt>
                <c:pt idx="96">
                  <c:v>35854</c:v>
                </c:pt>
                <c:pt idx="97">
                  <c:v>35885</c:v>
                </c:pt>
                <c:pt idx="98">
                  <c:v>35915</c:v>
                </c:pt>
                <c:pt idx="99">
                  <c:v>35946</c:v>
                </c:pt>
                <c:pt idx="100">
                  <c:v>35976</c:v>
                </c:pt>
                <c:pt idx="101">
                  <c:v>36007</c:v>
                </c:pt>
                <c:pt idx="102">
                  <c:v>36038</c:v>
                </c:pt>
                <c:pt idx="103">
                  <c:v>36068</c:v>
                </c:pt>
                <c:pt idx="104">
                  <c:v>36099</c:v>
                </c:pt>
                <c:pt idx="105">
                  <c:v>36129</c:v>
                </c:pt>
                <c:pt idx="106">
                  <c:v>36160</c:v>
                </c:pt>
                <c:pt idx="107">
                  <c:v>36191</c:v>
                </c:pt>
                <c:pt idx="108">
                  <c:v>36219</c:v>
                </c:pt>
                <c:pt idx="109">
                  <c:v>36250</c:v>
                </c:pt>
                <c:pt idx="110">
                  <c:v>36280</c:v>
                </c:pt>
                <c:pt idx="111">
                  <c:v>36311</c:v>
                </c:pt>
                <c:pt idx="112">
                  <c:v>36341</c:v>
                </c:pt>
                <c:pt idx="113">
                  <c:v>36372</c:v>
                </c:pt>
                <c:pt idx="114">
                  <c:v>36403</c:v>
                </c:pt>
                <c:pt idx="115">
                  <c:v>36433</c:v>
                </c:pt>
                <c:pt idx="116">
                  <c:v>36464</c:v>
                </c:pt>
                <c:pt idx="117">
                  <c:v>36494</c:v>
                </c:pt>
                <c:pt idx="118">
                  <c:v>36525</c:v>
                </c:pt>
                <c:pt idx="119">
                  <c:v>36556</c:v>
                </c:pt>
                <c:pt idx="120">
                  <c:v>36584</c:v>
                </c:pt>
                <c:pt idx="121">
                  <c:v>36616</c:v>
                </c:pt>
                <c:pt idx="122">
                  <c:v>36646</c:v>
                </c:pt>
                <c:pt idx="123">
                  <c:v>36677</c:v>
                </c:pt>
                <c:pt idx="124">
                  <c:v>36707</c:v>
                </c:pt>
                <c:pt idx="125">
                  <c:v>36738</c:v>
                </c:pt>
                <c:pt idx="126">
                  <c:v>36769</c:v>
                </c:pt>
                <c:pt idx="127">
                  <c:v>36799</c:v>
                </c:pt>
                <c:pt idx="128">
                  <c:v>36830</c:v>
                </c:pt>
                <c:pt idx="129">
                  <c:v>36860</c:v>
                </c:pt>
                <c:pt idx="130">
                  <c:v>36891</c:v>
                </c:pt>
                <c:pt idx="131">
                  <c:v>36922</c:v>
                </c:pt>
                <c:pt idx="132">
                  <c:v>36950</c:v>
                </c:pt>
                <c:pt idx="133">
                  <c:v>36981</c:v>
                </c:pt>
                <c:pt idx="134">
                  <c:v>37011</c:v>
                </c:pt>
                <c:pt idx="135">
                  <c:v>37042</c:v>
                </c:pt>
                <c:pt idx="136">
                  <c:v>37072</c:v>
                </c:pt>
                <c:pt idx="137">
                  <c:v>37103</c:v>
                </c:pt>
                <c:pt idx="138">
                  <c:v>37134</c:v>
                </c:pt>
                <c:pt idx="139">
                  <c:v>37164</c:v>
                </c:pt>
                <c:pt idx="140">
                  <c:v>37195</c:v>
                </c:pt>
                <c:pt idx="141">
                  <c:v>37225</c:v>
                </c:pt>
                <c:pt idx="142">
                  <c:v>37256</c:v>
                </c:pt>
                <c:pt idx="143">
                  <c:v>37287</c:v>
                </c:pt>
                <c:pt idx="144">
                  <c:v>37315</c:v>
                </c:pt>
                <c:pt idx="145">
                  <c:v>37346</c:v>
                </c:pt>
                <c:pt idx="146">
                  <c:v>37376</c:v>
                </c:pt>
                <c:pt idx="147">
                  <c:v>37407</c:v>
                </c:pt>
                <c:pt idx="148">
                  <c:v>37437</c:v>
                </c:pt>
                <c:pt idx="149">
                  <c:v>37468</c:v>
                </c:pt>
                <c:pt idx="150">
                  <c:v>37499</c:v>
                </c:pt>
                <c:pt idx="151">
                  <c:v>37529</c:v>
                </c:pt>
                <c:pt idx="152">
                  <c:v>37560</c:v>
                </c:pt>
                <c:pt idx="153">
                  <c:v>37590</c:v>
                </c:pt>
                <c:pt idx="154">
                  <c:v>37621</c:v>
                </c:pt>
                <c:pt idx="155">
                  <c:v>37652</c:v>
                </c:pt>
                <c:pt idx="156">
                  <c:v>37680</c:v>
                </c:pt>
                <c:pt idx="157">
                  <c:v>37711</c:v>
                </c:pt>
                <c:pt idx="158">
                  <c:v>37741</c:v>
                </c:pt>
                <c:pt idx="159">
                  <c:v>37772</c:v>
                </c:pt>
                <c:pt idx="160">
                  <c:v>37802</c:v>
                </c:pt>
                <c:pt idx="161">
                  <c:v>37833</c:v>
                </c:pt>
                <c:pt idx="162">
                  <c:v>37864</c:v>
                </c:pt>
                <c:pt idx="163">
                  <c:v>37894</c:v>
                </c:pt>
                <c:pt idx="164">
                  <c:v>37925</c:v>
                </c:pt>
                <c:pt idx="165">
                  <c:v>37955</c:v>
                </c:pt>
                <c:pt idx="166">
                  <c:v>37986</c:v>
                </c:pt>
                <c:pt idx="167">
                  <c:v>38017</c:v>
                </c:pt>
                <c:pt idx="168">
                  <c:v>38046</c:v>
                </c:pt>
                <c:pt idx="169">
                  <c:v>38077</c:v>
                </c:pt>
                <c:pt idx="170">
                  <c:v>38107</c:v>
                </c:pt>
                <c:pt idx="171">
                  <c:v>38138</c:v>
                </c:pt>
                <c:pt idx="172">
                  <c:v>38168</c:v>
                </c:pt>
                <c:pt idx="173">
                  <c:v>38199</c:v>
                </c:pt>
                <c:pt idx="174">
                  <c:v>38230</c:v>
                </c:pt>
                <c:pt idx="175">
                  <c:v>38260</c:v>
                </c:pt>
                <c:pt idx="176">
                  <c:v>38291</c:v>
                </c:pt>
                <c:pt idx="177">
                  <c:v>38321</c:v>
                </c:pt>
                <c:pt idx="178">
                  <c:v>38352</c:v>
                </c:pt>
                <c:pt idx="179">
                  <c:v>38383</c:v>
                </c:pt>
                <c:pt idx="180">
                  <c:v>38412</c:v>
                </c:pt>
                <c:pt idx="181">
                  <c:v>38442</c:v>
                </c:pt>
                <c:pt idx="182">
                  <c:v>38472</c:v>
                </c:pt>
                <c:pt idx="183">
                  <c:v>38503</c:v>
                </c:pt>
                <c:pt idx="184">
                  <c:v>38533</c:v>
                </c:pt>
                <c:pt idx="185">
                  <c:v>38564</c:v>
                </c:pt>
                <c:pt idx="186">
                  <c:v>38595</c:v>
                </c:pt>
                <c:pt idx="187">
                  <c:v>38625</c:v>
                </c:pt>
                <c:pt idx="188">
                  <c:v>38656</c:v>
                </c:pt>
                <c:pt idx="189">
                  <c:v>38686</c:v>
                </c:pt>
                <c:pt idx="190">
                  <c:v>38717</c:v>
                </c:pt>
                <c:pt idx="191">
                  <c:v>38748</c:v>
                </c:pt>
                <c:pt idx="192">
                  <c:v>38777</c:v>
                </c:pt>
                <c:pt idx="193">
                  <c:v>38807</c:v>
                </c:pt>
                <c:pt idx="194">
                  <c:v>38837</c:v>
                </c:pt>
                <c:pt idx="195">
                  <c:v>38868</c:v>
                </c:pt>
                <c:pt idx="196">
                  <c:v>38898</c:v>
                </c:pt>
                <c:pt idx="197">
                  <c:v>38929</c:v>
                </c:pt>
                <c:pt idx="198">
                  <c:v>38960</c:v>
                </c:pt>
                <c:pt idx="199">
                  <c:v>38990</c:v>
                </c:pt>
                <c:pt idx="200">
                  <c:v>39021</c:v>
                </c:pt>
                <c:pt idx="201">
                  <c:v>39051</c:v>
                </c:pt>
                <c:pt idx="202">
                  <c:v>39082</c:v>
                </c:pt>
                <c:pt idx="203">
                  <c:v>39113</c:v>
                </c:pt>
                <c:pt idx="204">
                  <c:v>39142</c:v>
                </c:pt>
                <c:pt idx="205">
                  <c:v>39172</c:v>
                </c:pt>
                <c:pt idx="206">
                  <c:v>39202</c:v>
                </c:pt>
                <c:pt idx="207">
                  <c:v>39233</c:v>
                </c:pt>
                <c:pt idx="208">
                  <c:v>39263</c:v>
                </c:pt>
                <c:pt idx="209">
                  <c:v>39294</c:v>
                </c:pt>
                <c:pt idx="210">
                  <c:v>39325</c:v>
                </c:pt>
                <c:pt idx="211">
                  <c:v>39355</c:v>
                </c:pt>
                <c:pt idx="212">
                  <c:v>39386</c:v>
                </c:pt>
                <c:pt idx="213">
                  <c:v>39416</c:v>
                </c:pt>
                <c:pt idx="214">
                  <c:v>39447</c:v>
                </c:pt>
                <c:pt idx="215">
                  <c:v>39478</c:v>
                </c:pt>
                <c:pt idx="216">
                  <c:v>39507</c:v>
                </c:pt>
                <c:pt idx="217">
                  <c:v>39538</c:v>
                </c:pt>
                <c:pt idx="218">
                  <c:v>39568</c:v>
                </c:pt>
                <c:pt idx="219">
                  <c:v>39599</c:v>
                </c:pt>
                <c:pt idx="220">
                  <c:v>39629</c:v>
                </c:pt>
                <c:pt idx="221">
                  <c:v>39660</c:v>
                </c:pt>
                <c:pt idx="222">
                  <c:v>39691</c:v>
                </c:pt>
                <c:pt idx="223">
                  <c:v>39721</c:v>
                </c:pt>
                <c:pt idx="224">
                  <c:v>39752</c:v>
                </c:pt>
                <c:pt idx="225">
                  <c:v>39782</c:v>
                </c:pt>
                <c:pt idx="226">
                  <c:v>39813</c:v>
                </c:pt>
                <c:pt idx="227">
                  <c:v>39844</c:v>
                </c:pt>
                <c:pt idx="228">
                  <c:v>39872</c:v>
                </c:pt>
                <c:pt idx="229">
                  <c:v>39903</c:v>
                </c:pt>
                <c:pt idx="230">
                  <c:v>39933</c:v>
                </c:pt>
                <c:pt idx="231">
                  <c:v>39964</c:v>
                </c:pt>
                <c:pt idx="232">
                  <c:v>39994</c:v>
                </c:pt>
                <c:pt idx="233">
                  <c:v>40025</c:v>
                </c:pt>
                <c:pt idx="234">
                  <c:v>40056</c:v>
                </c:pt>
                <c:pt idx="235">
                  <c:v>40086</c:v>
                </c:pt>
                <c:pt idx="236">
                  <c:v>40117</c:v>
                </c:pt>
                <c:pt idx="237">
                  <c:v>40147</c:v>
                </c:pt>
                <c:pt idx="238">
                  <c:v>40178</c:v>
                </c:pt>
                <c:pt idx="239">
                  <c:v>40209</c:v>
                </c:pt>
                <c:pt idx="240">
                  <c:v>40237</c:v>
                </c:pt>
                <c:pt idx="241">
                  <c:v>40268</c:v>
                </c:pt>
                <c:pt idx="242">
                  <c:v>40296</c:v>
                </c:pt>
                <c:pt idx="243">
                  <c:v>40329</c:v>
                </c:pt>
                <c:pt idx="244">
                  <c:v>40359</c:v>
                </c:pt>
                <c:pt idx="245">
                  <c:v>40390</c:v>
                </c:pt>
                <c:pt idx="246">
                  <c:v>40421</c:v>
                </c:pt>
                <c:pt idx="247">
                  <c:v>40451</c:v>
                </c:pt>
                <c:pt idx="248">
                  <c:v>40482</c:v>
                </c:pt>
                <c:pt idx="249">
                  <c:v>40512</c:v>
                </c:pt>
                <c:pt idx="250">
                  <c:v>40543</c:v>
                </c:pt>
                <c:pt idx="251">
                  <c:v>40574</c:v>
                </c:pt>
                <c:pt idx="252">
                  <c:v>40602</c:v>
                </c:pt>
                <c:pt idx="253">
                  <c:v>40633</c:v>
                </c:pt>
                <c:pt idx="254">
                  <c:v>40663</c:v>
                </c:pt>
                <c:pt idx="255">
                  <c:v>40694</c:v>
                </c:pt>
                <c:pt idx="256">
                  <c:v>40724</c:v>
                </c:pt>
                <c:pt idx="257">
                  <c:v>40755</c:v>
                </c:pt>
                <c:pt idx="258">
                  <c:v>40786</c:v>
                </c:pt>
                <c:pt idx="259">
                  <c:v>40816</c:v>
                </c:pt>
                <c:pt idx="260">
                  <c:v>40847</c:v>
                </c:pt>
                <c:pt idx="261">
                  <c:v>40877</c:v>
                </c:pt>
                <c:pt idx="262">
                  <c:v>40908</c:v>
                </c:pt>
                <c:pt idx="263">
                  <c:v>40939</c:v>
                </c:pt>
                <c:pt idx="264">
                  <c:v>40968</c:v>
                </c:pt>
                <c:pt idx="265">
                  <c:v>40999</c:v>
                </c:pt>
                <c:pt idx="266">
                  <c:v>41029</c:v>
                </c:pt>
                <c:pt idx="267">
                  <c:v>41060</c:v>
                </c:pt>
                <c:pt idx="268">
                  <c:v>41090</c:v>
                </c:pt>
                <c:pt idx="269">
                  <c:v>41121</c:v>
                </c:pt>
                <c:pt idx="270">
                  <c:v>41152</c:v>
                </c:pt>
                <c:pt idx="271">
                  <c:v>41182</c:v>
                </c:pt>
                <c:pt idx="272">
                  <c:v>41213</c:v>
                </c:pt>
                <c:pt idx="273">
                  <c:v>41243</c:v>
                </c:pt>
                <c:pt idx="274">
                  <c:v>41274</c:v>
                </c:pt>
                <c:pt idx="275">
                  <c:v>41305</c:v>
                </c:pt>
                <c:pt idx="276">
                  <c:v>41333</c:v>
                </c:pt>
                <c:pt idx="277">
                  <c:v>41364</c:v>
                </c:pt>
                <c:pt idx="278">
                  <c:v>41394</c:v>
                </c:pt>
                <c:pt idx="279">
                  <c:v>41425</c:v>
                </c:pt>
                <c:pt idx="280">
                  <c:v>41455</c:v>
                </c:pt>
                <c:pt idx="281">
                  <c:v>41486</c:v>
                </c:pt>
                <c:pt idx="282">
                  <c:v>41517</c:v>
                </c:pt>
                <c:pt idx="283">
                  <c:v>41547</c:v>
                </c:pt>
                <c:pt idx="284">
                  <c:v>41578</c:v>
                </c:pt>
                <c:pt idx="285">
                  <c:v>41608</c:v>
                </c:pt>
                <c:pt idx="286">
                  <c:v>41639</c:v>
                </c:pt>
                <c:pt idx="287">
                  <c:v>41670</c:v>
                </c:pt>
                <c:pt idx="288">
                  <c:v>41698</c:v>
                </c:pt>
                <c:pt idx="289">
                  <c:v>41729</c:v>
                </c:pt>
                <c:pt idx="290">
                  <c:v>41759</c:v>
                </c:pt>
                <c:pt idx="291">
                  <c:v>41790</c:v>
                </c:pt>
                <c:pt idx="292">
                  <c:v>41820</c:v>
                </c:pt>
                <c:pt idx="293">
                  <c:v>41851</c:v>
                </c:pt>
                <c:pt idx="294">
                  <c:v>41882</c:v>
                </c:pt>
                <c:pt idx="295">
                  <c:v>41912</c:v>
                </c:pt>
                <c:pt idx="296">
                  <c:v>41943</c:v>
                </c:pt>
                <c:pt idx="297">
                  <c:v>41973</c:v>
                </c:pt>
                <c:pt idx="298">
                  <c:v>42004</c:v>
                </c:pt>
                <c:pt idx="299">
                  <c:v>42035</c:v>
                </c:pt>
                <c:pt idx="300">
                  <c:v>42063</c:v>
                </c:pt>
                <c:pt idx="301">
                  <c:v>42094</c:v>
                </c:pt>
                <c:pt idx="302">
                  <c:v>42124</c:v>
                </c:pt>
                <c:pt idx="303">
                  <c:v>42155</c:v>
                </c:pt>
                <c:pt idx="304">
                  <c:v>42185</c:v>
                </c:pt>
                <c:pt idx="305">
                  <c:v>42216</c:v>
                </c:pt>
                <c:pt idx="306">
                  <c:v>42247</c:v>
                </c:pt>
                <c:pt idx="307">
                  <c:v>42277</c:v>
                </c:pt>
                <c:pt idx="308">
                  <c:v>42308</c:v>
                </c:pt>
                <c:pt idx="309">
                  <c:v>42338</c:v>
                </c:pt>
                <c:pt idx="310">
                  <c:v>42369</c:v>
                </c:pt>
                <c:pt idx="311">
                  <c:v>42400</c:v>
                </c:pt>
                <c:pt idx="312">
                  <c:v>42429</c:v>
                </c:pt>
                <c:pt idx="313">
                  <c:v>42460</c:v>
                </c:pt>
                <c:pt idx="314">
                  <c:v>42490</c:v>
                </c:pt>
                <c:pt idx="315">
                  <c:v>42521</c:v>
                </c:pt>
                <c:pt idx="316">
                  <c:v>42551</c:v>
                </c:pt>
                <c:pt idx="317">
                  <c:v>42582</c:v>
                </c:pt>
                <c:pt idx="318">
                  <c:v>42613</c:v>
                </c:pt>
                <c:pt idx="319">
                  <c:v>42643</c:v>
                </c:pt>
                <c:pt idx="320">
                  <c:v>42674</c:v>
                </c:pt>
                <c:pt idx="321">
                  <c:v>42704</c:v>
                </c:pt>
                <c:pt idx="322">
                  <c:v>42735</c:v>
                </c:pt>
                <c:pt idx="323">
                  <c:v>42766</c:v>
                </c:pt>
              </c:numCache>
            </c:numRef>
          </c:cat>
          <c:val>
            <c:numRef>
              <c:f>Sheet1!$C$3:$C$326</c:f>
              <c:numCache>
                <c:formatCode>0</c:formatCode>
                <c:ptCount val="3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 formatCode="General">
                  <c:v>0</c:v>
                </c:pt>
                <c:pt idx="242" formatCode="General">
                  <c:v>0</c:v>
                </c:pt>
                <c:pt idx="243" formatCode="General">
                  <c:v>0</c:v>
                </c:pt>
                <c:pt idx="244" formatCode="General">
                  <c:v>0</c:v>
                </c:pt>
                <c:pt idx="245" formatCode="General">
                  <c:v>0</c:v>
                </c:pt>
                <c:pt idx="246" formatCode="General">
                  <c:v>0</c:v>
                </c:pt>
                <c:pt idx="247" formatCode="General">
                  <c:v>0</c:v>
                </c:pt>
                <c:pt idx="248" formatCode="General">
                  <c:v>0</c:v>
                </c:pt>
                <c:pt idx="249" formatCode="General">
                  <c:v>0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0</c:v>
                </c:pt>
                <c:pt idx="253" formatCode="General">
                  <c:v>0</c:v>
                </c:pt>
                <c:pt idx="254" formatCode="General">
                  <c:v>0</c:v>
                </c:pt>
                <c:pt idx="255" formatCode="General">
                  <c:v>0</c:v>
                </c:pt>
                <c:pt idx="256" formatCode="General">
                  <c:v>0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0</c:v>
                </c:pt>
                <c:pt idx="260" formatCode="General">
                  <c:v>0</c:v>
                </c:pt>
                <c:pt idx="261" formatCode="General">
                  <c:v>0</c:v>
                </c:pt>
                <c:pt idx="262" formatCode="General">
                  <c:v>0</c:v>
                </c:pt>
                <c:pt idx="263" formatCode="General">
                  <c:v>0</c:v>
                </c:pt>
                <c:pt idx="264" formatCode="General">
                  <c:v>0</c:v>
                </c:pt>
                <c:pt idx="265" formatCode="General">
                  <c:v>0</c:v>
                </c:pt>
                <c:pt idx="266" formatCode="General">
                  <c:v>0</c:v>
                </c:pt>
                <c:pt idx="267" formatCode="General">
                  <c:v>0</c:v>
                </c:pt>
                <c:pt idx="268" formatCode="General">
                  <c:v>0</c:v>
                </c:pt>
                <c:pt idx="269" formatCode="General">
                  <c:v>0</c:v>
                </c:pt>
                <c:pt idx="270" formatCode="General">
                  <c:v>0</c:v>
                </c:pt>
                <c:pt idx="271" formatCode="General">
                  <c:v>0</c:v>
                </c:pt>
                <c:pt idx="272" formatCode="General">
                  <c:v>0</c:v>
                </c:pt>
                <c:pt idx="273" formatCode="General">
                  <c:v>0</c:v>
                </c:pt>
                <c:pt idx="274" formatCode="General">
                  <c:v>0</c:v>
                </c:pt>
                <c:pt idx="275" formatCode="General">
                  <c:v>0</c:v>
                </c:pt>
                <c:pt idx="276" formatCode="General">
                  <c:v>0</c:v>
                </c:pt>
                <c:pt idx="277" formatCode="General">
                  <c:v>0</c:v>
                </c:pt>
                <c:pt idx="278" formatCode="General">
                  <c:v>0</c:v>
                </c:pt>
                <c:pt idx="279" formatCode="General">
                  <c:v>0</c:v>
                </c:pt>
                <c:pt idx="280" formatCode="General">
                  <c:v>0</c:v>
                </c:pt>
                <c:pt idx="281" formatCode="General">
                  <c:v>0</c:v>
                </c:pt>
                <c:pt idx="282" formatCode="General">
                  <c:v>0</c:v>
                </c:pt>
                <c:pt idx="283" formatCode="General">
                  <c:v>0</c:v>
                </c:pt>
                <c:pt idx="284" formatCode="General">
                  <c:v>0</c:v>
                </c:pt>
                <c:pt idx="285" formatCode="General">
                  <c:v>0</c:v>
                </c:pt>
                <c:pt idx="286" formatCode="General">
                  <c:v>0</c:v>
                </c:pt>
                <c:pt idx="287" formatCode="General">
                  <c:v>0</c:v>
                </c:pt>
                <c:pt idx="288" formatCode="General">
                  <c:v>0</c:v>
                </c:pt>
                <c:pt idx="289" formatCode="General">
                  <c:v>0</c:v>
                </c:pt>
                <c:pt idx="290" formatCode="General">
                  <c:v>0</c:v>
                </c:pt>
                <c:pt idx="291" formatCode="General">
                  <c:v>0</c:v>
                </c:pt>
                <c:pt idx="292" formatCode="General">
                  <c:v>0</c:v>
                </c:pt>
                <c:pt idx="293" formatCode="General">
                  <c:v>0</c:v>
                </c:pt>
                <c:pt idx="294" formatCode="General">
                  <c:v>0</c:v>
                </c:pt>
                <c:pt idx="295" formatCode="General">
                  <c:v>0</c:v>
                </c:pt>
                <c:pt idx="296" formatCode="General">
                  <c:v>0</c:v>
                </c:pt>
                <c:pt idx="297" formatCode="General">
                  <c:v>0</c:v>
                </c:pt>
                <c:pt idx="298" formatCode="General">
                  <c:v>0</c:v>
                </c:pt>
                <c:pt idx="299" formatCode="General">
                  <c:v>0</c:v>
                </c:pt>
                <c:pt idx="300" formatCode="General">
                  <c:v>0</c:v>
                </c:pt>
                <c:pt idx="301" formatCode="General">
                  <c:v>0</c:v>
                </c:pt>
                <c:pt idx="302" formatCode="General">
                  <c:v>0</c:v>
                </c:pt>
                <c:pt idx="303" formatCode="General">
                  <c:v>0</c:v>
                </c:pt>
                <c:pt idx="304" formatCode="General">
                  <c:v>0</c:v>
                </c:pt>
                <c:pt idx="305" formatCode="General">
                  <c:v>0</c:v>
                </c:pt>
                <c:pt idx="306" formatCode="General">
                  <c:v>0</c:v>
                </c:pt>
                <c:pt idx="307" formatCode="General">
                  <c:v>0</c:v>
                </c:pt>
                <c:pt idx="308" formatCode="General">
                  <c:v>0</c:v>
                </c:pt>
                <c:pt idx="309" formatCode="General">
                  <c:v>0</c:v>
                </c:pt>
                <c:pt idx="310" formatCode="General">
                  <c:v>0</c:v>
                </c:pt>
                <c:pt idx="311" formatCode="General">
                  <c:v>0</c:v>
                </c:pt>
                <c:pt idx="312" formatCode="General">
                  <c:v>0</c:v>
                </c:pt>
                <c:pt idx="313" formatCode="General">
                  <c:v>0</c:v>
                </c:pt>
                <c:pt idx="314" formatCode="General">
                  <c:v>0</c:v>
                </c:pt>
                <c:pt idx="315" formatCode="General">
                  <c:v>0</c:v>
                </c:pt>
                <c:pt idx="316" formatCode="General">
                  <c:v>0</c:v>
                </c:pt>
                <c:pt idx="317" formatCode="General">
                  <c:v>0</c:v>
                </c:pt>
                <c:pt idx="318" formatCode="General">
                  <c:v>0</c:v>
                </c:pt>
                <c:pt idx="319" formatCode="General">
                  <c:v>0</c:v>
                </c:pt>
                <c:pt idx="320" formatCode="General">
                  <c:v>0</c:v>
                </c:pt>
                <c:pt idx="321" formatCode="General">
                  <c:v>0</c:v>
                </c:pt>
                <c:pt idx="322" formatCode="General">
                  <c:v>0</c:v>
                </c:pt>
                <c:pt idx="32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9120880"/>
        <c:axId val="209121272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Sheet1!$A$3:$A$326</c:f>
              <c:numCache>
                <c:formatCode>"'"yy</c:formatCode>
                <c:ptCount val="324"/>
                <c:pt idx="0">
                  <c:v>32932</c:v>
                </c:pt>
                <c:pt idx="1">
                  <c:v>32963</c:v>
                </c:pt>
                <c:pt idx="2">
                  <c:v>32993</c:v>
                </c:pt>
                <c:pt idx="3">
                  <c:v>33024</c:v>
                </c:pt>
                <c:pt idx="4">
                  <c:v>33054</c:v>
                </c:pt>
                <c:pt idx="5">
                  <c:v>33085</c:v>
                </c:pt>
                <c:pt idx="6">
                  <c:v>33116</c:v>
                </c:pt>
                <c:pt idx="7">
                  <c:v>33146</c:v>
                </c:pt>
                <c:pt idx="8">
                  <c:v>33177</c:v>
                </c:pt>
                <c:pt idx="9">
                  <c:v>33207</c:v>
                </c:pt>
                <c:pt idx="10">
                  <c:v>33238</c:v>
                </c:pt>
                <c:pt idx="11">
                  <c:v>33269</c:v>
                </c:pt>
                <c:pt idx="12">
                  <c:v>33297</c:v>
                </c:pt>
                <c:pt idx="13">
                  <c:v>33328</c:v>
                </c:pt>
                <c:pt idx="14">
                  <c:v>33358</c:v>
                </c:pt>
                <c:pt idx="15">
                  <c:v>33389</c:v>
                </c:pt>
                <c:pt idx="16">
                  <c:v>33419</c:v>
                </c:pt>
                <c:pt idx="17">
                  <c:v>33450</c:v>
                </c:pt>
                <c:pt idx="18">
                  <c:v>33481</c:v>
                </c:pt>
                <c:pt idx="19">
                  <c:v>33511</c:v>
                </c:pt>
                <c:pt idx="20">
                  <c:v>33542</c:v>
                </c:pt>
                <c:pt idx="21">
                  <c:v>33572</c:v>
                </c:pt>
                <c:pt idx="22">
                  <c:v>33603</c:v>
                </c:pt>
                <c:pt idx="23">
                  <c:v>33634</c:v>
                </c:pt>
                <c:pt idx="24">
                  <c:v>33662</c:v>
                </c:pt>
                <c:pt idx="25">
                  <c:v>33694</c:v>
                </c:pt>
                <c:pt idx="26">
                  <c:v>33724</c:v>
                </c:pt>
                <c:pt idx="27">
                  <c:v>33755</c:v>
                </c:pt>
                <c:pt idx="28">
                  <c:v>33785</c:v>
                </c:pt>
                <c:pt idx="29">
                  <c:v>33816</c:v>
                </c:pt>
                <c:pt idx="30">
                  <c:v>33847</c:v>
                </c:pt>
                <c:pt idx="31">
                  <c:v>33877</c:v>
                </c:pt>
                <c:pt idx="32">
                  <c:v>33908</c:v>
                </c:pt>
                <c:pt idx="33">
                  <c:v>33938</c:v>
                </c:pt>
                <c:pt idx="34">
                  <c:v>33969</c:v>
                </c:pt>
                <c:pt idx="35">
                  <c:v>34000</c:v>
                </c:pt>
                <c:pt idx="36">
                  <c:v>34028</c:v>
                </c:pt>
                <c:pt idx="37">
                  <c:v>34059</c:v>
                </c:pt>
                <c:pt idx="38">
                  <c:v>34089</c:v>
                </c:pt>
                <c:pt idx="39">
                  <c:v>34120</c:v>
                </c:pt>
                <c:pt idx="40">
                  <c:v>34150</c:v>
                </c:pt>
                <c:pt idx="41">
                  <c:v>34181</c:v>
                </c:pt>
                <c:pt idx="42">
                  <c:v>34212</c:v>
                </c:pt>
                <c:pt idx="43">
                  <c:v>34242</c:v>
                </c:pt>
                <c:pt idx="44">
                  <c:v>34273</c:v>
                </c:pt>
                <c:pt idx="45">
                  <c:v>34303</c:v>
                </c:pt>
                <c:pt idx="46">
                  <c:v>34334</c:v>
                </c:pt>
                <c:pt idx="47">
                  <c:v>34365</c:v>
                </c:pt>
                <c:pt idx="48">
                  <c:v>34393</c:v>
                </c:pt>
                <c:pt idx="49">
                  <c:v>34424</c:v>
                </c:pt>
                <c:pt idx="50">
                  <c:v>34454</c:v>
                </c:pt>
                <c:pt idx="51">
                  <c:v>34485</c:v>
                </c:pt>
                <c:pt idx="52">
                  <c:v>34515</c:v>
                </c:pt>
                <c:pt idx="53">
                  <c:v>34546</c:v>
                </c:pt>
                <c:pt idx="54">
                  <c:v>34577</c:v>
                </c:pt>
                <c:pt idx="55">
                  <c:v>34607</c:v>
                </c:pt>
                <c:pt idx="56">
                  <c:v>34638</c:v>
                </c:pt>
                <c:pt idx="57">
                  <c:v>34668</c:v>
                </c:pt>
                <c:pt idx="58">
                  <c:v>34699</c:v>
                </c:pt>
                <c:pt idx="59">
                  <c:v>34730</c:v>
                </c:pt>
                <c:pt idx="60">
                  <c:v>34758</c:v>
                </c:pt>
                <c:pt idx="61">
                  <c:v>34789</c:v>
                </c:pt>
                <c:pt idx="62">
                  <c:v>34819</c:v>
                </c:pt>
                <c:pt idx="63">
                  <c:v>34850</c:v>
                </c:pt>
                <c:pt idx="64">
                  <c:v>34880</c:v>
                </c:pt>
                <c:pt idx="65">
                  <c:v>34911</c:v>
                </c:pt>
                <c:pt idx="66">
                  <c:v>34942</c:v>
                </c:pt>
                <c:pt idx="67">
                  <c:v>34972</c:v>
                </c:pt>
                <c:pt idx="68">
                  <c:v>35003</c:v>
                </c:pt>
                <c:pt idx="69">
                  <c:v>35033</c:v>
                </c:pt>
                <c:pt idx="70">
                  <c:v>35064</c:v>
                </c:pt>
                <c:pt idx="71">
                  <c:v>35095</c:v>
                </c:pt>
                <c:pt idx="72">
                  <c:v>35123</c:v>
                </c:pt>
                <c:pt idx="73">
                  <c:v>35155</c:v>
                </c:pt>
                <c:pt idx="74">
                  <c:v>35185</c:v>
                </c:pt>
                <c:pt idx="75">
                  <c:v>35216</c:v>
                </c:pt>
                <c:pt idx="76">
                  <c:v>35246</c:v>
                </c:pt>
                <c:pt idx="77">
                  <c:v>35277</c:v>
                </c:pt>
                <c:pt idx="78">
                  <c:v>35308</c:v>
                </c:pt>
                <c:pt idx="79">
                  <c:v>35338</c:v>
                </c:pt>
                <c:pt idx="80">
                  <c:v>35369</c:v>
                </c:pt>
                <c:pt idx="81">
                  <c:v>35399</c:v>
                </c:pt>
                <c:pt idx="82">
                  <c:v>35430</c:v>
                </c:pt>
                <c:pt idx="83">
                  <c:v>35461</c:v>
                </c:pt>
                <c:pt idx="84">
                  <c:v>35489</c:v>
                </c:pt>
                <c:pt idx="85">
                  <c:v>35520</c:v>
                </c:pt>
                <c:pt idx="86">
                  <c:v>35550</c:v>
                </c:pt>
                <c:pt idx="87">
                  <c:v>35581</c:v>
                </c:pt>
                <c:pt idx="88">
                  <c:v>35611</c:v>
                </c:pt>
                <c:pt idx="89">
                  <c:v>35642</c:v>
                </c:pt>
                <c:pt idx="90">
                  <c:v>35673</c:v>
                </c:pt>
                <c:pt idx="91">
                  <c:v>35703</c:v>
                </c:pt>
                <c:pt idx="92">
                  <c:v>35734</c:v>
                </c:pt>
                <c:pt idx="93">
                  <c:v>35764</c:v>
                </c:pt>
                <c:pt idx="94">
                  <c:v>35795</c:v>
                </c:pt>
                <c:pt idx="95">
                  <c:v>35826</c:v>
                </c:pt>
                <c:pt idx="96">
                  <c:v>35854</c:v>
                </c:pt>
                <c:pt idx="97">
                  <c:v>35885</c:v>
                </c:pt>
                <c:pt idx="98">
                  <c:v>35915</c:v>
                </c:pt>
                <c:pt idx="99">
                  <c:v>35946</c:v>
                </c:pt>
                <c:pt idx="100">
                  <c:v>35976</c:v>
                </c:pt>
                <c:pt idx="101">
                  <c:v>36007</c:v>
                </c:pt>
                <c:pt idx="102">
                  <c:v>36038</c:v>
                </c:pt>
                <c:pt idx="103">
                  <c:v>36068</c:v>
                </c:pt>
                <c:pt idx="104">
                  <c:v>36099</c:v>
                </c:pt>
                <c:pt idx="105">
                  <c:v>36129</c:v>
                </c:pt>
                <c:pt idx="106">
                  <c:v>36160</c:v>
                </c:pt>
                <c:pt idx="107">
                  <c:v>36191</c:v>
                </c:pt>
                <c:pt idx="108">
                  <c:v>36219</c:v>
                </c:pt>
                <c:pt idx="109">
                  <c:v>36250</c:v>
                </c:pt>
                <c:pt idx="110">
                  <c:v>36280</c:v>
                </c:pt>
                <c:pt idx="111">
                  <c:v>36311</c:v>
                </c:pt>
                <c:pt idx="112">
                  <c:v>36341</c:v>
                </c:pt>
                <c:pt idx="113">
                  <c:v>36372</c:v>
                </c:pt>
                <c:pt idx="114">
                  <c:v>36403</c:v>
                </c:pt>
                <c:pt idx="115">
                  <c:v>36433</c:v>
                </c:pt>
                <c:pt idx="116">
                  <c:v>36464</c:v>
                </c:pt>
                <c:pt idx="117">
                  <c:v>36494</c:v>
                </c:pt>
                <c:pt idx="118">
                  <c:v>36525</c:v>
                </c:pt>
                <c:pt idx="119">
                  <c:v>36556</c:v>
                </c:pt>
                <c:pt idx="120">
                  <c:v>36584</c:v>
                </c:pt>
                <c:pt idx="121">
                  <c:v>36616</c:v>
                </c:pt>
                <c:pt idx="122">
                  <c:v>36646</c:v>
                </c:pt>
                <c:pt idx="123">
                  <c:v>36677</c:v>
                </c:pt>
                <c:pt idx="124">
                  <c:v>36707</c:v>
                </c:pt>
                <c:pt idx="125">
                  <c:v>36738</c:v>
                </c:pt>
                <c:pt idx="126">
                  <c:v>36769</c:v>
                </c:pt>
                <c:pt idx="127">
                  <c:v>36799</c:v>
                </c:pt>
                <c:pt idx="128">
                  <c:v>36830</c:v>
                </c:pt>
                <c:pt idx="129">
                  <c:v>36860</c:v>
                </c:pt>
                <c:pt idx="130">
                  <c:v>36891</c:v>
                </c:pt>
                <c:pt idx="131">
                  <c:v>36922</c:v>
                </c:pt>
                <c:pt idx="132">
                  <c:v>36950</c:v>
                </c:pt>
                <c:pt idx="133">
                  <c:v>36981</c:v>
                </c:pt>
                <c:pt idx="134">
                  <c:v>37011</c:v>
                </c:pt>
                <c:pt idx="135">
                  <c:v>37042</c:v>
                </c:pt>
                <c:pt idx="136">
                  <c:v>37072</c:v>
                </c:pt>
                <c:pt idx="137">
                  <c:v>37103</c:v>
                </c:pt>
                <c:pt idx="138">
                  <c:v>37134</c:v>
                </c:pt>
                <c:pt idx="139">
                  <c:v>37164</c:v>
                </c:pt>
                <c:pt idx="140">
                  <c:v>37195</c:v>
                </c:pt>
                <c:pt idx="141">
                  <c:v>37225</c:v>
                </c:pt>
                <c:pt idx="142">
                  <c:v>37256</c:v>
                </c:pt>
                <c:pt idx="143">
                  <c:v>37287</c:v>
                </c:pt>
                <c:pt idx="144">
                  <c:v>37315</c:v>
                </c:pt>
                <c:pt idx="145">
                  <c:v>37346</c:v>
                </c:pt>
                <c:pt idx="146">
                  <c:v>37376</c:v>
                </c:pt>
                <c:pt idx="147">
                  <c:v>37407</c:v>
                </c:pt>
                <c:pt idx="148">
                  <c:v>37437</c:v>
                </c:pt>
                <c:pt idx="149">
                  <c:v>37468</c:v>
                </c:pt>
                <c:pt idx="150">
                  <c:v>37499</c:v>
                </c:pt>
                <c:pt idx="151">
                  <c:v>37529</c:v>
                </c:pt>
                <c:pt idx="152">
                  <c:v>37560</c:v>
                </c:pt>
                <c:pt idx="153">
                  <c:v>37590</c:v>
                </c:pt>
                <c:pt idx="154">
                  <c:v>37621</c:v>
                </c:pt>
                <c:pt idx="155">
                  <c:v>37652</c:v>
                </c:pt>
                <c:pt idx="156">
                  <c:v>37680</c:v>
                </c:pt>
                <c:pt idx="157">
                  <c:v>37711</c:v>
                </c:pt>
                <c:pt idx="158">
                  <c:v>37741</c:v>
                </c:pt>
                <c:pt idx="159">
                  <c:v>37772</c:v>
                </c:pt>
                <c:pt idx="160">
                  <c:v>37802</c:v>
                </c:pt>
                <c:pt idx="161">
                  <c:v>37833</c:v>
                </c:pt>
                <c:pt idx="162">
                  <c:v>37864</c:v>
                </c:pt>
                <c:pt idx="163">
                  <c:v>37894</c:v>
                </c:pt>
                <c:pt idx="164">
                  <c:v>37925</c:v>
                </c:pt>
                <c:pt idx="165">
                  <c:v>37955</c:v>
                </c:pt>
                <c:pt idx="166">
                  <c:v>37986</c:v>
                </c:pt>
                <c:pt idx="167">
                  <c:v>38017</c:v>
                </c:pt>
                <c:pt idx="168">
                  <c:v>38046</c:v>
                </c:pt>
                <c:pt idx="169">
                  <c:v>38077</c:v>
                </c:pt>
                <c:pt idx="170">
                  <c:v>38107</c:v>
                </c:pt>
                <c:pt idx="171">
                  <c:v>38138</c:v>
                </c:pt>
                <c:pt idx="172">
                  <c:v>38168</c:v>
                </c:pt>
                <c:pt idx="173">
                  <c:v>38199</c:v>
                </c:pt>
                <c:pt idx="174">
                  <c:v>38230</c:v>
                </c:pt>
                <c:pt idx="175">
                  <c:v>38260</c:v>
                </c:pt>
                <c:pt idx="176">
                  <c:v>38291</c:v>
                </c:pt>
                <c:pt idx="177">
                  <c:v>38321</c:v>
                </c:pt>
                <c:pt idx="178">
                  <c:v>38352</c:v>
                </c:pt>
                <c:pt idx="179">
                  <c:v>38383</c:v>
                </c:pt>
                <c:pt idx="180">
                  <c:v>38412</c:v>
                </c:pt>
                <c:pt idx="181">
                  <c:v>38442</c:v>
                </c:pt>
                <c:pt idx="182">
                  <c:v>38472</c:v>
                </c:pt>
                <c:pt idx="183">
                  <c:v>38503</c:v>
                </c:pt>
                <c:pt idx="184">
                  <c:v>38533</c:v>
                </c:pt>
                <c:pt idx="185">
                  <c:v>38564</c:v>
                </c:pt>
                <c:pt idx="186">
                  <c:v>38595</c:v>
                </c:pt>
                <c:pt idx="187">
                  <c:v>38625</c:v>
                </c:pt>
                <c:pt idx="188">
                  <c:v>38656</c:v>
                </c:pt>
                <c:pt idx="189">
                  <c:v>38686</c:v>
                </c:pt>
                <c:pt idx="190">
                  <c:v>38717</c:v>
                </c:pt>
                <c:pt idx="191">
                  <c:v>38748</c:v>
                </c:pt>
                <c:pt idx="192">
                  <c:v>38777</c:v>
                </c:pt>
                <c:pt idx="193">
                  <c:v>38807</c:v>
                </c:pt>
                <c:pt idx="194">
                  <c:v>38837</c:v>
                </c:pt>
                <c:pt idx="195">
                  <c:v>38868</c:v>
                </c:pt>
                <c:pt idx="196">
                  <c:v>38898</c:v>
                </c:pt>
                <c:pt idx="197">
                  <c:v>38929</c:v>
                </c:pt>
                <c:pt idx="198">
                  <c:v>38960</c:v>
                </c:pt>
                <c:pt idx="199">
                  <c:v>38990</c:v>
                </c:pt>
                <c:pt idx="200">
                  <c:v>39021</c:v>
                </c:pt>
                <c:pt idx="201">
                  <c:v>39051</c:v>
                </c:pt>
                <c:pt idx="202">
                  <c:v>39082</c:v>
                </c:pt>
                <c:pt idx="203">
                  <c:v>39113</c:v>
                </c:pt>
                <c:pt idx="204">
                  <c:v>39142</c:v>
                </c:pt>
                <c:pt idx="205">
                  <c:v>39172</c:v>
                </c:pt>
                <c:pt idx="206">
                  <c:v>39202</c:v>
                </c:pt>
                <c:pt idx="207">
                  <c:v>39233</c:v>
                </c:pt>
                <c:pt idx="208">
                  <c:v>39263</c:v>
                </c:pt>
                <c:pt idx="209">
                  <c:v>39294</c:v>
                </c:pt>
                <c:pt idx="210">
                  <c:v>39325</c:v>
                </c:pt>
                <c:pt idx="211">
                  <c:v>39355</c:v>
                </c:pt>
                <c:pt idx="212">
                  <c:v>39386</c:v>
                </c:pt>
                <c:pt idx="213">
                  <c:v>39416</c:v>
                </c:pt>
                <c:pt idx="214">
                  <c:v>39447</c:v>
                </c:pt>
                <c:pt idx="215">
                  <c:v>39478</c:v>
                </c:pt>
                <c:pt idx="216">
                  <c:v>39507</c:v>
                </c:pt>
                <c:pt idx="217">
                  <c:v>39538</c:v>
                </c:pt>
                <c:pt idx="218">
                  <c:v>39568</c:v>
                </c:pt>
                <c:pt idx="219">
                  <c:v>39599</c:v>
                </c:pt>
                <c:pt idx="220">
                  <c:v>39629</c:v>
                </c:pt>
                <c:pt idx="221">
                  <c:v>39660</c:v>
                </c:pt>
                <c:pt idx="222">
                  <c:v>39691</c:v>
                </c:pt>
                <c:pt idx="223">
                  <c:v>39721</c:v>
                </c:pt>
                <c:pt idx="224">
                  <c:v>39752</c:v>
                </c:pt>
                <c:pt idx="225">
                  <c:v>39782</c:v>
                </c:pt>
                <c:pt idx="226">
                  <c:v>39813</c:v>
                </c:pt>
                <c:pt idx="227">
                  <c:v>39844</c:v>
                </c:pt>
                <c:pt idx="228">
                  <c:v>39872</c:v>
                </c:pt>
                <c:pt idx="229">
                  <c:v>39903</c:v>
                </c:pt>
                <c:pt idx="230">
                  <c:v>39933</c:v>
                </c:pt>
                <c:pt idx="231">
                  <c:v>39964</c:v>
                </c:pt>
                <c:pt idx="232">
                  <c:v>39994</c:v>
                </c:pt>
                <c:pt idx="233">
                  <c:v>40025</c:v>
                </c:pt>
                <c:pt idx="234">
                  <c:v>40056</c:v>
                </c:pt>
                <c:pt idx="235">
                  <c:v>40086</c:v>
                </c:pt>
                <c:pt idx="236">
                  <c:v>40117</c:v>
                </c:pt>
                <c:pt idx="237">
                  <c:v>40147</c:v>
                </c:pt>
                <c:pt idx="238">
                  <c:v>40178</c:v>
                </c:pt>
                <c:pt idx="239">
                  <c:v>40209</c:v>
                </c:pt>
                <c:pt idx="240">
                  <c:v>40237</c:v>
                </c:pt>
                <c:pt idx="241">
                  <c:v>40268</c:v>
                </c:pt>
                <c:pt idx="242">
                  <c:v>40296</c:v>
                </c:pt>
                <c:pt idx="243">
                  <c:v>40329</c:v>
                </c:pt>
                <c:pt idx="244">
                  <c:v>40359</c:v>
                </c:pt>
                <c:pt idx="245">
                  <c:v>40390</c:v>
                </c:pt>
                <c:pt idx="246">
                  <c:v>40421</c:v>
                </c:pt>
                <c:pt idx="247">
                  <c:v>40451</c:v>
                </c:pt>
                <c:pt idx="248">
                  <c:v>40482</c:v>
                </c:pt>
                <c:pt idx="249">
                  <c:v>40512</c:v>
                </c:pt>
                <c:pt idx="250">
                  <c:v>40543</c:v>
                </c:pt>
                <c:pt idx="251">
                  <c:v>40574</c:v>
                </c:pt>
                <c:pt idx="252">
                  <c:v>40602</c:v>
                </c:pt>
                <c:pt idx="253">
                  <c:v>40633</c:v>
                </c:pt>
                <c:pt idx="254">
                  <c:v>40663</c:v>
                </c:pt>
                <c:pt idx="255">
                  <c:v>40694</c:v>
                </c:pt>
                <c:pt idx="256">
                  <c:v>40724</c:v>
                </c:pt>
                <c:pt idx="257">
                  <c:v>40755</c:v>
                </c:pt>
                <c:pt idx="258">
                  <c:v>40786</c:v>
                </c:pt>
                <c:pt idx="259">
                  <c:v>40816</c:v>
                </c:pt>
                <c:pt idx="260">
                  <c:v>40847</c:v>
                </c:pt>
                <c:pt idx="261">
                  <c:v>40877</c:v>
                </c:pt>
                <c:pt idx="262">
                  <c:v>40908</c:v>
                </c:pt>
                <c:pt idx="263">
                  <c:v>40939</c:v>
                </c:pt>
                <c:pt idx="264">
                  <c:v>40968</c:v>
                </c:pt>
                <c:pt idx="265">
                  <c:v>40999</c:v>
                </c:pt>
                <c:pt idx="266">
                  <c:v>41029</c:v>
                </c:pt>
                <c:pt idx="267">
                  <c:v>41060</c:v>
                </c:pt>
                <c:pt idx="268">
                  <c:v>41090</c:v>
                </c:pt>
                <c:pt idx="269">
                  <c:v>41121</c:v>
                </c:pt>
                <c:pt idx="270">
                  <c:v>41152</c:v>
                </c:pt>
                <c:pt idx="271">
                  <c:v>41182</c:v>
                </c:pt>
                <c:pt idx="272">
                  <c:v>41213</c:v>
                </c:pt>
                <c:pt idx="273">
                  <c:v>41243</c:v>
                </c:pt>
                <c:pt idx="274">
                  <c:v>41274</c:v>
                </c:pt>
                <c:pt idx="275">
                  <c:v>41305</c:v>
                </c:pt>
                <c:pt idx="276">
                  <c:v>41333</c:v>
                </c:pt>
                <c:pt idx="277">
                  <c:v>41364</c:v>
                </c:pt>
                <c:pt idx="278">
                  <c:v>41394</c:v>
                </c:pt>
                <c:pt idx="279">
                  <c:v>41425</c:v>
                </c:pt>
                <c:pt idx="280">
                  <c:v>41455</c:v>
                </c:pt>
                <c:pt idx="281">
                  <c:v>41486</c:v>
                </c:pt>
                <c:pt idx="282">
                  <c:v>41517</c:v>
                </c:pt>
                <c:pt idx="283">
                  <c:v>41547</c:v>
                </c:pt>
                <c:pt idx="284">
                  <c:v>41578</c:v>
                </c:pt>
                <c:pt idx="285">
                  <c:v>41608</c:v>
                </c:pt>
                <c:pt idx="286">
                  <c:v>41639</c:v>
                </c:pt>
                <c:pt idx="287">
                  <c:v>41670</c:v>
                </c:pt>
                <c:pt idx="288">
                  <c:v>41698</c:v>
                </c:pt>
                <c:pt idx="289">
                  <c:v>41729</c:v>
                </c:pt>
                <c:pt idx="290">
                  <c:v>41759</c:v>
                </c:pt>
                <c:pt idx="291">
                  <c:v>41790</c:v>
                </c:pt>
                <c:pt idx="292">
                  <c:v>41820</c:v>
                </c:pt>
                <c:pt idx="293">
                  <c:v>41851</c:v>
                </c:pt>
                <c:pt idx="294">
                  <c:v>41882</c:v>
                </c:pt>
                <c:pt idx="295">
                  <c:v>41912</c:v>
                </c:pt>
                <c:pt idx="296">
                  <c:v>41943</c:v>
                </c:pt>
                <c:pt idx="297">
                  <c:v>41973</c:v>
                </c:pt>
                <c:pt idx="298">
                  <c:v>42004</c:v>
                </c:pt>
                <c:pt idx="299">
                  <c:v>42035</c:v>
                </c:pt>
                <c:pt idx="300">
                  <c:v>42063</c:v>
                </c:pt>
                <c:pt idx="301">
                  <c:v>42094</c:v>
                </c:pt>
                <c:pt idx="302">
                  <c:v>42124</c:v>
                </c:pt>
                <c:pt idx="303">
                  <c:v>42155</c:v>
                </c:pt>
                <c:pt idx="304">
                  <c:v>42185</c:v>
                </c:pt>
                <c:pt idx="305">
                  <c:v>42216</c:v>
                </c:pt>
                <c:pt idx="306">
                  <c:v>42247</c:v>
                </c:pt>
                <c:pt idx="307">
                  <c:v>42277</c:v>
                </c:pt>
                <c:pt idx="308">
                  <c:v>42308</c:v>
                </c:pt>
                <c:pt idx="309">
                  <c:v>42338</c:v>
                </c:pt>
                <c:pt idx="310">
                  <c:v>42369</c:v>
                </c:pt>
                <c:pt idx="311">
                  <c:v>42400</c:v>
                </c:pt>
                <c:pt idx="312">
                  <c:v>42429</c:v>
                </c:pt>
                <c:pt idx="313">
                  <c:v>42460</c:v>
                </c:pt>
                <c:pt idx="314">
                  <c:v>42490</c:v>
                </c:pt>
                <c:pt idx="315">
                  <c:v>42521</c:v>
                </c:pt>
                <c:pt idx="316">
                  <c:v>42551</c:v>
                </c:pt>
                <c:pt idx="317">
                  <c:v>42582</c:v>
                </c:pt>
                <c:pt idx="318">
                  <c:v>42613</c:v>
                </c:pt>
                <c:pt idx="319">
                  <c:v>42643</c:v>
                </c:pt>
                <c:pt idx="320">
                  <c:v>42674</c:v>
                </c:pt>
                <c:pt idx="321">
                  <c:v>42704</c:v>
                </c:pt>
                <c:pt idx="322">
                  <c:v>42735</c:v>
                </c:pt>
                <c:pt idx="323">
                  <c:v>42766</c:v>
                </c:pt>
              </c:numCache>
            </c:numRef>
          </c:cat>
          <c:val>
            <c:numRef>
              <c:f>Sheet1!$B$3:$B$326</c:f>
              <c:numCache>
                <c:formatCode>General</c:formatCode>
                <c:ptCount val="324"/>
                <c:pt idx="0">
                  <c:v>199.5</c:v>
                </c:pt>
                <c:pt idx="1">
                  <c:v>201.3</c:v>
                </c:pt>
                <c:pt idx="2">
                  <c:v>203.2</c:v>
                </c:pt>
                <c:pt idx="3">
                  <c:v>204.7</c:v>
                </c:pt>
                <c:pt idx="4">
                  <c:v>205.8</c:v>
                </c:pt>
                <c:pt idx="5">
                  <c:v>208</c:v>
                </c:pt>
                <c:pt idx="6">
                  <c:v>208.7</c:v>
                </c:pt>
                <c:pt idx="7">
                  <c:v>208.8</c:v>
                </c:pt>
                <c:pt idx="8">
                  <c:v>210.1</c:v>
                </c:pt>
                <c:pt idx="9">
                  <c:v>211.7</c:v>
                </c:pt>
                <c:pt idx="10">
                  <c:v>213.1</c:v>
                </c:pt>
                <c:pt idx="11">
                  <c:v>215.4</c:v>
                </c:pt>
                <c:pt idx="12">
                  <c:v>216.9</c:v>
                </c:pt>
                <c:pt idx="13">
                  <c:v>218.1</c:v>
                </c:pt>
                <c:pt idx="14">
                  <c:v>218.5</c:v>
                </c:pt>
                <c:pt idx="15">
                  <c:v>219.3</c:v>
                </c:pt>
                <c:pt idx="16">
                  <c:v>221</c:v>
                </c:pt>
                <c:pt idx="17">
                  <c:v>222.1</c:v>
                </c:pt>
                <c:pt idx="18">
                  <c:v>222.5</c:v>
                </c:pt>
                <c:pt idx="19">
                  <c:v>222.8</c:v>
                </c:pt>
                <c:pt idx="20">
                  <c:v>223.8</c:v>
                </c:pt>
                <c:pt idx="21">
                  <c:v>225.4</c:v>
                </c:pt>
                <c:pt idx="22">
                  <c:v>226.2</c:v>
                </c:pt>
                <c:pt idx="23">
                  <c:v>226.6</c:v>
                </c:pt>
                <c:pt idx="24">
                  <c:v>227.7</c:v>
                </c:pt>
                <c:pt idx="25">
                  <c:v>227.3</c:v>
                </c:pt>
                <c:pt idx="26">
                  <c:v>228.5</c:v>
                </c:pt>
                <c:pt idx="27">
                  <c:v>229.1</c:v>
                </c:pt>
                <c:pt idx="28">
                  <c:v>230.6</c:v>
                </c:pt>
                <c:pt idx="29">
                  <c:v>231.2</c:v>
                </c:pt>
                <c:pt idx="30">
                  <c:v>231</c:v>
                </c:pt>
                <c:pt idx="31">
                  <c:v>231.5</c:v>
                </c:pt>
                <c:pt idx="32">
                  <c:v>231.9</c:v>
                </c:pt>
                <c:pt idx="33">
                  <c:v>233.5</c:v>
                </c:pt>
                <c:pt idx="34">
                  <c:v>234.6</c:v>
                </c:pt>
                <c:pt idx="35">
                  <c:v>234.2</c:v>
                </c:pt>
                <c:pt idx="36">
                  <c:v>234.3</c:v>
                </c:pt>
                <c:pt idx="37">
                  <c:v>235.1</c:v>
                </c:pt>
                <c:pt idx="38">
                  <c:v>236.3</c:v>
                </c:pt>
                <c:pt idx="39">
                  <c:v>237.4</c:v>
                </c:pt>
                <c:pt idx="40">
                  <c:v>240.1</c:v>
                </c:pt>
                <c:pt idx="41">
                  <c:v>241.9</c:v>
                </c:pt>
                <c:pt idx="42">
                  <c:v>242.4</c:v>
                </c:pt>
                <c:pt idx="43">
                  <c:v>242.9</c:v>
                </c:pt>
                <c:pt idx="44">
                  <c:v>240.8</c:v>
                </c:pt>
                <c:pt idx="45">
                  <c:v>246.2</c:v>
                </c:pt>
                <c:pt idx="46">
                  <c:v>247.7</c:v>
                </c:pt>
                <c:pt idx="47">
                  <c:v>248.1</c:v>
                </c:pt>
                <c:pt idx="48">
                  <c:v>248.6</c:v>
                </c:pt>
                <c:pt idx="49">
                  <c:v>249.4</c:v>
                </c:pt>
                <c:pt idx="50">
                  <c:v>250.4</c:v>
                </c:pt>
                <c:pt idx="51">
                  <c:v>250.8</c:v>
                </c:pt>
                <c:pt idx="52">
                  <c:v>252</c:v>
                </c:pt>
                <c:pt idx="53">
                  <c:v>252.3</c:v>
                </c:pt>
                <c:pt idx="54">
                  <c:v>252.7</c:v>
                </c:pt>
                <c:pt idx="55">
                  <c:v>252.4</c:v>
                </c:pt>
                <c:pt idx="56">
                  <c:v>253.3</c:v>
                </c:pt>
                <c:pt idx="57">
                  <c:v>254.4</c:v>
                </c:pt>
                <c:pt idx="58">
                  <c:v>254.8</c:v>
                </c:pt>
                <c:pt idx="59">
                  <c:v>256.7</c:v>
                </c:pt>
                <c:pt idx="60">
                  <c:v>257.60000000000002</c:v>
                </c:pt>
                <c:pt idx="61">
                  <c:v>258.39999999999998</c:v>
                </c:pt>
                <c:pt idx="62">
                  <c:v>260.10000000000002</c:v>
                </c:pt>
                <c:pt idx="63">
                  <c:v>260.39999999999998</c:v>
                </c:pt>
                <c:pt idx="64">
                  <c:v>261.7</c:v>
                </c:pt>
                <c:pt idx="65">
                  <c:v>263.3</c:v>
                </c:pt>
                <c:pt idx="66">
                  <c:v>264.10000000000002</c:v>
                </c:pt>
                <c:pt idx="67">
                  <c:v>264.8</c:v>
                </c:pt>
                <c:pt idx="68">
                  <c:v>266.10000000000002</c:v>
                </c:pt>
                <c:pt idx="69">
                  <c:v>266.5</c:v>
                </c:pt>
                <c:pt idx="70">
                  <c:v>268.39999999999998</c:v>
                </c:pt>
                <c:pt idx="71">
                  <c:v>270.10000000000002</c:v>
                </c:pt>
                <c:pt idx="72">
                  <c:v>271.5</c:v>
                </c:pt>
                <c:pt idx="73">
                  <c:v>274</c:v>
                </c:pt>
                <c:pt idx="74">
                  <c:v>275.3</c:v>
                </c:pt>
                <c:pt idx="75">
                  <c:v>277.5</c:v>
                </c:pt>
                <c:pt idx="76">
                  <c:v>281</c:v>
                </c:pt>
                <c:pt idx="77">
                  <c:v>283.7</c:v>
                </c:pt>
                <c:pt idx="78">
                  <c:v>284.3</c:v>
                </c:pt>
                <c:pt idx="79">
                  <c:v>284.3</c:v>
                </c:pt>
                <c:pt idx="80">
                  <c:v>285.60000000000002</c:v>
                </c:pt>
                <c:pt idx="81">
                  <c:v>286.7</c:v>
                </c:pt>
                <c:pt idx="82">
                  <c:v>288.39999999999998</c:v>
                </c:pt>
                <c:pt idx="83">
                  <c:v>288.10000000000002</c:v>
                </c:pt>
                <c:pt idx="84">
                  <c:v>290.10000000000002</c:v>
                </c:pt>
                <c:pt idx="85">
                  <c:v>289.7</c:v>
                </c:pt>
                <c:pt idx="86">
                  <c:v>289</c:v>
                </c:pt>
                <c:pt idx="87">
                  <c:v>290.10000000000002</c:v>
                </c:pt>
                <c:pt idx="88">
                  <c:v>291</c:v>
                </c:pt>
                <c:pt idx="89">
                  <c:v>292.3</c:v>
                </c:pt>
                <c:pt idx="90">
                  <c:v>293.39999999999998</c:v>
                </c:pt>
                <c:pt idx="91">
                  <c:v>293.60000000000002</c:v>
                </c:pt>
                <c:pt idx="92">
                  <c:v>294.3</c:v>
                </c:pt>
                <c:pt idx="93">
                  <c:v>296</c:v>
                </c:pt>
                <c:pt idx="94">
                  <c:v>298</c:v>
                </c:pt>
                <c:pt idx="95">
                  <c:v>298.60000000000002</c:v>
                </c:pt>
                <c:pt idx="96">
                  <c:v>299.3</c:v>
                </c:pt>
                <c:pt idx="97">
                  <c:v>301.10000000000002</c:v>
                </c:pt>
                <c:pt idx="98">
                  <c:v>303.60000000000002</c:v>
                </c:pt>
                <c:pt idx="99">
                  <c:v>305.10000000000002</c:v>
                </c:pt>
                <c:pt idx="100">
                  <c:v>306.7</c:v>
                </c:pt>
                <c:pt idx="101">
                  <c:v>308.3</c:v>
                </c:pt>
                <c:pt idx="102">
                  <c:v>308.2</c:v>
                </c:pt>
                <c:pt idx="103">
                  <c:v>308</c:v>
                </c:pt>
                <c:pt idx="104">
                  <c:v>310.5</c:v>
                </c:pt>
                <c:pt idx="105">
                  <c:v>312</c:v>
                </c:pt>
                <c:pt idx="106">
                  <c:v>313.3</c:v>
                </c:pt>
                <c:pt idx="107">
                  <c:v>313.39999999999998</c:v>
                </c:pt>
                <c:pt idx="108">
                  <c:v>313.5</c:v>
                </c:pt>
                <c:pt idx="109">
                  <c:v>315.10000000000002</c:v>
                </c:pt>
                <c:pt idx="110">
                  <c:v>316.39999999999998</c:v>
                </c:pt>
                <c:pt idx="111">
                  <c:v>317.60000000000002</c:v>
                </c:pt>
                <c:pt idx="112">
                  <c:v>320.10000000000002</c:v>
                </c:pt>
                <c:pt idx="113">
                  <c:v>321</c:v>
                </c:pt>
                <c:pt idx="114">
                  <c:v>321.10000000000002</c:v>
                </c:pt>
                <c:pt idx="115">
                  <c:v>320.89999999999998</c:v>
                </c:pt>
                <c:pt idx="116">
                  <c:v>322</c:v>
                </c:pt>
                <c:pt idx="117">
                  <c:v>323.8</c:v>
                </c:pt>
                <c:pt idx="118">
                  <c:v>325.60000000000002</c:v>
                </c:pt>
                <c:pt idx="119">
                  <c:v>324.3</c:v>
                </c:pt>
                <c:pt idx="120">
                  <c:v>326</c:v>
                </c:pt>
                <c:pt idx="121">
                  <c:v>326.8</c:v>
                </c:pt>
                <c:pt idx="122">
                  <c:v>326.60000000000002</c:v>
                </c:pt>
                <c:pt idx="123">
                  <c:v>327.3</c:v>
                </c:pt>
                <c:pt idx="124">
                  <c:v>328.7</c:v>
                </c:pt>
                <c:pt idx="125">
                  <c:v>329.7</c:v>
                </c:pt>
                <c:pt idx="126">
                  <c:v>327</c:v>
                </c:pt>
                <c:pt idx="127">
                  <c:v>327.7</c:v>
                </c:pt>
                <c:pt idx="128">
                  <c:v>328</c:v>
                </c:pt>
                <c:pt idx="129">
                  <c:v>331.1</c:v>
                </c:pt>
                <c:pt idx="130">
                  <c:v>329.4</c:v>
                </c:pt>
                <c:pt idx="131">
                  <c:v>332.7</c:v>
                </c:pt>
                <c:pt idx="132">
                  <c:v>335</c:v>
                </c:pt>
                <c:pt idx="133">
                  <c:v>335.5</c:v>
                </c:pt>
                <c:pt idx="134">
                  <c:v>334.7</c:v>
                </c:pt>
                <c:pt idx="135">
                  <c:v>336.3</c:v>
                </c:pt>
                <c:pt idx="136">
                  <c:v>336.6</c:v>
                </c:pt>
                <c:pt idx="137">
                  <c:v>339.1</c:v>
                </c:pt>
                <c:pt idx="138">
                  <c:v>338</c:v>
                </c:pt>
                <c:pt idx="139">
                  <c:v>337.6</c:v>
                </c:pt>
                <c:pt idx="140">
                  <c:v>341.5</c:v>
                </c:pt>
                <c:pt idx="141">
                  <c:v>340.9</c:v>
                </c:pt>
                <c:pt idx="142">
                  <c:v>341.8</c:v>
                </c:pt>
                <c:pt idx="143">
                  <c:v>341.8</c:v>
                </c:pt>
                <c:pt idx="144">
                  <c:v>340.4</c:v>
                </c:pt>
                <c:pt idx="145">
                  <c:v>341.6</c:v>
                </c:pt>
                <c:pt idx="146">
                  <c:v>343.1</c:v>
                </c:pt>
                <c:pt idx="147">
                  <c:v>343.6</c:v>
                </c:pt>
                <c:pt idx="148">
                  <c:v>343.5</c:v>
                </c:pt>
                <c:pt idx="149">
                  <c:v>343.4</c:v>
                </c:pt>
                <c:pt idx="150">
                  <c:v>346.7</c:v>
                </c:pt>
                <c:pt idx="151">
                  <c:v>345.9</c:v>
                </c:pt>
                <c:pt idx="152">
                  <c:v>348</c:v>
                </c:pt>
                <c:pt idx="153">
                  <c:v>350.7</c:v>
                </c:pt>
                <c:pt idx="154">
                  <c:v>352.4</c:v>
                </c:pt>
                <c:pt idx="155">
                  <c:v>350</c:v>
                </c:pt>
                <c:pt idx="156">
                  <c:v>352.7</c:v>
                </c:pt>
                <c:pt idx="157">
                  <c:v>352.1</c:v>
                </c:pt>
                <c:pt idx="158">
                  <c:v>351.4</c:v>
                </c:pt>
                <c:pt idx="159">
                  <c:v>350.5</c:v>
                </c:pt>
                <c:pt idx="160">
                  <c:v>349.1</c:v>
                </c:pt>
                <c:pt idx="161">
                  <c:v>347.7</c:v>
                </c:pt>
                <c:pt idx="162">
                  <c:v>347.1</c:v>
                </c:pt>
                <c:pt idx="163">
                  <c:v>346.2</c:v>
                </c:pt>
                <c:pt idx="164">
                  <c:v>345</c:v>
                </c:pt>
                <c:pt idx="165">
                  <c:v>344.9</c:v>
                </c:pt>
                <c:pt idx="166">
                  <c:v>345.7</c:v>
                </c:pt>
                <c:pt idx="167">
                  <c:v>343.2</c:v>
                </c:pt>
                <c:pt idx="168">
                  <c:v>343.7</c:v>
                </c:pt>
                <c:pt idx="169">
                  <c:v>344.2</c:v>
                </c:pt>
                <c:pt idx="170">
                  <c:v>349.9</c:v>
                </c:pt>
                <c:pt idx="171">
                  <c:v>358.1</c:v>
                </c:pt>
                <c:pt idx="172">
                  <c:v>365.8</c:v>
                </c:pt>
                <c:pt idx="173">
                  <c:v>371.8</c:v>
                </c:pt>
                <c:pt idx="174">
                  <c:v>381.1</c:v>
                </c:pt>
                <c:pt idx="175">
                  <c:v>389.3</c:v>
                </c:pt>
                <c:pt idx="176">
                  <c:v>396.7</c:v>
                </c:pt>
                <c:pt idx="177">
                  <c:v>405.9</c:v>
                </c:pt>
                <c:pt idx="178">
                  <c:v>414.7</c:v>
                </c:pt>
                <c:pt idx="179">
                  <c:v>420.5</c:v>
                </c:pt>
                <c:pt idx="180">
                  <c:v>429.2</c:v>
                </c:pt>
                <c:pt idx="181">
                  <c:v>435</c:v>
                </c:pt>
                <c:pt idx="182">
                  <c:v>433.4</c:v>
                </c:pt>
                <c:pt idx="183">
                  <c:v>431.7</c:v>
                </c:pt>
                <c:pt idx="184">
                  <c:v>428.7</c:v>
                </c:pt>
                <c:pt idx="185">
                  <c:v>427.1</c:v>
                </c:pt>
                <c:pt idx="186">
                  <c:v>422.9</c:v>
                </c:pt>
                <c:pt idx="187">
                  <c:v>422.9</c:v>
                </c:pt>
                <c:pt idx="188">
                  <c:v>424.2</c:v>
                </c:pt>
                <c:pt idx="189">
                  <c:v>426.5</c:v>
                </c:pt>
                <c:pt idx="190">
                  <c:v>426.5</c:v>
                </c:pt>
                <c:pt idx="191">
                  <c:v>426.3</c:v>
                </c:pt>
                <c:pt idx="192">
                  <c:v>427.8</c:v>
                </c:pt>
                <c:pt idx="193">
                  <c:v>428.7</c:v>
                </c:pt>
                <c:pt idx="194">
                  <c:v>420.4</c:v>
                </c:pt>
                <c:pt idx="195">
                  <c:v>421.7</c:v>
                </c:pt>
                <c:pt idx="196">
                  <c:v>424.5</c:v>
                </c:pt>
                <c:pt idx="197">
                  <c:v>423.5</c:v>
                </c:pt>
                <c:pt idx="198">
                  <c:v>424.8</c:v>
                </c:pt>
                <c:pt idx="199">
                  <c:v>425.1</c:v>
                </c:pt>
                <c:pt idx="200">
                  <c:v>424.1</c:v>
                </c:pt>
                <c:pt idx="201">
                  <c:v>426.1</c:v>
                </c:pt>
                <c:pt idx="202">
                  <c:v>427.2</c:v>
                </c:pt>
                <c:pt idx="203">
                  <c:v>423.8</c:v>
                </c:pt>
                <c:pt idx="204">
                  <c:v>424.4</c:v>
                </c:pt>
                <c:pt idx="205">
                  <c:v>426.4</c:v>
                </c:pt>
                <c:pt idx="206">
                  <c:v>426.2</c:v>
                </c:pt>
                <c:pt idx="207">
                  <c:v>428.4</c:v>
                </c:pt>
                <c:pt idx="208">
                  <c:v>431.8</c:v>
                </c:pt>
                <c:pt idx="209">
                  <c:v>431.2</c:v>
                </c:pt>
                <c:pt idx="210">
                  <c:v>431.6</c:v>
                </c:pt>
                <c:pt idx="211">
                  <c:v>433.4</c:v>
                </c:pt>
                <c:pt idx="212">
                  <c:v>436.3</c:v>
                </c:pt>
                <c:pt idx="213">
                  <c:v>438.9</c:v>
                </c:pt>
                <c:pt idx="214">
                  <c:v>441.9</c:v>
                </c:pt>
                <c:pt idx="215">
                  <c:v>440.8</c:v>
                </c:pt>
                <c:pt idx="216">
                  <c:v>444.5</c:v>
                </c:pt>
                <c:pt idx="217">
                  <c:v>447.6</c:v>
                </c:pt>
                <c:pt idx="218">
                  <c:v>447.8</c:v>
                </c:pt>
                <c:pt idx="219">
                  <c:v>447.1</c:v>
                </c:pt>
                <c:pt idx="220">
                  <c:v>446.4</c:v>
                </c:pt>
                <c:pt idx="221">
                  <c:v>444.7</c:v>
                </c:pt>
                <c:pt idx="222">
                  <c:v>442.7</c:v>
                </c:pt>
                <c:pt idx="223">
                  <c:v>441.8</c:v>
                </c:pt>
                <c:pt idx="224">
                  <c:v>443.4</c:v>
                </c:pt>
                <c:pt idx="225">
                  <c:v>443.5</c:v>
                </c:pt>
                <c:pt idx="226">
                  <c:v>444</c:v>
                </c:pt>
                <c:pt idx="227">
                  <c:v>440.7</c:v>
                </c:pt>
                <c:pt idx="228">
                  <c:v>440.1</c:v>
                </c:pt>
                <c:pt idx="229">
                  <c:v>438.5</c:v>
                </c:pt>
                <c:pt idx="230">
                  <c:v>437.6</c:v>
                </c:pt>
                <c:pt idx="231">
                  <c:v>438.3</c:v>
                </c:pt>
                <c:pt idx="232">
                  <c:v>441.1</c:v>
                </c:pt>
                <c:pt idx="233">
                  <c:v>440.5</c:v>
                </c:pt>
                <c:pt idx="234">
                  <c:v>440.4</c:v>
                </c:pt>
                <c:pt idx="235">
                  <c:v>439.8</c:v>
                </c:pt>
                <c:pt idx="236">
                  <c:v>440.5</c:v>
                </c:pt>
                <c:pt idx="237">
                  <c:v>442.3</c:v>
                </c:pt>
                <c:pt idx="238">
                  <c:v>443.3</c:v>
                </c:pt>
                <c:pt idx="239">
                  <c:v>440.3</c:v>
                </c:pt>
                <c:pt idx="240">
                  <c:v>442.6</c:v>
                </c:pt>
                <c:pt idx="241">
                  <c:v>442.7</c:v>
                </c:pt>
                <c:pt idx="242">
                  <c:v>440.2</c:v>
                </c:pt>
                <c:pt idx="243">
                  <c:v>440.1</c:v>
                </c:pt>
                <c:pt idx="244">
                  <c:v>438.9</c:v>
                </c:pt>
                <c:pt idx="245">
                  <c:v>435.7</c:v>
                </c:pt>
                <c:pt idx="246">
                  <c:v>435.3</c:v>
                </c:pt>
                <c:pt idx="247">
                  <c:v>433.6</c:v>
                </c:pt>
                <c:pt idx="248">
                  <c:v>432.7</c:v>
                </c:pt>
                <c:pt idx="249">
                  <c:v>433.9</c:v>
                </c:pt>
                <c:pt idx="250">
                  <c:v>433.7</c:v>
                </c:pt>
                <c:pt idx="251">
                  <c:v>432.7</c:v>
                </c:pt>
                <c:pt idx="252">
                  <c:v>433.4</c:v>
                </c:pt>
                <c:pt idx="253">
                  <c:v>434.4</c:v>
                </c:pt>
                <c:pt idx="254">
                  <c:v>434.5</c:v>
                </c:pt>
                <c:pt idx="255">
                  <c:v>436.6</c:v>
                </c:pt>
                <c:pt idx="256">
                  <c:v>439.7</c:v>
                </c:pt>
                <c:pt idx="257">
                  <c:v>441.7</c:v>
                </c:pt>
                <c:pt idx="258">
                  <c:v>444.4</c:v>
                </c:pt>
                <c:pt idx="259">
                  <c:v>446.4</c:v>
                </c:pt>
                <c:pt idx="260">
                  <c:v>450.7</c:v>
                </c:pt>
                <c:pt idx="261">
                  <c:v>454.6</c:v>
                </c:pt>
                <c:pt idx="262">
                  <c:v>458</c:v>
                </c:pt>
                <c:pt idx="263">
                  <c:v>459.3</c:v>
                </c:pt>
                <c:pt idx="264">
                  <c:v>461.9</c:v>
                </c:pt>
                <c:pt idx="265">
                  <c:v>465.1</c:v>
                </c:pt>
                <c:pt idx="266">
                  <c:v>463.8</c:v>
                </c:pt>
                <c:pt idx="267">
                  <c:v>463.7</c:v>
                </c:pt>
                <c:pt idx="268">
                  <c:v>464.2</c:v>
                </c:pt>
                <c:pt idx="269">
                  <c:v>463.5</c:v>
                </c:pt>
                <c:pt idx="270">
                  <c:v>463.9</c:v>
                </c:pt>
                <c:pt idx="271">
                  <c:v>463</c:v>
                </c:pt>
                <c:pt idx="272">
                  <c:v>464.3</c:v>
                </c:pt>
                <c:pt idx="273">
                  <c:v>466.6</c:v>
                </c:pt>
                <c:pt idx="274">
                  <c:v>467.7</c:v>
                </c:pt>
                <c:pt idx="275">
                  <c:v>466.7</c:v>
                </c:pt>
                <c:pt idx="276">
                  <c:v>467.1</c:v>
                </c:pt>
                <c:pt idx="277">
                  <c:v>467.8</c:v>
                </c:pt>
                <c:pt idx="278">
                  <c:v>466.8</c:v>
                </c:pt>
                <c:pt idx="279">
                  <c:v>468.1</c:v>
                </c:pt>
                <c:pt idx="280">
                  <c:v>472.2</c:v>
                </c:pt>
                <c:pt idx="281">
                  <c:v>474.1</c:v>
                </c:pt>
                <c:pt idx="282">
                  <c:v>475.1</c:v>
                </c:pt>
                <c:pt idx="283">
                  <c:v>476</c:v>
                </c:pt>
                <c:pt idx="284">
                  <c:v>477</c:v>
                </c:pt>
                <c:pt idx="285">
                  <c:v>479.3</c:v>
                </c:pt>
                <c:pt idx="286">
                  <c:v>481.3</c:v>
                </c:pt>
                <c:pt idx="287">
                  <c:v>480.9</c:v>
                </c:pt>
                <c:pt idx="288">
                  <c:v>484.9</c:v>
                </c:pt>
                <c:pt idx="289">
                  <c:v>486.1</c:v>
                </c:pt>
                <c:pt idx="290">
                  <c:v>483.9</c:v>
                </c:pt>
                <c:pt idx="291">
                  <c:v>485.6</c:v>
                </c:pt>
                <c:pt idx="292">
                  <c:v>492.8</c:v>
                </c:pt>
                <c:pt idx="293">
                  <c:v>496.1</c:v>
                </c:pt>
                <c:pt idx="294">
                  <c:v>497.6</c:v>
                </c:pt>
                <c:pt idx="295">
                  <c:v>499.7</c:v>
                </c:pt>
                <c:pt idx="296">
                  <c:v>504.3</c:v>
                </c:pt>
                <c:pt idx="297">
                  <c:v>510</c:v>
                </c:pt>
                <c:pt idx="298">
                  <c:v>513</c:v>
                </c:pt>
                <c:pt idx="299">
                  <c:v>513.9</c:v>
                </c:pt>
                <c:pt idx="300">
                  <c:v>516.4</c:v>
                </c:pt>
                <c:pt idx="301">
                  <c:v>517.9</c:v>
                </c:pt>
                <c:pt idx="302">
                  <c:v>512.20000000000005</c:v>
                </c:pt>
                <c:pt idx="303">
                  <c:v>507</c:v>
                </c:pt>
                <c:pt idx="304">
                  <c:v>503.4</c:v>
                </c:pt>
                <c:pt idx="305">
                  <c:v>499.6</c:v>
                </c:pt>
                <c:pt idx="306">
                  <c:v>494</c:v>
                </c:pt>
                <c:pt idx="307">
                  <c:v>489.4</c:v>
                </c:pt>
                <c:pt idx="308">
                  <c:v>484.2</c:v>
                </c:pt>
                <c:pt idx="309">
                  <c:v>480.8</c:v>
                </c:pt>
                <c:pt idx="310">
                  <c:v>475.6</c:v>
                </c:pt>
                <c:pt idx="311">
                  <c:v>469</c:v>
                </c:pt>
                <c:pt idx="312">
                  <c:v>463.3</c:v>
                </c:pt>
                <c:pt idx="313">
                  <c:v>457.2</c:v>
                </c:pt>
                <c:pt idx="314">
                  <c:v>456.2</c:v>
                </c:pt>
                <c:pt idx="315">
                  <c:v>457.8</c:v>
                </c:pt>
                <c:pt idx="316">
                  <c:v>460.3</c:v>
                </c:pt>
                <c:pt idx="317">
                  <c:v>462.6</c:v>
                </c:pt>
                <c:pt idx="318">
                  <c:v>464</c:v>
                </c:pt>
                <c:pt idx="319">
                  <c:v>465.1</c:v>
                </c:pt>
                <c:pt idx="320">
                  <c:v>466.9</c:v>
                </c:pt>
                <c:pt idx="321">
                  <c:v>469.4</c:v>
                </c:pt>
                <c:pt idx="322">
                  <c:v>471.4</c:v>
                </c:pt>
                <c:pt idx="323">
                  <c:v>470.9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118920"/>
        <c:axId val="209119704"/>
      </c:lineChart>
      <c:catAx>
        <c:axId val="209118920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119704"/>
        <c:crosses val="autoZero"/>
        <c:auto val="0"/>
        <c:lblAlgn val="ctr"/>
        <c:lblOffset val="100"/>
        <c:tickLblSkip val="12"/>
        <c:tickMarkSkip val="12"/>
        <c:noMultiLvlLbl val="1"/>
      </c:catAx>
      <c:valAx>
        <c:axId val="209119704"/>
        <c:scaling>
          <c:orientation val="minMax"/>
          <c:max val="600"/>
          <c:min val="2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Thousands</a:t>
                </a:r>
              </a:p>
            </c:rich>
          </c:tx>
          <c:layout>
            <c:manualLayout>
              <c:xMode val="edge"/>
              <c:yMode val="edge"/>
              <c:x val="4.2299236050445301E-3"/>
              <c:y val="0.36699855827880701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118920"/>
        <c:crosses val="autoZero"/>
        <c:crossBetween val="midCat"/>
        <c:majorUnit val="50"/>
      </c:valAx>
      <c:dateAx>
        <c:axId val="209120880"/>
        <c:scaling>
          <c:orientation val="minMax"/>
        </c:scaling>
        <c:delete val="1"/>
        <c:axPos val="b"/>
        <c:numFmt formatCode="&quot;'&quot;yy" sourceLinked="1"/>
        <c:majorTickMark val="out"/>
        <c:minorTickMark val="none"/>
        <c:tickLblPos val="nextTo"/>
        <c:crossAx val="209121272"/>
        <c:crosses val="autoZero"/>
        <c:auto val="1"/>
        <c:lblOffset val="100"/>
        <c:baseTimeUnit val="months"/>
      </c:dateAx>
      <c:valAx>
        <c:axId val="209121272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spPr>
          <a:ln w="0">
            <a:noFill/>
          </a:ln>
        </c:spPr>
        <c:crossAx val="209120880"/>
        <c:crosses val="max"/>
        <c:crossBetween val="between"/>
        <c:majorUnit val="1"/>
      </c:valAx>
      <c:spPr>
        <a:solidFill>
          <a:srgbClr val="FFFFFF"/>
        </a:solidFill>
        <a:ln w="276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28253821214"/>
          <c:y val="4.3879907621247098E-2"/>
          <c:w val="0.840924595892379"/>
          <c:h val="0.845265588914548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Sheet1!$A$2:$A$326</c:f>
              <c:numCache>
                <c:formatCode>"'"yy</c:formatCode>
                <c:ptCount val="325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40298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40632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</c:numCache>
            </c:numRef>
          </c:cat>
          <c:val>
            <c:numRef>
              <c:f>Sheet1!$C$2:$C$326</c:f>
              <c:numCache>
                <c:formatCode>0</c:formatCode>
                <c:ptCount val="3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1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 formatCode="General">
                  <c:v>0</c:v>
                </c:pt>
                <c:pt idx="243" formatCode="General">
                  <c:v>0</c:v>
                </c:pt>
                <c:pt idx="244" formatCode="General">
                  <c:v>0</c:v>
                </c:pt>
                <c:pt idx="245" formatCode="General">
                  <c:v>0</c:v>
                </c:pt>
                <c:pt idx="246" formatCode="General">
                  <c:v>0</c:v>
                </c:pt>
                <c:pt idx="247" formatCode="General">
                  <c:v>0</c:v>
                </c:pt>
                <c:pt idx="248" formatCode="General">
                  <c:v>0</c:v>
                </c:pt>
                <c:pt idx="249" formatCode="General">
                  <c:v>0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0</c:v>
                </c:pt>
                <c:pt idx="253" formatCode="General">
                  <c:v>0</c:v>
                </c:pt>
                <c:pt idx="254" formatCode="General">
                  <c:v>0</c:v>
                </c:pt>
                <c:pt idx="255" formatCode="General">
                  <c:v>0</c:v>
                </c:pt>
                <c:pt idx="256" formatCode="General">
                  <c:v>0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0</c:v>
                </c:pt>
                <c:pt idx="260" formatCode="General">
                  <c:v>0</c:v>
                </c:pt>
                <c:pt idx="261" formatCode="General">
                  <c:v>0</c:v>
                </c:pt>
                <c:pt idx="262" formatCode="General">
                  <c:v>0</c:v>
                </c:pt>
                <c:pt idx="263" formatCode="General">
                  <c:v>0</c:v>
                </c:pt>
                <c:pt idx="264" formatCode="General">
                  <c:v>0</c:v>
                </c:pt>
                <c:pt idx="265" formatCode="General">
                  <c:v>0</c:v>
                </c:pt>
                <c:pt idx="266" formatCode="General">
                  <c:v>0</c:v>
                </c:pt>
                <c:pt idx="267" formatCode="General">
                  <c:v>0</c:v>
                </c:pt>
                <c:pt idx="268" formatCode="General">
                  <c:v>0</c:v>
                </c:pt>
                <c:pt idx="269" formatCode="General">
                  <c:v>0</c:v>
                </c:pt>
                <c:pt idx="270" formatCode="General">
                  <c:v>0</c:v>
                </c:pt>
                <c:pt idx="271" formatCode="General">
                  <c:v>0</c:v>
                </c:pt>
                <c:pt idx="272" formatCode="General">
                  <c:v>0</c:v>
                </c:pt>
                <c:pt idx="273" formatCode="General">
                  <c:v>0</c:v>
                </c:pt>
                <c:pt idx="274" formatCode="General">
                  <c:v>0</c:v>
                </c:pt>
                <c:pt idx="275" formatCode="General">
                  <c:v>0</c:v>
                </c:pt>
                <c:pt idx="276" formatCode="General">
                  <c:v>0</c:v>
                </c:pt>
                <c:pt idx="277" formatCode="General">
                  <c:v>0</c:v>
                </c:pt>
                <c:pt idx="278" formatCode="General">
                  <c:v>0</c:v>
                </c:pt>
                <c:pt idx="279" formatCode="General">
                  <c:v>0</c:v>
                </c:pt>
                <c:pt idx="280" formatCode="General">
                  <c:v>0</c:v>
                </c:pt>
                <c:pt idx="281" formatCode="General">
                  <c:v>0</c:v>
                </c:pt>
                <c:pt idx="282" formatCode="General">
                  <c:v>0</c:v>
                </c:pt>
                <c:pt idx="283" formatCode="General">
                  <c:v>0</c:v>
                </c:pt>
                <c:pt idx="284" formatCode="General">
                  <c:v>0</c:v>
                </c:pt>
                <c:pt idx="285" formatCode="General">
                  <c:v>0</c:v>
                </c:pt>
                <c:pt idx="286" formatCode="General">
                  <c:v>0</c:v>
                </c:pt>
                <c:pt idx="287" formatCode="General">
                  <c:v>0</c:v>
                </c:pt>
                <c:pt idx="288" formatCode="General">
                  <c:v>0</c:v>
                </c:pt>
                <c:pt idx="289" formatCode="General">
                  <c:v>0</c:v>
                </c:pt>
                <c:pt idx="290" formatCode="General">
                  <c:v>0</c:v>
                </c:pt>
                <c:pt idx="291" formatCode="General">
                  <c:v>0</c:v>
                </c:pt>
                <c:pt idx="292" formatCode="General">
                  <c:v>0</c:v>
                </c:pt>
                <c:pt idx="293" formatCode="General">
                  <c:v>0</c:v>
                </c:pt>
                <c:pt idx="294" formatCode="General">
                  <c:v>0</c:v>
                </c:pt>
                <c:pt idx="295" formatCode="General">
                  <c:v>0</c:v>
                </c:pt>
                <c:pt idx="296" formatCode="General">
                  <c:v>0</c:v>
                </c:pt>
                <c:pt idx="297" formatCode="General">
                  <c:v>0</c:v>
                </c:pt>
                <c:pt idx="298" formatCode="General">
                  <c:v>0</c:v>
                </c:pt>
                <c:pt idx="299" formatCode="General">
                  <c:v>0</c:v>
                </c:pt>
                <c:pt idx="300" formatCode="General">
                  <c:v>0</c:v>
                </c:pt>
                <c:pt idx="301" formatCode="General">
                  <c:v>0</c:v>
                </c:pt>
                <c:pt idx="302" formatCode="General">
                  <c:v>0</c:v>
                </c:pt>
                <c:pt idx="303" formatCode="General">
                  <c:v>0</c:v>
                </c:pt>
                <c:pt idx="304" formatCode="General">
                  <c:v>0</c:v>
                </c:pt>
                <c:pt idx="305" formatCode="General">
                  <c:v>0</c:v>
                </c:pt>
                <c:pt idx="306" formatCode="General">
                  <c:v>0</c:v>
                </c:pt>
                <c:pt idx="307" formatCode="General">
                  <c:v>0</c:v>
                </c:pt>
                <c:pt idx="308" formatCode="General">
                  <c:v>0</c:v>
                </c:pt>
                <c:pt idx="309" formatCode="General">
                  <c:v>0</c:v>
                </c:pt>
                <c:pt idx="310" formatCode="General">
                  <c:v>0</c:v>
                </c:pt>
                <c:pt idx="311" formatCode="General">
                  <c:v>0</c:v>
                </c:pt>
                <c:pt idx="312" formatCode="General">
                  <c:v>0</c:v>
                </c:pt>
                <c:pt idx="313" formatCode="General">
                  <c:v>0</c:v>
                </c:pt>
                <c:pt idx="314" formatCode="General">
                  <c:v>0</c:v>
                </c:pt>
                <c:pt idx="315" formatCode="General">
                  <c:v>0</c:v>
                </c:pt>
                <c:pt idx="316" formatCode="General">
                  <c:v>0</c:v>
                </c:pt>
                <c:pt idx="317" formatCode="General">
                  <c:v>0</c:v>
                </c:pt>
                <c:pt idx="318" formatCode="General">
                  <c:v>0</c:v>
                </c:pt>
                <c:pt idx="319" formatCode="General">
                  <c:v>0</c:v>
                </c:pt>
                <c:pt idx="320" formatCode="General">
                  <c:v>0</c:v>
                </c:pt>
                <c:pt idx="321" formatCode="General">
                  <c:v>0</c:v>
                </c:pt>
                <c:pt idx="322" formatCode="General">
                  <c:v>0</c:v>
                </c:pt>
                <c:pt idx="323" formatCode="General">
                  <c:v>0</c:v>
                </c:pt>
                <c:pt idx="32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7676424"/>
        <c:axId val="20767916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Sheet1!$A$2:$A$326</c:f>
              <c:numCache>
                <c:formatCode>"'"yy</c:formatCode>
                <c:ptCount val="325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40298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40632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</c:numCache>
            </c:numRef>
          </c:cat>
          <c:val>
            <c:numRef>
              <c:f>Sheet1!$B$2:$B$326</c:f>
              <c:numCache>
                <c:formatCode>General</c:formatCode>
                <c:ptCount val="325"/>
                <c:pt idx="0">
                  <c:v>45.4</c:v>
                </c:pt>
                <c:pt idx="1">
                  <c:v>45.5</c:v>
                </c:pt>
                <c:pt idx="2">
                  <c:v>45.9</c:v>
                </c:pt>
                <c:pt idx="3">
                  <c:v>44.9</c:v>
                </c:pt>
                <c:pt idx="4">
                  <c:v>45.2</c:v>
                </c:pt>
                <c:pt idx="5">
                  <c:v>45.4</c:v>
                </c:pt>
                <c:pt idx="6">
                  <c:v>45.4</c:v>
                </c:pt>
                <c:pt idx="7">
                  <c:v>45.4</c:v>
                </c:pt>
                <c:pt idx="8">
                  <c:v>45.1</c:v>
                </c:pt>
                <c:pt idx="9">
                  <c:v>45.2</c:v>
                </c:pt>
                <c:pt idx="10">
                  <c:v>45.1</c:v>
                </c:pt>
                <c:pt idx="11">
                  <c:v>45.1</c:v>
                </c:pt>
                <c:pt idx="12">
                  <c:v>43.6</c:v>
                </c:pt>
                <c:pt idx="13">
                  <c:v>43.5</c:v>
                </c:pt>
                <c:pt idx="14">
                  <c:v>43.5</c:v>
                </c:pt>
                <c:pt idx="15">
                  <c:v>42.5</c:v>
                </c:pt>
                <c:pt idx="16">
                  <c:v>42.4</c:v>
                </c:pt>
                <c:pt idx="17">
                  <c:v>42.6</c:v>
                </c:pt>
                <c:pt idx="18">
                  <c:v>42.4</c:v>
                </c:pt>
                <c:pt idx="19">
                  <c:v>42.5</c:v>
                </c:pt>
                <c:pt idx="20">
                  <c:v>42.3</c:v>
                </c:pt>
                <c:pt idx="21">
                  <c:v>42.5</c:v>
                </c:pt>
                <c:pt idx="22">
                  <c:v>42.6</c:v>
                </c:pt>
                <c:pt idx="23">
                  <c:v>42.8</c:v>
                </c:pt>
                <c:pt idx="24">
                  <c:v>41.7</c:v>
                </c:pt>
                <c:pt idx="25">
                  <c:v>41.6</c:v>
                </c:pt>
                <c:pt idx="26">
                  <c:v>41.7</c:v>
                </c:pt>
                <c:pt idx="27">
                  <c:v>40.9</c:v>
                </c:pt>
                <c:pt idx="28">
                  <c:v>41</c:v>
                </c:pt>
                <c:pt idx="29">
                  <c:v>41.1</c:v>
                </c:pt>
                <c:pt idx="30">
                  <c:v>40.9</c:v>
                </c:pt>
                <c:pt idx="31">
                  <c:v>40.700000000000003</c:v>
                </c:pt>
                <c:pt idx="32">
                  <c:v>40.4</c:v>
                </c:pt>
                <c:pt idx="33">
                  <c:v>40.5</c:v>
                </c:pt>
                <c:pt idx="34">
                  <c:v>40.4</c:v>
                </c:pt>
                <c:pt idx="35">
                  <c:v>40.5</c:v>
                </c:pt>
                <c:pt idx="36">
                  <c:v>39.700000000000003</c:v>
                </c:pt>
                <c:pt idx="37">
                  <c:v>39.4</c:v>
                </c:pt>
                <c:pt idx="38">
                  <c:v>39.6</c:v>
                </c:pt>
                <c:pt idx="39">
                  <c:v>38.799999999999997</c:v>
                </c:pt>
                <c:pt idx="40">
                  <c:v>38.799999999999997</c:v>
                </c:pt>
                <c:pt idx="41">
                  <c:v>39</c:v>
                </c:pt>
                <c:pt idx="42">
                  <c:v>39.299999999999997</c:v>
                </c:pt>
                <c:pt idx="43">
                  <c:v>39.1</c:v>
                </c:pt>
                <c:pt idx="44">
                  <c:v>38.9</c:v>
                </c:pt>
                <c:pt idx="45">
                  <c:v>39</c:v>
                </c:pt>
                <c:pt idx="46">
                  <c:v>39</c:v>
                </c:pt>
                <c:pt idx="47">
                  <c:v>39.299999999999997</c:v>
                </c:pt>
                <c:pt idx="48">
                  <c:v>38.4</c:v>
                </c:pt>
                <c:pt idx="49">
                  <c:v>38.299999999999997</c:v>
                </c:pt>
                <c:pt idx="50">
                  <c:v>38.200000000000003</c:v>
                </c:pt>
                <c:pt idx="51">
                  <c:v>37.6</c:v>
                </c:pt>
                <c:pt idx="52">
                  <c:v>37.5</c:v>
                </c:pt>
                <c:pt idx="53">
                  <c:v>37.700000000000003</c:v>
                </c:pt>
                <c:pt idx="54">
                  <c:v>37.700000000000003</c:v>
                </c:pt>
                <c:pt idx="55">
                  <c:v>37.5</c:v>
                </c:pt>
                <c:pt idx="56">
                  <c:v>37.200000000000003</c:v>
                </c:pt>
                <c:pt idx="57">
                  <c:v>37.5</c:v>
                </c:pt>
                <c:pt idx="58">
                  <c:v>37.5</c:v>
                </c:pt>
                <c:pt idx="59">
                  <c:v>37.700000000000003</c:v>
                </c:pt>
                <c:pt idx="60">
                  <c:v>36.799999999999997</c:v>
                </c:pt>
                <c:pt idx="61">
                  <c:v>36.700000000000003</c:v>
                </c:pt>
                <c:pt idx="62">
                  <c:v>36.700000000000003</c:v>
                </c:pt>
                <c:pt idx="63">
                  <c:v>36</c:v>
                </c:pt>
                <c:pt idx="64">
                  <c:v>36</c:v>
                </c:pt>
                <c:pt idx="65">
                  <c:v>36.200000000000003</c:v>
                </c:pt>
                <c:pt idx="66">
                  <c:v>36.299999999999997</c:v>
                </c:pt>
                <c:pt idx="67">
                  <c:v>36.299999999999997</c:v>
                </c:pt>
                <c:pt idx="68">
                  <c:v>36.200000000000003</c:v>
                </c:pt>
                <c:pt idx="69">
                  <c:v>36.1</c:v>
                </c:pt>
                <c:pt idx="70">
                  <c:v>36.1</c:v>
                </c:pt>
                <c:pt idx="71">
                  <c:v>36.4</c:v>
                </c:pt>
                <c:pt idx="72">
                  <c:v>35.5</c:v>
                </c:pt>
                <c:pt idx="73">
                  <c:v>35.5</c:v>
                </c:pt>
                <c:pt idx="74">
                  <c:v>35.6</c:v>
                </c:pt>
                <c:pt idx="75">
                  <c:v>34.9</c:v>
                </c:pt>
                <c:pt idx="76">
                  <c:v>34.9</c:v>
                </c:pt>
                <c:pt idx="77">
                  <c:v>35</c:v>
                </c:pt>
                <c:pt idx="78">
                  <c:v>35.1</c:v>
                </c:pt>
                <c:pt idx="79">
                  <c:v>35.4</c:v>
                </c:pt>
                <c:pt idx="80">
                  <c:v>35.5</c:v>
                </c:pt>
                <c:pt idx="81">
                  <c:v>35.700000000000003</c:v>
                </c:pt>
                <c:pt idx="82">
                  <c:v>35.9</c:v>
                </c:pt>
                <c:pt idx="83">
                  <c:v>36.1</c:v>
                </c:pt>
                <c:pt idx="84">
                  <c:v>35.4</c:v>
                </c:pt>
                <c:pt idx="85">
                  <c:v>35.5</c:v>
                </c:pt>
                <c:pt idx="86">
                  <c:v>35.700000000000003</c:v>
                </c:pt>
                <c:pt idx="87">
                  <c:v>34.9</c:v>
                </c:pt>
                <c:pt idx="88">
                  <c:v>34.799999999999997</c:v>
                </c:pt>
                <c:pt idx="89">
                  <c:v>34.799999999999997</c:v>
                </c:pt>
                <c:pt idx="90">
                  <c:v>34.799999999999997</c:v>
                </c:pt>
                <c:pt idx="91">
                  <c:v>35.200000000000003</c:v>
                </c:pt>
                <c:pt idx="92">
                  <c:v>35.1</c:v>
                </c:pt>
                <c:pt idx="93">
                  <c:v>35.200000000000003</c:v>
                </c:pt>
                <c:pt idx="94">
                  <c:v>35.1</c:v>
                </c:pt>
                <c:pt idx="95">
                  <c:v>35.200000000000003</c:v>
                </c:pt>
                <c:pt idx="96">
                  <c:v>34.6</c:v>
                </c:pt>
                <c:pt idx="97">
                  <c:v>34.700000000000003</c:v>
                </c:pt>
                <c:pt idx="98">
                  <c:v>34.9</c:v>
                </c:pt>
                <c:pt idx="99">
                  <c:v>34.1</c:v>
                </c:pt>
                <c:pt idx="100">
                  <c:v>34.1</c:v>
                </c:pt>
                <c:pt idx="101">
                  <c:v>34.200000000000003</c:v>
                </c:pt>
                <c:pt idx="102">
                  <c:v>34.299999999999997</c:v>
                </c:pt>
                <c:pt idx="103">
                  <c:v>34.299999999999997</c:v>
                </c:pt>
                <c:pt idx="104">
                  <c:v>34</c:v>
                </c:pt>
                <c:pt idx="105">
                  <c:v>34.1</c:v>
                </c:pt>
                <c:pt idx="106">
                  <c:v>34.1</c:v>
                </c:pt>
                <c:pt idx="107">
                  <c:v>34.299999999999997</c:v>
                </c:pt>
                <c:pt idx="108">
                  <c:v>33.700000000000003</c:v>
                </c:pt>
                <c:pt idx="109">
                  <c:v>33.9</c:v>
                </c:pt>
                <c:pt idx="110">
                  <c:v>34</c:v>
                </c:pt>
                <c:pt idx="111">
                  <c:v>33.299999999999997</c:v>
                </c:pt>
                <c:pt idx="112">
                  <c:v>33.4</c:v>
                </c:pt>
                <c:pt idx="113">
                  <c:v>33.5</c:v>
                </c:pt>
                <c:pt idx="114">
                  <c:v>33.5</c:v>
                </c:pt>
                <c:pt idx="115">
                  <c:v>33.4</c:v>
                </c:pt>
                <c:pt idx="116">
                  <c:v>33.200000000000003</c:v>
                </c:pt>
                <c:pt idx="117">
                  <c:v>33.200000000000003</c:v>
                </c:pt>
                <c:pt idx="118">
                  <c:v>33.200000000000003</c:v>
                </c:pt>
                <c:pt idx="119">
                  <c:v>33.299999999999997</c:v>
                </c:pt>
                <c:pt idx="120">
                  <c:v>32.6</c:v>
                </c:pt>
                <c:pt idx="121">
                  <c:v>32.6</c:v>
                </c:pt>
                <c:pt idx="122">
                  <c:v>32.700000000000003</c:v>
                </c:pt>
                <c:pt idx="123">
                  <c:v>32</c:v>
                </c:pt>
                <c:pt idx="124">
                  <c:v>31.8</c:v>
                </c:pt>
                <c:pt idx="125">
                  <c:v>31.8</c:v>
                </c:pt>
                <c:pt idx="126">
                  <c:v>32.1</c:v>
                </c:pt>
                <c:pt idx="127">
                  <c:v>32.299999999999997</c:v>
                </c:pt>
                <c:pt idx="128">
                  <c:v>32.200000000000003</c:v>
                </c:pt>
                <c:pt idx="129">
                  <c:v>32.5</c:v>
                </c:pt>
                <c:pt idx="130">
                  <c:v>32.6</c:v>
                </c:pt>
                <c:pt idx="131">
                  <c:v>32.700000000000003</c:v>
                </c:pt>
                <c:pt idx="132">
                  <c:v>32.200000000000003</c:v>
                </c:pt>
                <c:pt idx="133">
                  <c:v>32.5</c:v>
                </c:pt>
                <c:pt idx="134">
                  <c:v>32.799999999999997</c:v>
                </c:pt>
                <c:pt idx="135">
                  <c:v>32.799999999999997</c:v>
                </c:pt>
                <c:pt idx="136">
                  <c:v>31.9</c:v>
                </c:pt>
                <c:pt idx="137">
                  <c:v>31.4</c:v>
                </c:pt>
                <c:pt idx="138">
                  <c:v>31</c:v>
                </c:pt>
                <c:pt idx="139">
                  <c:v>30.2</c:v>
                </c:pt>
                <c:pt idx="140">
                  <c:v>29.9</c:v>
                </c:pt>
                <c:pt idx="141">
                  <c:v>29.9</c:v>
                </c:pt>
                <c:pt idx="142">
                  <c:v>31</c:v>
                </c:pt>
                <c:pt idx="143">
                  <c:v>31.1</c:v>
                </c:pt>
                <c:pt idx="144">
                  <c:v>30.6</c:v>
                </c:pt>
                <c:pt idx="145">
                  <c:v>30.8</c:v>
                </c:pt>
                <c:pt idx="146">
                  <c:v>31.3</c:v>
                </c:pt>
                <c:pt idx="147">
                  <c:v>31.5</c:v>
                </c:pt>
                <c:pt idx="148">
                  <c:v>30.4</c:v>
                </c:pt>
                <c:pt idx="149">
                  <c:v>31.6</c:v>
                </c:pt>
                <c:pt idx="150">
                  <c:v>31.9</c:v>
                </c:pt>
                <c:pt idx="151">
                  <c:v>32</c:v>
                </c:pt>
                <c:pt idx="152">
                  <c:v>32.1</c:v>
                </c:pt>
                <c:pt idx="153">
                  <c:v>32.6</c:v>
                </c:pt>
                <c:pt idx="154">
                  <c:v>32.6</c:v>
                </c:pt>
                <c:pt idx="155">
                  <c:v>32.799999999999997</c:v>
                </c:pt>
                <c:pt idx="156">
                  <c:v>31.2</c:v>
                </c:pt>
                <c:pt idx="157">
                  <c:v>31.3</c:v>
                </c:pt>
                <c:pt idx="158">
                  <c:v>31.5</c:v>
                </c:pt>
                <c:pt idx="159">
                  <c:v>31.3</c:v>
                </c:pt>
                <c:pt idx="160">
                  <c:v>30.9</c:v>
                </c:pt>
                <c:pt idx="161">
                  <c:v>31.4</c:v>
                </c:pt>
                <c:pt idx="162">
                  <c:v>30.7</c:v>
                </c:pt>
                <c:pt idx="163">
                  <c:v>30.9</c:v>
                </c:pt>
                <c:pt idx="164">
                  <c:v>30.8</c:v>
                </c:pt>
                <c:pt idx="165">
                  <c:v>30.7</c:v>
                </c:pt>
                <c:pt idx="166">
                  <c:v>30.5</c:v>
                </c:pt>
                <c:pt idx="167">
                  <c:v>30.7</c:v>
                </c:pt>
                <c:pt idx="168">
                  <c:v>30.1</c:v>
                </c:pt>
                <c:pt idx="169">
                  <c:v>30.3</c:v>
                </c:pt>
                <c:pt idx="170">
                  <c:v>30.7</c:v>
                </c:pt>
                <c:pt idx="171">
                  <c:v>30.4</c:v>
                </c:pt>
                <c:pt idx="172">
                  <c:v>30</c:v>
                </c:pt>
                <c:pt idx="173">
                  <c:v>29.5</c:v>
                </c:pt>
                <c:pt idx="174">
                  <c:v>29.6</c:v>
                </c:pt>
                <c:pt idx="175">
                  <c:v>29.3</c:v>
                </c:pt>
                <c:pt idx="176">
                  <c:v>29.4</c:v>
                </c:pt>
                <c:pt idx="177">
                  <c:v>29.3</c:v>
                </c:pt>
                <c:pt idx="178">
                  <c:v>29.4</c:v>
                </c:pt>
                <c:pt idx="179">
                  <c:v>29.4</c:v>
                </c:pt>
                <c:pt idx="180">
                  <c:v>29</c:v>
                </c:pt>
                <c:pt idx="181">
                  <c:v>29.3</c:v>
                </c:pt>
                <c:pt idx="182">
                  <c:v>29.2</c:v>
                </c:pt>
                <c:pt idx="183">
                  <c:v>28.7</c:v>
                </c:pt>
                <c:pt idx="184">
                  <c:v>28.4</c:v>
                </c:pt>
                <c:pt idx="185">
                  <c:v>28.7</c:v>
                </c:pt>
                <c:pt idx="186">
                  <c:v>28.9</c:v>
                </c:pt>
                <c:pt idx="187">
                  <c:v>28.6</c:v>
                </c:pt>
                <c:pt idx="188">
                  <c:v>28.4</c:v>
                </c:pt>
                <c:pt idx="189">
                  <c:v>28.6</c:v>
                </c:pt>
                <c:pt idx="190">
                  <c:v>28.8</c:v>
                </c:pt>
                <c:pt idx="191">
                  <c:v>28.8</c:v>
                </c:pt>
                <c:pt idx="192">
                  <c:v>28</c:v>
                </c:pt>
                <c:pt idx="193">
                  <c:v>27.9</c:v>
                </c:pt>
                <c:pt idx="194">
                  <c:v>28.1</c:v>
                </c:pt>
                <c:pt idx="195">
                  <c:v>28.4</c:v>
                </c:pt>
                <c:pt idx="196">
                  <c:v>28.3</c:v>
                </c:pt>
                <c:pt idx="197">
                  <c:v>28</c:v>
                </c:pt>
                <c:pt idx="198">
                  <c:v>28</c:v>
                </c:pt>
                <c:pt idx="199">
                  <c:v>27.9</c:v>
                </c:pt>
                <c:pt idx="200">
                  <c:v>28</c:v>
                </c:pt>
                <c:pt idx="201">
                  <c:v>28.1</c:v>
                </c:pt>
                <c:pt idx="202">
                  <c:v>27.8</c:v>
                </c:pt>
                <c:pt idx="203">
                  <c:v>28</c:v>
                </c:pt>
                <c:pt idx="204">
                  <c:v>27.3</c:v>
                </c:pt>
                <c:pt idx="205">
                  <c:v>27.1</c:v>
                </c:pt>
                <c:pt idx="206">
                  <c:v>27.2</c:v>
                </c:pt>
                <c:pt idx="207">
                  <c:v>27</c:v>
                </c:pt>
                <c:pt idx="208">
                  <c:v>27</c:v>
                </c:pt>
                <c:pt idx="209">
                  <c:v>27.2</c:v>
                </c:pt>
                <c:pt idx="210">
                  <c:v>27</c:v>
                </c:pt>
                <c:pt idx="211">
                  <c:v>26.8</c:v>
                </c:pt>
                <c:pt idx="212">
                  <c:v>27</c:v>
                </c:pt>
                <c:pt idx="213">
                  <c:v>26.5</c:v>
                </c:pt>
                <c:pt idx="214">
                  <c:v>26.4</c:v>
                </c:pt>
                <c:pt idx="215">
                  <c:v>26.9</c:v>
                </c:pt>
                <c:pt idx="216">
                  <c:v>27.1</c:v>
                </c:pt>
                <c:pt idx="217">
                  <c:v>27.8</c:v>
                </c:pt>
                <c:pt idx="218">
                  <c:v>27.6</c:v>
                </c:pt>
                <c:pt idx="219">
                  <c:v>27.8</c:v>
                </c:pt>
                <c:pt idx="220">
                  <c:v>27.8</c:v>
                </c:pt>
                <c:pt idx="221">
                  <c:v>27.8</c:v>
                </c:pt>
                <c:pt idx="222">
                  <c:v>27.9</c:v>
                </c:pt>
                <c:pt idx="223">
                  <c:v>28.3</c:v>
                </c:pt>
                <c:pt idx="224">
                  <c:v>28.3</c:v>
                </c:pt>
                <c:pt idx="225">
                  <c:v>27.6</c:v>
                </c:pt>
                <c:pt idx="226">
                  <c:v>28.4</c:v>
                </c:pt>
                <c:pt idx="227">
                  <c:v>28.1</c:v>
                </c:pt>
                <c:pt idx="228">
                  <c:v>28</c:v>
                </c:pt>
                <c:pt idx="229">
                  <c:v>27.6</c:v>
                </c:pt>
                <c:pt idx="230">
                  <c:v>27.5</c:v>
                </c:pt>
                <c:pt idx="231">
                  <c:v>27.9</c:v>
                </c:pt>
                <c:pt idx="232">
                  <c:v>27.9</c:v>
                </c:pt>
                <c:pt idx="233">
                  <c:v>28</c:v>
                </c:pt>
                <c:pt idx="234">
                  <c:v>27.8</c:v>
                </c:pt>
                <c:pt idx="235">
                  <c:v>27.6</c:v>
                </c:pt>
                <c:pt idx="236">
                  <c:v>27.2</c:v>
                </c:pt>
                <c:pt idx="237">
                  <c:v>27.1</c:v>
                </c:pt>
                <c:pt idx="238">
                  <c:v>26.7</c:v>
                </c:pt>
                <c:pt idx="239">
                  <c:v>27</c:v>
                </c:pt>
                <c:pt idx="240">
                  <c:v>26.5</c:v>
                </c:pt>
                <c:pt idx="241">
                  <c:v>26.5</c:v>
                </c:pt>
                <c:pt idx="242">
                  <c:v>26.6</c:v>
                </c:pt>
                <c:pt idx="243">
                  <c:v>26.6</c:v>
                </c:pt>
                <c:pt idx="244">
                  <c:v>26.8</c:v>
                </c:pt>
                <c:pt idx="245">
                  <c:v>26.8</c:v>
                </c:pt>
                <c:pt idx="246">
                  <c:v>26.7</c:v>
                </c:pt>
                <c:pt idx="247">
                  <c:v>26.9</c:v>
                </c:pt>
                <c:pt idx="248">
                  <c:v>27.3</c:v>
                </c:pt>
                <c:pt idx="249">
                  <c:v>27.2</c:v>
                </c:pt>
                <c:pt idx="250">
                  <c:v>26.8</c:v>
                </c:pt>
                <c:pt idx="251">
                  <c:v>26.7</c:v>
                </c:pt>
                <c:pt idx="252">
                  <c:v>25.9</c:v>
                </c:pt>
                <c:pt idx="253">
                  <c:v>26</c:v>
                </c:pt>
                <c:pt idx="254">
                  <c:v>26.2</c:v>
                </c:pt>
                <c:pt idx="255">
                  <c:v>26.1</c:v>
                </c:pt>
                <c:pt idx="256">
                  <c:v>26.2</c:v>
                </c:pt>
                <c:pt idx="257">
                  <c:v>26.2</c:v>
                </c:pt>
                <c:pt idx="258">
                  <c:v>26.1</c:v>
                </c:pt>
                <c:pt idx="259">
                  <c:v>26.7</c:v>
                </c:pt>
                <c:pt idx="260">
                  <c:v>26.4</c:v>
                </c:pt>
                <c:pt idx="261">
                  <c:v>26.4</c:v>
                </c:pt>
                <c:pt idx="262">
                  <c:v>26.2</c:v>
                </c:pt>
                <c:pt idx="263">
                  <c:v>27</c:v>
                </c:pt>
                <c:pt idx="264">
                  <c:v>26</c:v>
                </c:pt>
                <c:pt idx="265">
                  <c:v>25.5</c:v>
                </c:pt>
                <c:pt idx="266">
                  <c:v>25.4</c:v>
                </c:pt>
                <c:pt idx="267">
                  <c:v>25.5</c:v>
                </c:pt>
                <c:pt idx="268">
                  <c:v>25.6</c:v>
                </c:pt>
                <c:pt idx="269">
                  <c:v>25.9</c:v>
                </c:pt>
                <c:pt idx="270">
                  <c:v>25.8</c:v>
                </c:pt>
                <c:pt idx="271">
                  <c:v>25.6</c:v>
                </c:pt>
                <c:pt idx="272">
                  <c:v>25.9</c:v>
                </c:pt>
                <c:pt idx="273">
                  <c:v>25.9</c:v>
                </c:pt>
                <c:pt idx="274">
                  <c:v>25.6</c:v>
                </c:pt>
                <c:pt idx="275">
                  <c:v>26</c:v>
                </c:pt>
                <c:pt idx="276">
                  <c:v>26</c:v>
                </c:pt>
                <c:pt idx="277">
                  <c:v>26</c:v>
                </c:pt>
                <c:pt idx="278">
                  <c:v>26</c:v>
                </c:pt>
                <c:pt idx="279">
                  <c:v>26.2</c:v>
                </c:pt>
                <c:pt idx="280">
                  <c:v>26.5</c:v>
                </c:pt>
                <c:pt idx="281">
                  <c:v>27.6</c:v>
                </c:pt>
                <c:pt idx="282">
                  <c:v>27.6</c:v>
                </c:pt>
                <c:pt idx="283">
                  <c:v>27.7</c:v>
                </c:pt>
                <c:pt idx="284">
                  <c:v>27.3</c:v>
                </c:pt>
                <c:pt idx="285">
                  <c:v>27.4</c:v>
                </c:pt>
                <c:pt idx="286">
                  <c:v>27.6</c:v>
                </c:pt>
                <c:pt idx="287">
                  <c:v>27.9</c:v>
                </c:pt>
                <c:pt idx="288">
                  <c:v>25.8</c:v>
                </c:pt>
                <c:pt idx="289">
                  <c:v>25.4</c:v>
                </c:pt>
                <c:pt idx="290">
                  <c:v>25</c:v>
                </c:pt>
                <c:pt idx="291">
                  <c:v>25</c:v>
                </c:pt>
                <c:pt idx="292">
                  <c:v>24.9</c:v>
                </c:pt>
                <c:pt idx="293">
                  <c:v>25</c:v>
                </c:pt>
                <c:pt idx="294">
                  <c:v>24.9</c:v>
                </c:pt>
                <c:pt idx="295">
                  <c:v>25.1</c:v>
                </c:pt>
                <c:pt idx="296">
                  <c:v>25.1</c:v>
                </c:pt>
                <c:pt idx="297">
                  <c:v>24.9</c:v>
                </c:pt>
                <c:pt idx="298">
                  <c:v>24.9</c:v>
                </c:pt>
                <c:pt idx="299">
                  <c:v>24.6</c:v>
                </c:pt>
                <c:pt idx="300">
                  <c:v>24.5</c:v>
                </c:pt>
                <c:pt idx="301">
                  <c:v>24.4</c:v>
                </c:pt>
                <c:pt idx="302">
                  <c:v>24.7</c:v>
                </c:pt>
                <c:pt idx="303">
                  <c:v>24.6</c:v>
                </c:pt>
                <c:pt idx="304">
                  <c:v>24.6</c:v>
                </c:pt>
                <c:pt idx="305">
                  <c:v>25.1</c:v>
                </c:pt>
                <c:pt idx="306">
                  <c:v>25.1</c:v>
                </c:pt>
                <c:pt idx="307">
                  <c:v>25.7</c:v>
                </c:pt>
                <c:pt idx="308">
                  <c:v>25.4</c:v>
                </c:pt>
                <c:pt idx="309">
                  <c:v>25.6</c:v>
                </c:pt>
                <c:pt idx="310">
                  <c:v>25.7</c:v>
                </c:pt>
                <c:pt idx="311">
                  <c:v>25.7</c:v>
                </c:pt>
                <c:pt idx="312">
                  <c:v>24.8</c:v>
                </c:pt>
                <c:pt idx="313">
                  <c:v>25.1</c:v>
                </c:pt>
                <c:pt idx="314">
                  <c:v>24.7</c:v>
                </c:pt>
                <c:pt idx="315">
                  <c:v>24.8</c:v>
                </c:pt>
                <c:pt idx="316">
                  <c:v>24.8</c:v>
                </c:pt>
                <c:pt idx="317">
                  <c:v>24.9</c:v>
                </c:pt>
                <c:pt idx="318">
                  <c:v>25.3</c:v>
                </c:pt>
                <c:pt idx="319">
                  <c:v>25.1</c:v>
                </c:pt>
                <c:pt idx="320">
                  <c:v>24.9</c:v>
                </c:pt>
                <c:pt idx="321">
                  <c:v>25</c:v>
                </c:pt>
                <c:pt idx="322">
                  <c:v>25.1</c:v>
                </c:pt>
                <c:pt idx="323">
                  <c:v>25.2</c:v>
                </c:pt>
                <c:pt idx="324">
                  <c:v>24.9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683872"/>
        <c:axId val="207677992"/>
      </c:lineChart>
      <c:catAx>
        <c:axId val="207683872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677992"/>
        <c:crosses val="autoZero"/>
        <c:auto val="0"/>
        <c:lblAlgn val="ctr"/>
        <c:lblOffset val="100"/>
        <c:tickLblSkip val="12"/>
        <c:tickMarkSkip val="12"/>
        <c:noMultiLvlLbl val="1"/>
      </c:catAx>
      <c:valAx>
        <c:axId val="207677992"/>
        <c:scaling>
          <c:orientation val="minMax"/>
          <c:max val="50"/>
          <c:min val="2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Thousands</a:t>
                </a:r>
              </a:p>
            </c:rich>
          </c:tx>
          <c:layout>
            <c:manualLayout>
              <c:xMode val="edge"/>
              <c:yMode val="edge"/>
              <c:x val="4.2299236050445301E-3"/>
              <c:y val="0.35009714982810197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683872"/>
        <c:crosses val="autoZero"/>
        <c:crossBetween val="midCat"/>
        <c:majorUnit val="5"/>
        <c:minorUnit val="1"/>
      </c:valAx>
      <c:dateAx>
        <c:axId val="207676424"/>
        <c:scaling>
          <c:orientation val="minMax"/>
        </c:scaling>
        <c:delete val="1"/>
        <c:axPos val="b"/>
        <c:numFmt formatCode="&quot;'&quot;yy" sourceLinked="1"/>
        <c:majorTickMark val="out"/>
        <c:minorTickMark val="none"/>
        <c:tickLblPos val="nextTo"/>
        <c:crossAx val="207679168"/>
        <c:crosses val="autoZero"/>
        <c:auto val="1"/>
        <c:lblOffset val="100"/>
        <c:baseTimeUnit val="months"/>
      </c:dateAx>
      <c:valAx>
        <c:axId val="207679168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spPr>
          <a:ln w="3175">
            <a:noFill/>
          </a:ln>
        </c:spPr>
        <c:crossAx val="207676424"/>
        <c:crosses val="max"/>
        <c:crossBetween val="between"/>
        <c:majorUnit val="1"/>
      </c:valAx>
      <c:spPr>
        <a:solidFill>
          <a:srgbClr val="FFFFFF"/>
        </a:solidFill>
        <a:ln w="276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28253821214"/>
          <c:y val="4.3879907621247098E-2"/>
          <c:w val="0.840924595892379"/>
          <c:h val="0.845265588914548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Sheet1!$A$2:$A$326</c:f>
              <c:numCache>
                <c:formatCode>"'"yy</c:formatCode>
                <c:ptCount val="325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40298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40632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</c:numCache>
            </c:numRef>
          </c:cat>
          <c:val>
            <c:numRef>
              <c:f>Sheet1!$C$2:$C$326</c:f>
              <c:numCache>
                <c:formatCode>0</c:formatCode>
                <c:ptCount val="3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11</c:v>
                </c:pt>
                <c:pt idx="233">
                  <c:v>1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 formatCode="General">
                  <c:v>0</c:v>
                </c:pt>
                <c:pt idx="243" formatCode="General">
                  <c:v>0</c:v>
                </c:pt>
                <c:pt idx="244" formatCode="General">
                  <c:v>0</c:v>
                </c:pt>
                <c:pt idx="245" formatCode="General">
                  <c:v>0</c:v>
                </c:pt>
                <c:pt idx="246" formatCode="General">
                  <c:v>0</c:v>
                </c:pt>
                <c:pt idx="247" formatCode="General">
                  <c:v>0</c:v>
                </c:pt>
                <c:pt idx="248" formatCode="General">
                  <c:v>0</c:v>
                </c:pt>
                <c:pt idx="249" formatCode="General">
                  <c:v>0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0</c:v>
                </c:pt>
                <c:pt idx="253" formatCode="General">
                  <c:v>0</c:v>
                </c:pt>
                <c:pt idx="254" formatCode="General">
                  <c:v>0</c:v>
                </c:pt>
                <c:pt idx="255" formatCode="General">
                  <c:v>0</c:v>
                </c:pt>
                <c:pt idx="256" formatCode="General">
                  <c:v>0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0</c:v>
                </c:pt>
                <c:pt idx="260" formatCode="General">
                  <c:v>0</c:v>
                </c:pt>
                <c:pt idx="261" formatCode="General">
                  <c:v>0</c:v>
                </c:pt>
                <c:pt idx="262" formatCode="General">
                  <c:v>0</c:v>
                </c:pt>
                <c:pt idx="263" formatCode="General">
                  <c:v>0</c:v>
                </c:pt>
                <c:pt idx="264" formatCode="General">
                  <c:v>0</c:v>
                </c:pt>
                <c:pt idx="265" formatCode="General">
                  <c:v>0</c:v>
                </c:pt>
                <c:pt idx="266" formatCode="General">
                  <c:v>0</c:v>
                </c:pt>
                <c:pt idx="267" formatCode="General">
                  <c:v>0</c:v>
                </c:pt>
                <c:pt idx="268" formatCode="General">
                  <c:v>0</c:v>
                </c:pt>
                <c:pt idx="269" formatCode="General">
                  <c:v>0</c:v>
                </c:pt>
                <c:pt idx="270" formatCode="General">
                  <c:v>0</c:v>
                </c:pt>
                <c:pt idx="271" formatCode="General">
                  <c:v>0</c:v>
                </c:pt>
                <c:pt idx="272" formatCode="General">
                  <c:v>0</c:v>
                </c:pt>
                <c:pt idx="273" formatCode="General">
                  <c:v>0</c:v>
                </c:pt>
                <c:pt idx="274" formatCode="General">
                  <c:v>0</c:v>
                </c:pt>
                <c:pt idx="275" formatCode="General">
                  <c:v>0</c:v>
                </c:pt>
                <c:pt idx="276" formatCode="General">
                  <c:v>0</c:v>
                </c:pt>
                <c:pt idx="277" formatCode="General">
                  <c:v>0</c:v>
                </c:pt>
                <c:pt idx="278" formatCode="General">
                  <c:v>0</c:v>
                </c:pt>
                <c:pt idx="279" formatCode="General">
                  <c:v>0</c:v>
                </c:pt>
                <c:pt idx="280" formatCode="General">
                  <c:v>0</c:v>
                </c:pt>
                <c:pt idx="281" formatCode="General">
                  <c:v>0</c:v>
                </c:pt>
                <c:pt idx="282" formatCode="General">
                  <c:v>0</c:v>
                </c:pt>
                <c:pt idx="283" formatCode="General">
                  <c:v>0</c:v>
                </c:pt>
                <c:pt idx="284" formatCode="General">
                  <c:v>0</c:v>
                </c:pt>
                <c:pt idx="285" formatCode="General">
                  <c:v>0</c:v>
                </c:pt>
                <c:pt idx="286" formatCode="General">
                  <c:v>0</c:v>
                </c:pt>
                <c:pt idx="287" formatCode="General">
                  <c:v>0</c:v>
                </c:pt>
                <c:pt idx="288" formatCode="General">
                  <c:v>0</c:v>
                </c:pt>
                <c:pt idx="289" formatCode="General">
                  <c:v>0</c:v>
                </c:pt>
                <c:pt idx="290" formatCode="General">
                  <c:v>0</c:v>
                </c:pt>
                <c:pt idx="291" formatCode="General">
                  <c:v>0</c:v>
                </c:pt>
                <c:pt idx="292" formatCode="General">
                  <c:v>0</c:v>
                </c:pt>
                <c:pt idx="293" formatCode="General">
                  <c:v>0</c:v>
                </c:pt>
                <c:pt idx="294" formatCode="General">
                  <c:v>0</c:v>
                </c:pt>
                <c:pt idx="295" formatCode="General">
                  <c:v>0</c:v>
                </c:pt>
                <c:pt idx="296" formatCode="General">
                  <c:v>0</c:v>
                </c:pt>
                <c:pt idx="297" formatCode="General">
                  <c:v>0</c:v>
                </c:pt>
                <c:pt idx="298" formatCode="General">
                  <c:v>0</c:v>
                </c:pt>
                <c:pt idx="299" formatCode="General">
                  <c:v>0</c:v>
                </c:pt>
                <c:pt idx="300" formatCode="General">
                  <c:v>0</c:v>
                </c:pt>
                <c:pt idx="301" formatCode="General">
                  <c:v>0</c:v>
                </c:pt>
                <c:pt idx="302" formatCode="General">
                  <c:v>0</c:v>
                </c:pt>
                <c:pt idx="303" formatCode="General">
                  <c:v>0</c:v>
                </c:pt>
                <c:pt idx="304" formatCode="General">
                  <c:v>0</c:v>
                </c:pt>
                <c:pt idx="305" formatCode="General">
                  <c:v>0</c:v>
                </c:pt>
                <c:pt idx="306" formatCode="General">
                  <c:v>0</c:v>
                </c:pt>
                <c:pt idx="307" formatCode="General">
                  <c:v>0</c:v>
                </c:pt>
                <c:pt idx="308" formatCode="General">
                  <c:v>0</c:v>
                </c:pt>
                <c:pt idx="309" formatCode="General">
                  <c:v>0</c:v>
                </c:pt>
                <c:pt idx="310" formatCode="General">
                  <c:v>0</c:v>
                </c:pt>
                <c:pt idx="311" formatCode="General">
                  <c:v>0</c:v>
                </c:pt>
                <c:pt idx="312" formatCode="General">
                  <c:v>0</c:v>
                </c:pt>
                <c:pt idx="313" formatCode="General">
                  <c:v>0</c:v>
                </c:pt>
                <c:pt idx="314" formatCode="General">
                  <c:v>0</c:v>
                </c:pt>
                <c:pt idx="315" formatCode="General">
                  <c:v>0</c:v>
                </c:pt>
                <c:pt idx="316" formatCode="General">
                  <c:v>0</c:v>
                </c:pt>
                <c:pt idx="317" formatCode="General">
                  <c:v>0</c:v>
                </c:pt>
                <c:pt idx="318" formatCode="General">
                  <c:v>0</c:v>
                </c:pt>
                <c:pt idx="319" formatCode="General">
                  <c:v>0</c:v>
                </c:pt>
                <c:pt idx="320" formatCode="General">
                  <c:v>0</c:v>
                </c:pt>
                <c:pt idx="321" formatCode="General">
                  <c:v>0</c:v>
                </c:pt>
                <c:pt idx="322" formatCode="General">
                  <c:v>0</c:v>
                </c:pt>
                <c:pt idx="323" formatCode="General">
                  <c:v>0</c:v>
                </c:pt>
                <c:pt idx="32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7678776"/>
        <c:axId val="207679560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Sheet1!$A$2:$A$326</c:f>
              <c:numCache>
                <c:formatCode>"'"yy</c:formatCode>
                <c:ptCount val="325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40298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40632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</c:numCache>
            </c:numRef>
          </c:cat>
          <c:val>
            <c:numRef>
              <c:f>Sheet1!$B$2:$B$326</c:f>
              <c:numCache>
                <c:formatCode>General</c:formatCode>
                <c:ptCount val="325"/>
                <c:pt idx="0">
                  <c:v>506.5</c:v>
                </c:pt>
                <c:pt idx="1">
                  <c:v>507.6</c:v>
                </c:pt>
                <c:pt idx="2">
                  <c:v>508.2</c:v>
                </c:pt>
                <c:pt idx="3">
                  <c:v>509.2</c:v>
                </c:pt>
                <c:pt idx="4">
                  <c:v>511.1</c:v>
                </c:pt>
                <c:pt idx="5">
                  <c:v>515.4</c:v>
                </c:pt>
                <c:pt idx="6">
                  <c:v>515.4</c:v>
                </c:pt>
                <c:pt idx="7">
                  <c:v>516.29999999999995</c:v>
                </c:pt>
                <c:pt idx="8">
                  <c:v>513.79999999999995</c:v>
                </c:pt>
                <c:pt idx="9">
                  <c:v>513.79999999999995</c:v>
                </c:pt>
                <c:pt idx="10">
                  <c:v>513.9</c:v>
                </c:pt>
                <c:pt idx="11">
                  <c:v>514.1</c:v>
                </c:pt>
                <c:pt idx="12">
                  <c:v>514.6</c:v>
                </c:pt>
                <c:pt idx="13">
                  <c:v>514.9</c:v>
                </c:pt>
                <c:pt idx="14">
                  <c:v>517.29999999999995</c:v>
                </c:pt>
                <c:pt idx="15">
                  <c:v>515.70000000000005</c:v>
                </c:pt>
                <c:pt idx="16">
                  <c:v>515.6</c:v>
                </c:pt>
                <c:pt idx="17">
                  <c:v>516.1</c:v>
                </c:pt>
                <c:pt idx="18">
                  <c:v>516.6</c:v>
                </c:pt>
                <c:pt idx="19">
                  <c:v>514.6</c:v>
                </c:pt>
                <c:pt idx="20">
                  <c:v>512.20000000000005</c:v>
                </c:pt>
                <c:pt idx="21">
                  <c:v>511.7</c:v>
                </c:pt>
                <c:pt idx="22">
                  <c:v>511.8</c:v>
                </c:pt>
                <c:pt idx="23">
                  <c:v>510.7</c:v>
                </c:pt>
                <c:pt idx="24">
                  <c:v>508.8</c:v>
                </c:pt>
                <c:pt idx="25">
                  <c:v>507.3</c:v>
                </c:pt>
                <c:pt idx="26">
                  <c:v>506.1</c:v>
                </c:pt>
                <c:pt idx="27">
                  <c:v>506</c:v>
                </c:pt>
                <c:pt idx="28">
                  <c:v>505.8</c:v>
                </c:pt>
                <c:pt idx="29">
                  <c:v>507.9</c:v>
                </c:pt>
                <c:pt idx="30">
                  <c:v>508.4</c:v>
                </c:pt>
                <c:pt idx="31">
                  <c:v>506.9</c:v>
                </c:pt>
                <c:pt idx="32">
                  <c:v>505.1</c:v>
                </c:pt>
                <c:pt idx="33">
                  <c:v>505.8</c:v>
                </c:pt>
                <c:pt idx="34">
                  <c:v>506.3</c:v>
                </c:pt>
                <c:pt idx="35">
                  <c:v>508.1</c:v>
                </c:pt>
                <c:pt idx="36">
                  <c:v>508.2</c:v>
                </c:pt>
                <c:pt idx="37">
                  <c:v>509.2</c:v>
                </c:pt>
                <c:pt idx="38">
                  <c:v>510.9</c:v>
                </c:pt>
                <c:pt idx="39">
                  <c:v>511.4</c:v>
                </c:pt>
                <c:pt idx="40">
                  <c:v>513.79999999999995</c:v>
                </c:pt>
                <c:pt idx="41">
                  <c:v>517.29999999999995</c:v>
                </c:pt>
                <c:pt idx="42">
                  <c:v>518.4</c:v>
                </c:pt>
                <c:pt idx="43">
                  <c:v>519.9</c:v>
                </c:pt>
                <c:pt idx="44">
                  <c:v>518.20000000000005</c:v>
                </c:pt>
                <c:pt idx="45">
                  <c:v>518.5</c:v>
                </c:pt>
                <c:pt idx="46">
                  <c:v>519.5</c:v>
                </c:pt>
                <c:pt idx="47">
                  <c:v>522.6</c:v>
                </c:pt>
                <c:pt idx="48">
                  <c:v>521.6</c:v>
                </c:pt>
                <c:pt idx="49">
                  <c:v>522.20000000000005</c:v>
                </c:pt>
                <c:pt idx="50">
                  <c:v>525</c:v>
                </c:pt>
                <c:pt idx="51">
                  <c:v>525.29999999999995</c:v>
                </c:pt>
                <c:pt idx="52">
                  <c:v>526.79999999999995</c:v>
                </c:pt>
                <c:pt idx="53">
                  <c:v>529.79999999999995</c:v>
                </c:pt>
                <c:pt idx="54">
                  <c:v>531</c:v>
                </c:pt>
                <c:pt idx="55">
                  <c:v>530.70000000000005</c:v>
                </c:pt>
                <c:pt idx="56">
                  <c:v>528.70000000000005</c:v>
                </c:pt>
                <c:pt idx="57">
                  <c:v>529.5</c:v>
                </c:pt>
                <c:pt idx="58">
                  <c:v>529.79999999999995</c:v>
                </c:pt>
                <c:pt idx="59">
                  <c:v>531.20000000000005</c:v>
                </c:pt>
                <c:pt idx="60">
                  <c:v>531.79999999999995</c:v>
                </c:pt>
                <c:pt idx="61">
                  <c:v>531.9</c:v>
                </c:pt>
                <c:pt idx="62">
                  <c:v>534.1</c:v>
                </c:pt>
                <c:pt idx="63">
                  <c:v>534.70000000000005</c:v>
                </c:pt>
                <c:pt idx="64">
                  <c:v>535.79999999999995</c:v>
                </c:pt>
                <c:pt idx="65">
                  <c:v>539.6</c:v>
                </c:pt>
                <c:pt idx="66">
                  <c:v>538.5</c:v>
                </c:pt>
                <c:pt idx="67">
                  <c:v>539</c:v>
                </c:pt>
                <c:pt idx="68">
                  <c:v>537.29999999999995</c:v>
                </c:pt>
                <c:pt idx="69">
                  <c:v>539.5</c:v>
                </c:pt>
                <c:pt idx="70">
                  <c:v>539.6</c:v>
                </c:pt>
                <c:pt idx="71">
                  <c:v>541.4</c:v>
                </c:pt>
                <c:pt idx="72">
                  <c:v>541.6</c:v>
                </c:pt>
                <c:pt idx="73">
                  <c:v>541.9</c:v>
                </c:pt>
                <c:pt idx="74">
                  <c:v>543.29999999999995</c:v>
                </c:pt>
                <c:pt idx="75">
                  <c:v>543.1</c:v>
                </c:pt>
                <c:pt idx="76">
                  <c:v>545.70000000000005</c:v>
                </c:pt>
                <c:pt idx="77">
                  <c:v>548.20000000000005</c:v>
                </c:pt>
                <c:pt idx="78">
                  <c:v>549.5</c:v>
                </c:pt>
                <c:pt idx="79">
                  <c:v>548.4</c:v>
                </c:pt>
                <c:pt idx="80">
                  <c:v>548.4</c:v>
                </c:pt>
                <c:pt idx="81">
                  <c:v>549.70000000000005</c:v>
                </c:pt>
                <c:pt idx="82">
                  <c:v>551.29999999999995</c:v>
                </c:pt>
                <c:pt idx="83">
                  <c:v>552.9</c:v>
                </c:pt>
                <c:pt idx="84">
                  <c:v>551</c:v>
                </c:pt>
                <c:pt idx="85">
                  <c:v>553.4</c:v>
                </c:pt>
                <c:pt idx="86">
                  <c:v>556.20000000000005</c:v>
                </c:pt>
                <c:pt idx="87">
                  <c:v>557</c:v>
                </c:pt>
                <c:pt idx="88">
                  <c:v>558.29999999999995</c:v>
                </c:pt>
                <c:pt idx="89">
                  <c:v>561.29999999999995</c:v>
                </c:pt>
                <c:pt idx="90">
                  <c:v>563.1</c:v>
                </c:pt>
                <c:pt idx="91">
                  <c:v>563</c:v>
                </c:pt>
                <c:pt idx="92">
                  <c:v>560.70000000000005</c:v>
                </c:pt>
                <c:pt idx="93">
                  <c:v>562.9</c:v>
                </c:pt>
                <c:pt idx="94">
                  <c:v>564.6</c:v>
                </c:pt>
                <c:pt idx="95">
                  <c:v>567.6</c:v>
                </c:pt>
                <c:pt idx="96">
                  <c:v>568.20000000000005</c:v>
                </c:pt>
                <c:pt idx="97">
                  <c:v>570.1</c:v>
                </c:pt>
                <c:pt idx="98">
                  <c:v>570.6</c:v>
                </c:pt>
                <c:pt idx="99">
                  <c:v>571.4</c:v>
                </c:pt>
                <c:pt idx="100">
                  <c:v>573.5</c:v>
                </c:pt>
                <c:pt idx="101">
                  <c:v>576.79999999999995</c:v>
                </c:pt>
                <c:pt idx="102">
                  <c:v>577</c:v>
                </c:pt>
                <c:pt idx="103">
                  <c:v>577</c:v>
                </c:pt>
                <c:pt idx="104">
                  <c:v>576.20000000000005</c:v>
                </c:pt>
                <c:pt idx="105">
                  <c:v>578.1</c:v>
                </c:pt>
                <c:pt idx="106">
                  <c:v>579.70000000000005</c:v>
                </c:pt>
                <c:pt idx="107">
                  <c:v>579.6</c:v>
                </c:pt>
                <c:pt idx="108">
                  <c:v>577.9</c:v>
                </c:pt>
                <c:pt idx="109">
                  <c:v>579.79999999999995</c:v>
                </c:pt>
                <c:pt idx="110">
                  <c:v>581.70000000000005</c:v>
                </c:pt>
                <c:pt idx="111">
                  <c:v>583.70000000000005</c:v>
                </c:pt>
                <c:pt idx="112">
                  <c:v>584.5</c:v>
                </c:pt>
                <c:pt idx="113">
                  <c:v>586.9</c:v>
                </c:pt>
                <c:pt idx="114">
                  <c:v>589.70000000000005</c:v>
                </c:pt>
                <c:pt idx="115">
                  <c:v>588.79999999999995</c:v>
                </c:pt>
                <c:pt idx="116">
                  <c:v>587.20000000000005</c:v>
                </c:pt>
                <c:pt idx="117">
                  <c:v>586.79999999999995</c:v>
                </c:pt>
                <c:pt idx="118">
                  <c:v>587.5</c:v>
                </c:pt>
                <c:pt idx="119">
                  <c:v>588.9</c:v>
                </c:pt>
                <c:pt idx="120">
                  <c:v>584.4</c:v>
                </c:pt>
                <c:pt idx="121">
                  <c:v>584.70000000000005</c:v>
                </c:pt>
                <c:pt idx="122">
                  <c:v>584.70000000000005</c:v>
                </c:pt>
                <c:pt idx="123">
                  <c:v>583.29999999999995</c:v>
                </c:pt>
                <c:pt idx="124">
                  <c:v>581.20000000000005</c:v>
                </c:pt>
                <c:pt idx="125">
                  <c:v>587.29999999999995</c:v>
                </c:pt>
                <c:pt idx="126">
                  <c:v>587.4</c:v>
                </c:pt>
                <c:pt idx="127">
                  <c:v>589.9</c:v>
                </c:pt>
                <c:pt idx="128">
                  <c:v>589.5</c:v>
                </c:pt>
                <c:pt idx="129">
                  <c:v>590.70000000000005</c:v>
                </c:pt>
                <c:pt idx="130">
                  <c:v>591.9</c:v>
                </c:pt>
                <c:pt idx="131">
                  <c:v>595.20000000000005</c:v>
                </c:pt>
                <c:pt idx="132">
                  <c:v>591.29999999999995</c:v>
                </c:pt>
                <c:pt idx="133">
                  <c:v>592.9</c:v>
                </c:pt>
                <c:pt idx="134">
                  <c:v>597.1</c:v>
                </c:pt>
                <c:pt idx="135">
                  <c:v>595.20000000000005</c:v>
                </c:pt>
                <c:pt idx="136">
                  <c:v>597.4</c:v>
                </c:pt>
                <c:pt idx="137">
                  <c:v>599.9</c:v>
                </c:pt>
                <c:pt idx="138">
                  <c:v>598.9</c:v>
                </c:pt>
                <c:pt idx="139">
                  <c:v>598.70000000000005</c:v>
                </c:pt>
                <c:pt idx="140">
                  <c:v>596.9</c:v>
                </c:pt>
                <c:pt idx="141">
                  <c:v>600.70000000000005</c:v>
                </c:pt>
                <c:pt idx="142">
                  <c:v>600</c:v>
                </c:pt>
                <c:pt idx="143">
                  <c:v>605.79999999999995</c:v>
                </c:pt>
                <c:pt idx="144">
                  <c:v>603.9</c:v>
                </c:pt>
                <c:pt idx="145">
                  <c:v>606.9</c:v>
                </c:pt>
                <c:pt idx="146">
                  <c:v>609.6</c:v>
                </c:pt>
                <c:pt idx="147">
                  <c:v>609.29999999999995</c:v>
                </c:pt>
                <c:pt idx="148">
                  <c:v>613.29999999999995</c:v>
                </c:pt>
                <c:pt idx="149">
                  <c:v>619.1</c:v>
                </c:pt>
                <c:pt idx="150">
                  <c:v>621.9</c:v>
                </c:pt>
                <c:pt idx="151">
                  <c:v>618</c:v>
                </c:pt>
                <c:pt idx="152">
                  <c:v>618.4</c:v>
                </c:pt>
                <c:pt idx="153">
                  <c:v>622.70000000000005</c:v>
                </c:pt>
                <c:pt idx="154">
                  <c:v>623.4</c:v>
                </c:pt>
                <c:pt idx="155">
                  <c:v>625.5</c:v>
                </c:pt>
                <c:pt idx="156">
                  <c:v>620.29999999999995</c:v>
                </c:pt>
                <c:pt idx="157">
                  <c:v>622.6</c:v>
                </c:pt>
                <c:pt idx="158">
                  <c:v>624.79999999999995</c:v>
                </c:pt>
                <c:pt idx="159">
                  <c:v>627.79999999999995</c:v>
                </c:pt>
                <c:pt idx="160">
                  <c:v>631</c:v>
                </c:pt>
                <c:pt idx="161">
                  <c:v>631.4</c:v>
                </c:pt>
                <c:pt idx="162">
                  <c:v>628.9</c:v>
                </c:pt>
                <c:pt idx="163">
                  <c:v>626.4</c:v>
                </c:pt>
                <c:pt idx="164">
                  <c:v>629.6</c:v>
                </c:pt>
                <c:pt idx="165">
                  <c:v>630.70000000000005</c:v>
                </c:pt>
                <c:pt idx="166">
                  <c:v>635.1</c:v>
                </c:pt>
                <c:pt idx="167">
                  <c:v>633.9</c:v>
                </c:pt>
                <c:pt idx="168">
                  <c:v>632.79999999999995</c:v>
                </c:pt>
                <c:pt idx="169">
                  <c:v>636.1</c:v>
                </c:pt>
                <c:pt idx="170">
                  <c:v>639.79999999999995</c:v>
                </c:pt>
                <c:pt idx="171">
                  <c:v>640.20000000000005</c:v>
                </c:pt>
                <c:pt idx="172">
                  <c:v>641.6</c:v>
                </c:pt>
                <c:pt idx="173">
                  <c:v>643.1</c:v>
                </c:pt>
                <c:pt idx="174">
                  <c:v>642.1</c:v>
                </c:pt>
                <c:pt idx="175">
                  <c:v>646.9</c:v>
                </c:pt>
                <c:pt idx="176">
                  <c:v>648.29999999999995</c:v>
                </c:pt>
                <c:pt idx="177">
                  <c:v>649.6</c:v>
                </c:pt>
                <c:pt idx="178">
                  <c:v>647.9</c:v>
                </c:pt>
                <c:pt idx="179">
                  <c:v>650.79999999999995</c:v>
                </c:pt>
                <c:pt idx="180">
                  <c:v>651.79999999999995</c:v>
                </c:pt>
                <c:pt idx="181">
                  <c:v>650</c:v>
                </c:pt>
                <c:pt idx="182">
                  <c:v>647.6</c:v>
                </c:pt>
                <c:pt idx="183">
                  <c:v>647.4</c:v>
                </c:pt>
                <c:pt idx="184">
                  <c:v>647.4</c:v>
                </c:pt>
                <c:pt idx="185">
                  <c:v>651.5</c:v>
                </c:pt>
                <c:pt idx="186">
                  <c:v>650.1</c:v>
                </c:pt>
                <c:pt idx="187">
                  <c:v>650.70000000000005</c:v>
                </c:pt>
                <c:pt idx="188">
                  <c:v>646.5</c:v>
                </c:pt>
                <c:pt idx="189">
                  <c:v>650.4</c:v>
                </c:pt>
                <c:pt idx="190">
                  <c:v>653.20000000000005</c:v>
                </c:pt>
                <c:pt idx="191">
                  <c:v>655.1</c:v>
                </c:pt>
                <c:pt idx="192">
                  <c:v>651.29999999999995</c:v>
                </c:pt>
                <c:pt idx="193">
                  <c:v>655.20000000000005</c:v>
                </c:pt>
                <c:pt idx="194">
                  <c:v>658.4</c:v>
                </c:pt>
                <c:pt idx="195">
                  <c:v>658.9</c:v>
                </c:pt>
                <c:pt idx="196">
                  <c:v>657.6</c:v>
                </c:pt>
                <c:pt idx="197">
                  <c:v>657.8</c:v>
                </c:pt>
                <c:pt idx="198">
                  <c:v>662</c:v>
                </c:pt>
                <c:pt idx="199">
                  <c:v>662.9</c:v>
                </c:pt>
                <c:pt idx="200">
                  <c:v>662.3</c:v>
                </c:pt>
                <c:pt idx="201">
                  <c:v>663.3</c:v>
                </c:pt>
                <c:pt idx="202">
                  <c:v>662.3</c:v>
                </c:pt>
                <c:pt idx="203">
                  <c:v>667.1</c:v>
                </c:pt>
                <c:pt idx="204">
                  <c:v>664.8</c:v>
                </c:pt>
                <c:pt idx="205">
                  <c:v>670</c:v>
                </c:pt>
                <c:pt idx="206">
                  <c:v>669.6</c:v>
                </c:pt>
                <c:pt idx="207">
                  <c:v>674.5</c:v>
                </c:pt>
                <c:pt idx="208">
                  <c:v>675.3</c:v>
                </c:pt>
                <c:pt idx="209">
                  <c:v>681.9</c:v>
                </c:pt>
                <c:pt idx="210">
                  <c:v>682</c:v>
                </c:pt>
                <c:pt idx="211">
                  <c:v>678.3</c:v>
                </c:pt>
                <c:pt idx="212">
                  <c:v>675.7</c:v>
                </c:pt>
                <c:pt idx="213">
                  <c:v>677</c:v>
                </c:pt>
                <c:pt idx="214">
                  <c:v>675</c:v>
                </c:pt>
                <c:pt idx="215">
                  <c:v>679.6</c:v>
                </c:pt>
                <c:pt idx="216">
                  <c:v>674.8</c:v>
                </c:pt>
                <c:pt idx="217">
                  <c:v>672</c:v>
                </c:pt>
                <c:pt idx="218">
                  <c:v>671.4</c:v>
                </c:pt>
                <c:pt idx="219">
                  <c:v>671.1</c:v>
                </c:pt>
                <c:pt idx="220">
                  <c:v>671.6</c:v>
                </c:pt>
                <c:pt idx="221">
                  <c:v>671.5</c:v>
                </c:pt>
                <c:pt idx="222">
                  <c:v>677.2</c:v>
                </c:pt>
                <c:pt idx="223">
                  <c:v>670.2</c:v>
                </c:pt>
                <c:pt idx="224">
                  <c:v>666</c:v>
                </c:pt>
                <c:pt idx="225">
                  <c:v>664.6</c:v>
                </c:pt>
                <c:pt idx="226">
                  <c:v>661.4</c:v>
                </c:pt>
                <c:pt idx="227">
                  <c:v>657.3</c:v>
                </c:pt>
                <c:pt idx="228">
                  <c:v>655</c:v>
                </c:pt>
                <c:pt idx="229">
                  <c:v>653.6</c:v>
                </c:pt>
                <c:pt idx="230">
                  <c:v>654</c:v>
                </c:pt>
                <c:pt idx="231">
                  <c:v>653.6</c:v>
                </c:pt>
                <c:pt idx="232">
                  <c:v>650.29999999999995</c:v>
                </c:pt>
                <c:pt idx="233">
                  <c:v>652.70000000000005</c:v>
                </c:pt>
                <c:pt idx="234">
                  <c:v>650.4</c:v>
                </c:pt>
                <c:pt idx="235">
                  <c:v>647.4</c:v>
                </c:pt>
                <c:pt idx="236">
                  <c:v>647.9</c:v>
                </c:pt>
                <c:pt idx="237">
                  <c:v>647.4</c:v>
                </c:pt>
                <c:pt idx="238">
                  <c:v>649</c:v>
                </c:pt>
                <c:pt idx="239">
                  <c:v>647.9</c:v>
                </c:pt>
                <c:pt idx="240">
                  <c:v>639.70000000000005</c:v>
                </c:pt>
                <c:pt idx="241">
                  <c:v>639.9</c:v>
                </c:pt>
                <c:pt idx="242">
                  <c:v>639.29999999999995</c:v>
                </c:pt>
                <c:pt idx="243">
                  <c:v>638.29999999999995</c:v>
                </c:pt>
                <c:pt idx="244">
                  <c:v>638.20000000000005</c:v>
                </c:pt>
                <c:pt idx="245">
                  <c:v>639.20000000000005</c:v>
                </c:pt>
                <c:pt idx="246">
                  <c:v>640</c:v>
                </c:pt>
                <c:pt idx="247">
                  <c:v>638.9</c:v>
                </c:pt>
                <c:pt idx="248">
                  <c:v>635.79999999999995</c:v>
                </c:pt>
                <c:pt idx="249">
                  <c:v>640.5</c:v>
                </c:pt>
                <c:pt idx="250">
                  <c:v>644.20000000000005</c:v>
                </c:pt>
                <c:pt idx="251">
                  <c:v>645.29999999999995</c:v>
                </c:pt>
                <c:pt idx="252">
                  <c:v>641.9</c:v>
                </c:pt>
                <c:pt idx="253">
                  <c:v>640.1</c:v>
                </c:pt>
                <c:pt idx="254">
                  <c:v>642.6</c:v>
                </c:pt>
                <c:pt idx="255">
                  <c:v>638.20000000000005</c:v>
                </c:pt>
                <c:pt idx="256">
                  <c:v>643.79999999999995</c:v>
                </c:pt>
                <c:pt idx="257">
                  <c:v>649.1</c:v>
                </c:pt>
                <c:pt idx="258">
                  <c:v>648.4</c:v>
                </c:pt>
                <c:pt idx="259">
                  <c:v>646.4</c:v>
                </c:pt>
                <c:pt idx="260">
                  <c:v>642.9</c:v>
                </c:pt>
                <c:pt idx="261">
                  <c:v>646.6</c:v>
                </c:pt>
                <c:pt idx="262">
                  <c:v>646.79999999999995</c:v>
                </c:pt>
                <c:pt idx="263">
                  <c:v>646.70000000000005</c:v>
                </c:pt>
                <c:pt idx="264">
                  <c:v>651.70000000000005</c:v>
                </c:pt>
                <c:pt idx="265">
                  <c:v>654.6</c:v>
                </c:pt>
                <c:pt idx="266">
                  <c:v>656</c:v>
                </c:pt>
                <c:pt idx="267">
                  <c:v>659.1</c:v>
                </c:pt>
                <c:pt idx="268">
                  <c:v>661.5</c:v>
                </c:pt>
                <c:pt idx="269">
                  <c:v>663.2</c:v>
                </c:pt>
                <c:pt idx="270">
                  <c:v>660.7</c:v>
                </c:pt>
                <c:pt idx="271">
                  <c:v>661.4</c:v>
                </c:pt>
                <c:pt idx="272">
                  <c:v>657.6</c:v>
                </c:pt>
                <c:pt idx="273">
                  <c:v>661.3</c:v>
                </c:pt>
                <c:pt idx="274">
                  <c:v>663.4</c:v>
                </c:pt>
                <c:pt idx="275">
                  <c:v>664.3</c:v>
                </c:pt>
                <c:pt idx="276">
                  <c:v>660</c:v>
                </c:pt>
                <c:pt idx="277">
                  <c:v>659.2</c:v>
                </c:pt>
                <c:pt idx="278">
                  <c:v>658.4</c:v>
                </c:pt>
                <c:pt idx="279">
                  <c:v>658.4</c:v>
                </c:pt>
                <c:pt idx="280">
                  <c:v>658.3</c:v>
                </c:pt>
                <c:pt idx="281">
                  <c:v>661.1</c:v>
                </c:pt>
                <c:pt idx="282">
                  <c:v>665</c:v>
                </c:pt>
                <c:pt idx="283">
                  <c:v>665.2</c:v>
                </c:pt>
                <c:pt idx="284">
                  <c:v>665.9</c:v>
                </c:pt>
                <c:pt idx="285">
                  <c:v>670.3</c:v>
                </c:pt>
                <c:pt idx="286">
                  <c:v>673.9</c:v>
                </c:pt>
                <c:pt idx="287">
                  <c:v>677.1</c:v>
                </c:pt>
                <c:pt idx="288">
                  <c:v>694</c:v>
                </c:pt>
                <c:pt idx="289">
                  <c:v>698.8</c:v>
                </c:pt>
                <c:pt idx="290">
                  <c:v>701.4</c:v>
                </c:pt>
                <c:pt idx="291">
                  <c:v>707.5</c:v>
                </c:pt>
                <c:pt idx="292">
                  <c:v>711.4</c:v>
                </c:pt>
                <c:pt idx="293">
                  <c:v>718.8</c:v>
                </c:pt>
                <c:pt idx="294">
                  <c:v>720.8</c:v>
                </c:pt>
                <c:pt idx="295">
                  <c:v>728</c:v>
                </c:pt>
                <c:pt idx="296">
                  <c:v>730.3</c:v>
                </c:pt>
                <c:pt idx="297">
                  <c:v>737.5</c:v>
                </c:pt>
                <c:pt idx="298">
                  <c:v>743.2</c:v>
                </c:pt>
                <c:pt idx="299">
                  <c:v>748.2</c:v>
                </c:pt>
                <c:pt idx="300">
                  <c:v>748.9</c:v>
                </c:pt>
                <c:pt idx="301">
                  <c:v>751.7</c:v>
                </c:pt>
                <c:pt idx="302">
                  <c:v>755.7</c:v>
                </c:pt>
                <c:pt idx="303">
                  <c:v>756.4</c:v>
                </c:pt>
                <c:pt idx="304">
                  <c:v>756.1</c:v>
                </c:pt>
                <c:pt idx="305">
                  <c:v>761.9</c:v>
                </c:pt>
                <c:pt idx="306">
                  <c:v>765.7</c:v>
                </c:pt>
                <c:pt idx="307">
                  <c:v>763.9</c:v>
                </c:pt>
                <c:pt idx="308">
                  <c:v>764.3</c:v>
                </c:pt>
                <c:pt idx="309">
                  <c:v>774.6</c:v>
                </c:pt>
                <c:pt idx="310">
                  <c:v>778.2</c:v>
                </c:pt>
                <c:pt idx="311">
                  <c:v>775.6</c:v>
                </c:pt>
                <c:pt idx="312">
                  <c:v>770.5</c:v>
                </c:pt>
                <c:pt idx="313">
                  <c:v>772.8</c:v>
                </c:pt>
                <c:pt idx="314">
                  <c:v>775.2</c:v>
                </c:pt>
                <c:pt idx="315">
                  <c:v>774.9</c:v>
                </c:pt>
                <c:pt idx="316">
                  <c:v>775.5</c:v>
                </c:pt>
                <c:pt idx="317">
                  <c:v>777.3</c:v>
                </c:pt>
                <c:pt idx="318">
                  <c:v>777.5</c:v>
                </c:pt>
                <c:pt idx="319">
                  <c:v>776.3</c:v>
                </c:pt>
                <c:pt idx="320">
                  <c:v>777.3</c:v>
                </c:pt>
                <c:pt idx="321">
                  <c:v>781.1</c:v>
                </c:pt>
                <c:pt idx="322">
                  <c:v>780.9</c:v>
                </c:pt>
                <c:pt idx="323">
                  <c:v>783.4</c:v>
                </c:pt>
                <c:pt idx="324">
                  <c:v>781.9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682304"/>
        <c:axId val="207677208"/>
      </c:lineChart>
      <c:catAx>
        <c:axId val="207682304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677208"/>
        <c:crosses val="autoZero"/>
        <c:auto val="0"/>
        <c:lblAlgn val="ctr"/>
        <c:lblOffset val="100"/>
        <c:tickLblSkip val="12"/>
        <c:tickMarkSkip val="12"/>
        <c:noMultiLvlLbl val="1"/>
      </c:catAx>
      <c:valAx>
        <c:axId val="207677208"/>
        <c:scaling>
          <c:orientation val="minMax"/>
          <c:min val="5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Thousands</a:t>
                </a:r>
              </a:p>
            </c:rich>
          </c:tx>
          <c:layout>
            <c:manualLayout>
              <c:xMode val="edge"/>
              <c:yMode val="edge"/>
              <c:x val="4.2299236050445301E-3"/>
              <c:y val="0.35009714982810197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682304"/>
        <c:crosses val="autoZero"/>
        <c:crossBetween val="midCat"/>
        <c:majorUnit val="50"/>
      </c:valAx>
      <c:dateAx>
        <c:axId val="207678776"/>
        <c:scaling>
          <c:orientation val="minMax"/>
        </c:scaling>
        <c:delete val="1"/>
        <c:axPos val="b"/>
        <c:numFmt formatCode="&quot;'&quot;yy" sourceLinked="1"/>
        <c:majorTickMark val="out"/>
        <c:minorTickMark val="none"/>
        <c:tickLblPos val="nextTo"/>
        <c:crossAx val="207679560"/>
        <c:crosses val="autoZero"/>
        <c:auto val="1"/>
        <c:lblOffset val="100"/>
        <c:baseTimeUnit val="months"/>
      </c:dateAx>
      <c:valAx>
        <c:axId val="207679560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spPr>
          <a:ln w="6906">
            <a:noFill/>
          </a:ln>
        </c:spPr>
        <c:crossAx val="207678776"/>
        <c:crosses val="max"/>
        <c:crossBetween val="between"/>
        <c:majorUnit val="1"/>
      </c:valAx>
      <c:spPr>
        <a:solidFill>
          <a:srgbClr val="FFFFFF"/>
        </a:solidFill>
        <a:ln w="276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28253821214"/>
          <c:y val="4.3879907621247098E-2"/>
          <c:w val="0.840924595892379"/>
          <c:h val="0.845265588914548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Sheet1!$A$3:$A$326</c:f>
              <c:numCache>
                <c:formatCode>"'"yy</c:formatCode>
                <c:ptCount val="324"/>
                <c:pt idx="0">
                  <c:v>32932</c:v>
                </c:pt>
                <c:pt idx="1">
                  <c:v>32963</c:v>
                </c:pt>
                <c:pt idx="2">
                  <c:v>32993</c:v>
                </c:pt>
                <c:pt idx="3">
                  <c:v>33024</c:v>
                </c:pt>
                <c:pt idx="4">
                  <c:v>33054</c:v>
                </c:pt>
                <c:pt idx="5">
                  <c:v>33085</c:v>
                </c:pt>
                <c:pt idx="6">
                  <c:v>33116</c:v>
                </c:pt>
                <c:pt idx="7">
                  <c:v>33146</c:v>
                </c:pt>
                <c:pt idx="8">
                  <c:v>33177</c:v>
                </c:pt>
                <c:pt idx="9">
                  <c:v>33207</c:v>
                </c:pt>
                <c:pt idx="10">
                  <c:v>33238</c:v>
                </c:pt>
                <c:pt idx="11">
                  <c:v>33269</c:v>
                </c:pt>
                <c:pt idx="12">
                  <c:v>33297</c:v>
                </c:pt>
                <c:pt idx="13">
                  <c:v>33328</c:v>
                </c:pt>
                <c:pt idx="14">
                  <c:v>33358</c:v>
                </c:pt>
                <c:pt idx="15">
                  <c:v>33389</c:v>
                </c:pt>
                <c:pt idx="16">
                  <c:v>33419</c:v>
                </c:pt>
                <c:pt idx="17">
                  <c:v>33450</c:v>
                </c:pt>
                <c:pt idx="18">
                  <c:v>33481</c:v>
                </c:pt>
                <c:pt idx="19">
                  <c:v>33511</c:v>
                </c:pt>
                <c:pt idx="20">
                  <c:v>33542</c:v>
                </c:pt>
                <c:pt idx="21">
                  <c:v>33572</c:v>
                </c:pt>
                <c:pt idx="22">
                  <c:v>33603</c:v>
                </c:pt>
                <c:pt idx="23">
                  <c:v>33634</c:v>
                </c:pt>
                <c:pt idx="24">
                  <c:v>33662</c:v>
                </c:pt>
                <c:pt idx="25">
                  <c:v>33694</c:v>
                </c:pt>
                <c:pt idx="26">
                  <c:v>33724</c:v>
                </c:pt>
                <c:pt idx="27">
                  <c:v>33755</c:v>
                </c:pt>
                <c:pt idx="28">
                  <c:v>33785</c:v>
                </c:pt>
                <c:pt idx="29">
                  <c:v>33816</c:v>
                </c:pt>
                <c:pt idx="30">
                  <c:v>33847</c:v>
                </c:pt>
                <c:pt idx="31">
                  <c:v>33877</c:v>
                </c:pt>
                <c:pt idx="32">
                  <c:v>33908</c:v>
                </c:pt>
                <c:pt idx="33">
                  <c:v>33938</c:v>
                </c:pt>
                <c:pt idx="34">
                  <c:v>33969</c:v>
                </c:pt>
                <c:pt idx="35">
                  <c:v>34000</c:v>
                </c:pt>
                <c:pt idx="36">
                  <c:v>34028</c:v>
                </c:pt>
                <c:pt idx="37">
                  <c:v>34059</c:v>
                </c:pt>
                <c:pt idx="38">
                  <c:v>34089</c:v>
                </c:pt>
                <c:pt idx="39">
                  <c:v>34120</c:v>
                </c:pt>
                <c:pt idx="40">
                  <c:v>34150</c:v>
                </c:pt>
                <c:pt idx="41">
                  <c:v>34181</c:v>
                </c:pt>
                <c:pt idx="42">
                  <c:v>34212</c:v>
                </c:pt>
                <c:pt idx="43">
                  <c:v>34242</c:v>
                </c:pt>
                <c:pt idx="44">
                  <c:v>34273</c:v>
                </c:pt>
                <c:pt idx="45">
                  <c:v>34303</c:v>
                </c:pt>
                <c:pt idx="46">
                  <c:v>34334</c:v>
                </c:pt>
                <c:pt idx="47">
                  <c:v>34365</c:v>
                </c:pt>
                <c:pt idx="48">
                  <c:v>34393</c:v>
                </c:pt>
                <c:pt idx="49">
                  <c:v>34424</c:v>
                </c:pt>
                <c:pt idx="50">
                  <c:v>34454</c:v>
                </c:pt>
                <c:pt idx="51">
                  <c:v>34485</c:v>
                </c:pt>
                <c:pt idx="52">
                  <c:v>34515</c:v>
                </c:pt>
                <c:pt idx="53">
                  <c:v>34546</c:v>
                </c:pt>
                <c:pt idx="54">
                  <c:v>34577</c:v>
                </c:pt>
                <c:pt idx="55">
                  <c:v>34607</c:v>
                </c:pt>
                <c:pt idx="56">
                  <c:v>34638</c:v>
                </c:pt>
                <c:pt idx="57">
                  <c:v>34668</c:v>
                </c:pt>
                <c:pt idx="58">
                  <c:v>34699</c:v>
                </c:pt>
                <c:pt idx="59">
                  <c:v>34730</c:v>
                </c:pt>
                <c:pt idx="60">
                  <c:v>34758</c:v>
                </c:pt>
                <c:pt idx="61">
                  <c:v>34789</c:v>
                </c:pt>
                <c:pt idx="62">
                  <c:v>34819</c:v>
                </c:pt>
                <c:pt idx="63">
                  <c:v>34850</c:v>
                </c:pt>
                <c:pt idx="64">
                  <c:v>34880</c:v>
                </c:pt>
                <c:pt idx="65">
                  <c:v>34911</c:v>
                </c:pt>
                <c:pt idx="66">
                  <c:v>34942</c:v>
                </c:pt>
                <c:pt idx="67">
                  <c:v>34972</c:v>
                </c:pt>
                <c:pt idx="68">
                  <c:v>35003</c:v>
                </c:pt>
                <c:pt idx="69">
                  <c:v>35033</c:v>
                </c:pt>
                <c:pt idx="70">
                  <c:v>35064</c:v>
                </c:pt>
                <c:pt idx="71">
                  <c:v>35095</c:v>
                </c:pt>
                <c:pt idx="72">
                  <c:v>35123</c:v>
                </c:pt>
                <c:pt idx="73">
                  <c:v>35155</c:v>
                </c:pt>
                <c:pt idx="74">
                  <c:v>35185</c:v>
                </c:pt>
                <c:pt idx="75">
                  <c:v>35216</c:v>
                </c:pt>
                <c:pt idx="76">
                  <c:v>35246</c:v>
                </c:pt>
                <c:pt idx="77">
                  <c:v>35277</c:v>
                </c:pt>
                <c:pt idx="78">
                  <c:v>35308</c:v>
                </c:pt>
                <c:pt idx="79">
                  <c:v>35338</c:v>
                </c:pt>
                <c:pt idx="80">
                  <c:v>35369</c:v>
                </c:pt>
                <c:pt idx="81">
                  <c:v>35399</c:v>
                </c:pt>
                <c:pt idx="82">
                  <c:v>35430</c:v>
                </c:pt>
                <c:pt idx="83">
                  <c:v>35461</c:v>
                </c:pt>
                <c:pt idx="84">
                  <c:v>35489</c:v>
                </c:pt>
                <c:pt idx="85">
                  <c:v>35520</c:v>
                </c:pt>
                <c:pt idx="86">
                  <c:v>35550</c:v>
                </c:pt>
                <c:pt idx="87">
                  <c:v>35581</c:v>
                </c:pt>
                <c:pt idx="88">
                  <c:v>35611</c:v>
                </c:pt>
                <c:pt idx="89">
                  <c:v>35642</c:v>
                </c:pt>
                <c:pt idx="90">
                  <c:v>35673</c:v>
                </c:pt>
                <c:pt idx="91">
                  <c:v>35703</c:v>
                </c:pt>
                <c:pt idx="92">
                  <c:v>35734</c:v>
                </c:pt>
                <c:pt idx="93">
                  <c:v>35764</c:v>
                </c:pt>
                <c:pt idx="94">
                  <c:v>35795</c:v>
                </c:pt>
                <c:pt idx="95">
                  <c:v>35826</c:v>
                </c:pt>
                <c:pt idx="96">
                  <c:v>35854</c:v>
                </c:pt>
                <c:pt idx="97">
                  <c:v>35885</c:v>
                </c:pt>
                <c:pt idx="98">
                  <c:v>35915</c:v>
                </c:pt>
                <c:pt idx="99">
                  <c:v>35946</c:v>
                </c:pt>
                <c:pt idx="100">
                  <c:v>35976</c:v>
                </c:pt>
                <c:pt idx="101">
                  <c:v>36007</c:v>
                </c:pt>
                <c:pt idx="102">
                  <c:v>36038</c:v>
                </c:pt>
                <c:pt idx="103">
                  <c:v>36068</c:v>
                </c:pt>
                <c:pt idx="104">
                  <c:v>36099</c:v>
                </c:pt>
                <c:pt idx="105">
                  <c:v>36129</c:v>
                </c:pt>
                <c:pt idx="106">
                  <c:v>36160</c:v>
                </c:pt>
                <c:pt idx="107">
                  <c:v>36191</c:v>
                </c:pt>
                <c:pt idx="108">
                  <c:v>36219</c:v>
                </c:pt>
                <c:pt idx="109">
                  <c:v>36250</c:v>
                </c:pt>
                <c:pt idx="110">
                  <c:v>36280</c:v>
                </c:pt>
                <c:pt idx="111">
                  <c:v>36311</c:v>
                </c:pt>
                <c:pt idx="112">
                  <c:v>36341</c:v>
                </c:pt>
                <c:pt idx="113">
                  <c:v>36372</c:v>
                </c:pt>
                <c:pt idx="114">
                  <c:v>36403</c:v>
                </c:pt>
                <c:pt idx="115">
                  <c:v>36433</c:v>
                </c:pt>
                <c:pt idx="116">
                  <c:v>36464</c:v>
                </c:pt>
                <c:pt idx="117">
                  <c:v>36494</c:v>
                </c:pt>
                <c:pt idx="118">
                  <c:v>36525</c:v>
                </c:pt>
                <c:pt idx="119">
                  <c:v>36556</c:v>
                </c:pt>
                <c:pt idx="120">
                  <c:v>36584</c:v>
                </c:pt>
                <c:pt idx="121">
                  <c:v>36616</c:v>
                </c:pt>
                <c:pt idx="122">
                  <c:v>36646</c:v>
                </c:pt>
                <c:pt idx="123">
                  <c:v>36677</c:v>
                </c:pt>
                <c:pt idx="124">
                  <c:v>36707</c:v>
                </c:pt>
                <c:pt idx="125">
                  <c:v>36738</c:v>
                </c:pt>
                <c:pt idx="126">
                  <c:v>36769</c:v>
                </c:pt>
                <c:pt idx="127">
                  <c:v>36799</c:v>
                </c:pt>
                <c:pt idx="128">
                  <c:v>36830</c:v>
                </c:pt>
                <c:pt idx="129">
                  <c:v>36860</c:v>
                </c:pt>
                <c:pt idx="130">
                  <c:v>36891</c:v>
                </c:pt>
                <c:pt idx="131">
                  <c:v>36922</c:v>
                </c:pt>
                <c:pt idx="132">
                  <c:v>36950</c:v>
                </c:pt>
                <c:pt idx="133">
                  <c:v>36981</c:v>
                </c:pt>
                <c:pt idx="134">
                  <c:v>37011</c:v>
                </c:pt>
                <c:pt idx="135">
                  <c:v>37042</c:v>
                </c:pt>
                <c:pt idx="136">
                  <c:v>37072</c:v>
                </c:pt>
                <c:pt idx="137">
                  <c:v>37103</c:v>
                </c:pt>
                <c:pt idx="138">
                  <c:v>37134</c:v>
                </c:pt>
                <c:pt idx="139">
                  <c:v>37164</c:v>
                </c:pt>
                <c:pt idx="140">
                  <c:v>37195</c:v>
                </c:pt>
                <c:pt idx="141">
                  <c:v>37225</c:v>
                </c:pt>
                <c:pt idx="142">
                  <c:v>37256</c:v>
                </c:pt>
                <c:pt idx="143">
                  <c:v>37287</c:v>
                </c:pt>
                <c:pt idx="144">
                  <c:v>37315</c:v>
                </c:pt>
                <c:pt idx="145">
                  <c:v>37346</c:v>
                </c:pt>
                <c:pt idx="146">
                  <c:v>37376</c:v>
                </c:pt>
                <c:pt idx="147">
                  <c:v>37407</c:v>
                </c:pt>
                <c:pt idx="148">
                  <c:v>37437</c:v>
                </c:pt>
                <c:pt idx="149">
                  <c:v>37468</c:v>
                </c:pt>
                <c:pt idx="150">
                  <c:v>37499</c:v>
                </c:pt>
                <c:pt idx="151">
                  <c:v>37529</c:v>
                </c:pt>
                <c:pt idx="152">
                  <c:v>37560</c:v>
                </c:pt>
                <c:pt idx="153">
                  <c:v>37590</c:v>
                </c:pt>
                <c:pt idx="154">
                  <c:v>37621</c:v>
                </c:pt>
                <c:pt idx="155">
                  <c:v>37652</c:v>
                </c:pt>
                <c:pt idx="156">
                  <c:v>37680</c:v>
                </c:pt>
                <c:pt idx="157">
                  <c:v>37711</c:v>
                </c:pt>
                <c:pt idx="158">
                  <c:v>37741</c:v>
                </c:pt>
                <c:pt idx="159">
                  <c:v>37772</c:v>
                </c:pt>
                <c:pt idx="160">
                  <c:v>37802</c:v>
                </c:pt>
                <c:pt idx="161">
                  <c:v>37833</c:v>
                </c:pt>
                <c:pt idx="162">
                  <c:v>37864</c:v>
                </c:pt>
                <c:pt idx="163">
                  <c:v>37894</c:v>
                </c:pt>
                <c:pt idx="164">
                  <c:v>37925</c:v>
                </c:pt>
                <c:pt idx="165">
                  <c:v>37955</c:v>
                </c:pt>
                <c:pt idx="166">
                  <c:v>37986</c:v>
                </c:pt>
                <c:pt idx="167">
                  <c:v>38017</c:v>
                </c:pt>
                <c:pt idx="168">
                  <c:v>38046</c:v>
                </c:pt>
                <c:pt idx="169">
                  <c:v>38077</c:v>
                </c:pt>
                <c:pt idx="170">
                  <c:v>38107</c:v>
                </c:pt>
                <c:pt idx="171">
                  <c:v>38138</c:v>
                </c:pt>
                <c:pt idx="172">
                  <c:v>38168</c:v>
                </c:pt>
                <c:pt idx="173">
                  <c:v>38199</c:v>
                </c:pt>
                <c:pt idx="174">
                  <c:v>38230</c:v>
                </c:pt>
                <c:pt idx="175">
                  <c:v>38260</c:v>
                </c:pt>
                <c:pt idx="176">
                  <c:v>38291</c:v>
                </c:pt>
                <c:pt idx="177">
                  <c:v>38321</c:v>
                </c:pt>
                <c:pt idx="178">
                  <c:v>38352</c:v>
                </c:pt>
                <c:pt idx="179">
                  <c:v>38383</c:v>
                </c:pt>
                <c:pt idx="180">
                  <c:v>38412</c:v>
                </c:pt>
                <c:pt idx="181">
                  <c:v>38442</c:v>
                </c:pt>
                <c:pt idx="182">
                  <c:v>38472</c:v>
                </c:pt>
                <c:pt idx="183">
                  <c:v>38503</c:v>
                </c:pt>
                <c:pt idx="184">
                  <c:v>38533</c:v>
                </c:pt>
                <c:pt idx="185">
                  <c:v>38564</c:v>
                </c:pt>
                <c:pt idx="186">
                  <c:v>38595</c:v>
                </c:pt>
                <c:pt idx="187">
                  <c:v>38625</c:v>
                </c:pt>
                <c:pt idx="188">
                  <c:v>38656</c:v>
                </c:pt>
                <c:pt idx="189">
                  <c:v>38686</c:v>
                </c:pt>
                <c:pt idx="190">
                  <c:v>38717</c:v>
                </c:pt>
                <c:pt idx="191">
                  <c:v>38748</c:v>
                </c:pt>
                <c:pt idx="192">
                  <c:v>38777</c:v>
                </c:pt>
                <c:pt idx="193">
                  <c:v>38807</c:v>
                </c:pt>
                <c:pt idx="194">
                  <c:v>38837</c:v>
                </c:pt>
                <c:pt idx="195">
                  <c:v>38868</c:v>
                </c:pt>
                <c:pt idx="196">
                  <c:v>38898</c:v>
                </c:pt>
                <c:pt idx="197">
                  <c:v>38929</c:v>
                </c:pt>
                <c:pt idx="198">
                  <c:v>38960</c:v>
                </c:pt>
                <c:pt idx="199">
                  <c:v>38990</c:v>
                </c:pt>
                <c:pt idx="200">
                  <c:v>39021</c:v>
                </c:pt>
                <c:pt idx="201">
                  <c:v>39051</c:v>
                </c:pt>
                <c:pt idx="202">
                  <c:v>39082</c:v>
                </c:pt>
                <c:pt idx="203">
                  <c:v>39113</c:v>
                </c:pt>
                <c:pt idx="204">
                  <c:v>39142</c:v>
                </c:pt>
                <c:pt idx="205">
                  <c:v>39172</c:v>
                </c:pt>
                <c:pt idx="206">
                  <c:v>39202</c:v>
                </c:pt>
                <c:pt idx="207">
                  <c:v>39233</c:v>
                </c:pt>
                <c:pt idx="208">
                  <c:v>39263</c:v>
                </c:pt>
                <c:pt idx="209">
                  <c:v>39294</c:v>
                </c:pt>
                <c:pt idx="210">
                  <c:v>39325</c:v>
                </c:pt>
                <c:pt idx="211">
                  <c:v>39355</c:v>
                </c:pt>
                <c:pt idx="212">
                  <c:v>39386</c:v>
                </c:pt>
                <c:pt idx="213">
                  <c:v>39416</c:v>
                </c:pt>
                <c:pt idx="214">
                  <c:v>39447</c:v>
                </c:pt>
                <c:pt idx="215">
                  <c:v>39478</c:v>
                </c:pt>
                <c:pt idx="216">
                  <c:v>39507</c:v>
                </c:pt>
                <c:pt idx="217">
                  <c:v>39538</c:v>
                </c:pt>
                <c:pt idx="218">
                  <c:v>39568</c:v>
                </c:pt>
                <c:pt idx="219">
                  <c:v>39599</c:v>
                </c:pt>
                <c:pt idx="220">
                  <c:v>39629</c:v>
                </c:pt>
                <c:pt idx="221">
                  <c:v>39660</c:v>
                </c:pt>
                <c:pt idx="222">
                  <c:v>39691</c:v>
                </c:pt>
                <c:pt idx="223">
                  <c:v>39721</c:v>
                </c:pt>
                <c:pt idx="224">
                  <c:v>39752</c:v>
                </c:pt>
                <c:pt idx="225">
                  <c:v>39782</c:v>
                </c:pt>
                <c:pt idx="226">
                  <c:v>39813</c:v>
                </c:pt>
                <c:pt idx="227">
                  <c:v>39844</c:v>
                </c:pt>
                <c:pt idx="228">
                  <c:v>39872</c:v>
                </c:pt>
                <c:pt idx="229">
                  <c:v>39903</c:v>
                </c:pt>
                <c:pt idx="230">
                  <c:v>39933</c:v>
                </c:pt>
                <c:pt idx="231">
                  <c:v>39964</c:v>
                </c:pt>
                <c:pt idx="232">
                  <c:v>39994</c:v>
                </c:pt>
                <c:pt idx="233">
                  <c:v>40025</c:v>
                </c:pt>
                <c:pt idx="234">
                  <c:v>40056</c:v>
                </c:pt>
                <c:pt idx="235">
                  <c:v>40086</c:v>
                </c:pt>
                <c:pt idx="236">
                  <c:v>40117</c:v>
                </c:pt>
                <c:pt idx="237">
                  <c:v>40147</c:v>
                </c:pt>
                <c:pt idx="238">
                  <c:v>40178</c:v>
                </c:pt>
                <c:pt idx="239">
                  <c:v>40209</c:v>
                </c:pt>
                <c:pt idx="240">
                  <c:v>40237</c:v>
                </c:pt>
                <c:pt idx="241">
                  <c:v>40268</c:v>
                </c:pt>
                <c:pt idx="242">
                  <c:v>40298</c:v>
                </c:pt>
                <c:pt idx="243">
                  <c:v>40329</c:v>
                </c:pt>
                <c:pt idx="244">
                  <c:v>40359</c:v>
                </c:pt>
                <c:pt idx="245">
                  <c:v>40390</c:v>
                </c:pt>
                <c:pt idx="246">
                  <c:v>40421</c:v>
                </c:pt>
                <c:pt idx="247">
                  <c:v>40451</c:v>
                </c:pt>
                <c:pt idx="248">
                  <c:v>40482</c:v>
                </c:pt>
                <c:pt idx="249">
                  <c:v>40512</c:v>
                </c:pt>
                <c:pt idx="250">
                  <c:v>40543</c:v>
                </c:pt>
                <c:pt idx="251">
                  <c:v>40574</c:v>
                </c:pt>
                <c:pt idx="252">
                  <c:v>40602</c:v>
                </c:pt>
                <c:pt idx="253">
                  <c:v>40632</c:v>
                </c:pt>
                <c:pt idx="254">
                  <c:v>40663</c:v>
                </c:pt>
                <c:pt idx="255">
                  <c:v>40694</c:v>
                </c:pt>
                <c:pt idx="256">
                  <c:v>40724</c:v>
                </c:pt>
                <c:pt idx="257">
                  <c:v>40755</c:v>
                </c:pt>
                <c:pt idx="258">
                  <c:v>40786</c:v>
                </c:pt>
                <c:pt idx="259">
                  <c:v>40816</c:v>
                </c:pt>
                <c:pt idx="260">
                  <c:v>40847</c:v>
                </c:pt>
                <c:pt idx="261">
                  <c:v>40877</c:v>
                </c:pt>
                <c:pt idx="262">
                  <c:v>40908</c:v>
                </c:pt>
                <c:pt idx="263">
                  <c:v>40939</c:v>
                </c:pt>
                <c:pt idx="264">
                  <c:v>40968</c:v>
                </c:pt>
                <c:pt idx="265">
                  <c:v>40999</c:v>
                </c:pt>
                <c:pt idx="266">
                  <c:v>41029</c:v>
                </c:pt>
                <c:pt idx="267">
                  <c:v>41060</c:v>
                </c:pt>
                <c:pt idx="268">
                  <c:v>41090</c:v>
                </c:pt>
                <c:pt idx="269">
                  <c:v>41121</c:v>
                </c:pt>
                <c:pt idx="270">
                  <c:v>41152</c:v>
                </c:pt>
                <c:pt idx="271">
                  <c:v>41182</c:v>
                </c:pt>
                <c:pt idx="272">
                  <c:v>41213</c:v>
                </c:pt>
                <c:pt idx="273">
                  <c:v>41243</c:v>
                </c:pt>
                <c:pt idx="274">
                  <c:v>41274</c:v>
                </c:pt>
                <c:pt idx="275">
                  <c:v>41305</c:v>
                </c:pt>
                <c:pt idx="276">
                  <c:v>41333</c:v>
                </c:pt>
                <c:pt idx="277">
                  <c:v>41364</c:v>
                </c:pt>
                <c:pt idx="278">
                  <c:v>41394</c:v>
                </c:pt>
                <c:pt idx="279">
                  <c:v>41425</c:v>
                </c:pt>
                <c:pt idx="280">
                  <c:v>41455</c:v>
                </c:pt>
                <c:pt idx="281">
                  <c:v>41486</c:v>
                </c:pt>
                <c:pt idx="282">
                  <c:v>41517</c:v>
                </c:pt>
                <c:pt idx="283">
                  <c:v>41547</c:v>
                </c:pt>
                <c:pt idx="284">
                  <c:v>41578</c:v>
                </c:pt>
                <c:pt idx="285">
                  <c:v>41608</c:v>
                </c:pt>
                <c:pt idx="286">
                  <c:v>41639</c:v>
                </c:pt>
                <c:pt idx="287">
                  <c:v>41670</c:v>
                </c:pt>
                <c:pt idx="288">
                  <c:v>41698</c:v>
                </c:pt>
                <c:pt idx="289">
                  <c:v>41729</c:v>
                </c:pt>
                <c:pt idx="290">
                  <c:v>41759</c:v>
                </c:pt>
                <c:pt idx="291">
                  <c:v>41790</c:v>
                </c:pt>
                <c:pt idx="292">
                  <c:v>41820</c:v>
                </c:pt>
                <c:pt idx="293">
                  <c:v>41851</c:v>
                </c:pt>
                <c:pt idx="294">
                  <c:v>41882</c:v>
                </c:pt>
                <c:pt idx="295">
                  <c:v>41912</c:v>
                </c:pt>
                <c:pt idx="296">
                  <c:v>41943</c:v>
                </c:pt>
                <c:pt idx="297">
                  <c:v>41973</c:v>
                </c:pt>
                <c:pt idx="298">
                  <c:v>42004</c:v>
                </c:pt>
                <c:pt idx="299">
                  <c:v>42035</c:v>
                </c:pt>
                <c:pt idx="300">
                  <c:v>42063</c:v>
                </c:pt>
                <c:pt idx="301">
                  <c:v>42094</c:v>
                </c:pt>
                <c:pt idx="302">
                  <c:v>42124</c:v>
                </c:pt>
                <c:pt idx="303">
                  <c:v>42155</c:v>
                </c:pt>
                <c:pt idx="304">
                  <c:v>42185</c:v>
                </c:pt>
                <c:pt idx="305">
                  <c:v>42216</c:v>
                </c:pt>
                <c:pt idx="306">
                  <c:v>42247</c:v>
                </c:pt>
                <c:pt idx="307">
                  <c:v>42277</c:v>
                </c:pt>
                <c:pt idx="308">
                  <c:v>42308</c:v>
                </c:pt>
                <c:pt idx="309">
                  <c:v>42338</c:v>
                </c:pt>
                <c:pt idx="310">
                  <c:v>42369</c:v>
                </c:pt>
                <c:pt idx="311">
                  <c:v>42400</c:v>
                </c:pt>
                <c:pt idx="312">
                  <c:v>42429</c:v>
                </c:pt>
                <c:pt idx="313">
                  <c:v>42460</c:v>
                </c:pt>
                <c:pt idx="314">
                  <c:v>42490</c:v>
                </c:pt>
                <c:pt idx="315">
                  <c:v>42520</c:v>
                </c:pt>
                <c:pt idx="316">
                  <c:v>42551</c:v>
                </c:pt>
                <c:pt idx="317">
                  <c:v>42582</c:v>
                </c:pt>
                <c:pt idx="318">
                  <c:v>42613</c:v>
                </c:pt>
                <c:pt idx="319">
                  <c:v>42643</c:v>
                </c:pt>
                <c:pt idx="320">
                  <c:v>42674</c:v>
                </c:pt>
                <c:pt idx="321">
                  <c:v>42704</c:v>
                </c:pt>
                <c:pt idx="322">
                  <c:v>42735</c:v>
                </c:pt>
                <c:pt idx="323">
                  <c:v>42766</c:v>
                </c:pt>
              </c:numCache>
            </c:numRef>
          </c:cat>
          <c:val>
            <c:numRef>
              <c:f>Sheet1!$C$3:$C$326</c:f>
              <c:numCache>
                <c:formatCode>0</c:formatCode>
                <c:ptCount val="3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11</c:v>
                </c:pt>
                <c:pt idx="232">
                  <c:v>1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 formatCode="General">
                  <c:v>0</c:v>
                </c:pt>
                <c:pt idx="242" formatCode="General">
                  <c:v>0</c:v>
                </c:pt>
                <c:pt idx="243" formatCode="General">
                  <c:v>0</c:v>
                </c:pt>
                <c:pt idx="244" formatCode="General">
                  <c:v>0</c:v>
                </c:pt>
                <c:pt idx="245" formatCode="General">
                  <c:v>0</c:v>
                </c:pt>
                <c:pt idx="246" formatCode="General">
                  <c:v>0</c:v>
                </c:pt>
                <c:pt idx="247" formatCode="General">
                  <c:v>0</c:v>
                </c:pt>
                <c:pt idx="248" formatCode="General">
                  <c:v>0</c:v>
                </c:pt>
                <c:pt idx="249" formatCode="General">
                  <c:v>0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0</c:v>
                </c:pt>
                <c:pt idx="253" formatCode="General">
                  <c:v>0</c:v>
                </c:pt>
                <c:pt idx="254" formatCode="General">
                  <c:v>0</c:v>
                </c:pt>
                <c:pt idx="255" formatCode="General">
                  <c:v>0</c:v>
                </c:pt>
                <c:pt idx="256" formatCode="General">
                  <c:v>0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0</c:v>
                </c:pt>
                <c:pt idx="260" formatCode="General">
                  <c:v>0</c:v>
                </c:pt>
                <c:pt idx="261" formatCode="General">
                  <c:v>0</c:v>
                </c:pt>
                <c:pt idx="262" formatCode="General">
                  <c:v>0</c:v>
                </c:pt>
                <c:pt idx="263" formatCode="General">
                  <c:v>0</c:v>
                </c:pt>
                <c:pt idx="264" formatCode="General">
                  <c:v>0</c:v>
                </c:pt>
                <c:pt idx="265" formatCode="General">
                  <c:v>0</c:v>
                </c:pt>
                <c:pt idx="266" formatCode="General">
                  <c:v>0</c:v>
                </c:pt>
                <c:pt idx="267" formatCode="General">
                  <c:v>0</c:v>
                </c:pt>
                <c:pt idx="268" formatCode="General">
                  <c:v>0</c:v>
                </c:pt>
                <c:pt idx="269" formatCode="General">
                  <c:v>0</c:v>
                </c:pt>
                <c:pt idx="270" formatCode="General">
                  <c:v>0</c:v>
                </c:pt>
                <c:pt idx="271" formatCode="General">
                  <c:v>0</c:v>
                </c:pt>
                <c:pt idx="272" formatCode="General">
                  <c:v>0</c:v>
                </c:pt>
                <c:pt idx="273" formatCode="General">
                  <c:v>0</c:v>
                </c:pt>
                <c:pt idx="274" formatCode="General">
                  <c:v>0</c:v>
                </c:pt>
                <c:pt idx="275" formatCode="General">
                  <c:v>0</c:v>
                </c:pt>
                <c:pt idx="276" formatCode="General">
                  <c:v>0</c:v>
                </c:pt>
                <c:pt idx="277" formatCode="General">
                  <c:v>0</c:v>
                </c:pt>
                <c:pt idx="278" formatCode="General">
                  <c:v>0</c:v>
                </c:pt>
                <c:pt idx="279" formatCode="General">
                  <c:v>0</c:v>
                </c:pt>
                <c:pt idx="280" formatCode="General">
                  <c:v>0</c:v>
                </c:pt>
                <c:pt idx="281" formatCode="General">
                  <c:v>0</c:v>
                </c:pt>
                <c:pt idx="282" formatCode="General">
                  <c:v>0</c:v>
                </c:pt>
                <c:pt idx="283" formatCode="General">
                  <c:v>0</c:v>
                </c:pt>
                <c:pt idx="284" formatCode="General">
                  <c:v>0</c:v>
                </c:pt>
                <c:pt idx="285" formatCode="General">
                  <c:v>0</c:v>
                </c:pt>
                <c:pt idx="286" formatCode="General">
                  <c:v>0</c:v>
                </c:pt>
                <c:pt idx="287" formatCode="General">
                  <c:v>0</c:v>
                </c:pt>
                <c:pt idx="288" formatCode="General">
                  <c:v>0</c:v>
                </c:pt>
                <c:pt idx="289" formatCode="General">
                  <c:v>0</c:v>
                </c:pt>
                <c:pt idx="290" formatCode="General">
                  <c:v>0</c:v>
                </c:pt>
                <c:pt idx="291" formatCode="General">
                  <c:v>0</c:v>
                </c:pt>
                <c:pt idx="292" formatCode="General">
                  <c:v>0</c:v>
                </c:pt>
                <c:pt idx="293" formatCode="General">
                  <c:v>0</c:v>
                </c:pt>
                <c:pt idx="294" formatCode="General">
                  <c:v>0</c:v>
                </c:pt>
                <c:pt idx="295" formatCode="General">
                  <c:v>0</c:v>
                </c:pt>
                <c:pt idx="296" formatCode="General">
                  <c:v>0</c:v>
                </c:pt>
                <c:pt idx="297" formatCode="General">
                  <c:v>0</c:v>
                </c:pt>
                <c:pt idx="298" formatCode="General">
                  <c:v>0</c:v>
                </c:pt>
                <c:pt idx="299" formatCode="General">
                  <c:v>0</c:v>
                </c:pt>
                <c:pt idx="300" formatCode="General">
                  <c:v>0</c:v>
                </c:pt>
                <c:pt idx="301" formatCode="General">
                  <c:v>0</c:v>
                </c:pt>
                <c:pt idx="302" formatCode="General">
                  <c:v>0</c:v>
                </c:pt>
                <c:pt idx="303" formatCode="General">
                  <c:v>0</c:v>
                </c:pt>
                <c:pt idx="304" formatCode="General">
                  <c:v>0</c:v>
                </c:pt>
                <c:pt idx="305" formatCode="General">
                  <c:v>0</c:v>
                </c:pt>
                <c:pt idx="306" formatCode="General">
                  <c:v>0</c:v>
                </c:pt>
                <c:pt idx="307" formatCode="General">
                  <c:v>0</c:v>
                </c:pt>
                <c:pt idx="308" formatCode="General">
                  <c:v>0</c:v>
                </c:pt>
                <c:pt idx="309" formatCode="General">
                  <c:v>0</c:v>
                </c:pt>
                <c:pt idx="310" formatCode="General">
                  <c:v>0</c:v>
                </c:pt>
                <c:pt idx="311" formatCode="General">
                  <c:v>0</c:v>
                </c:pt>
                <c:pt idx="312" formatCode="General">
                  <c:v>0</c:v>
                </c:pt>
                <c:pt idx="313" formatCode="General">
                  <c:v>0</c:v>
                </c:pt>
                <c:pt idx="314" formatCode="General">
                  <c:v>0</c:v>
                </c:pt>
                <c:pt idx="315" formatCode="General">
                  <c:v>0</c:v>
                </c:pt>
                <c:pt idx="316" formatCode="General">
                  <c:v>0</c:v>
                </c:pt>
                <c:pt idx="317" formatCode="General">
                  <c:v>0</c:v>
                </c:pt>
                <c:pt idx="318" formatCode="General">
                  <c:v>0</c:v>
                </c:pt>
                <c:pt idx="319" formatCode="General">
                  <c:v>0</c:v>
                </c:pt>
                <c:pt idx="320" formatCode="General">
                  <c:v>0</c:v>
                </c:pt>
                <c:pt idx="321" formatCode="General">
                  <c:v>0</c:v>
                </c:pt>
                <c:pt idx="322" formatCode="General">
                  <c:v>0</c:v>
                </c:pt>
                <c:pt idx="32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7680736"/>
        <c:axId val="207681520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Sheet1!$A$3:$A$326</c:f>
              <c:numCache>
                <c:formatCode>"'"yy</c:formatCode>
                <c:ptCount val="324"/>
                <c:pt idx="0">
                  <c:v>32932</c:v>
                </c:pt>
                <c:pt idx="1">
                  <c:v>32963</c:v>
                </c:pt>
                <c:pt idx="2">
                  <c:v>32993</c:v>
                </c:pt>
                <c:pt idx="3">
                  <c:v>33024</c:v>
                </c:pt>
                <c:pt idx="4">
                  <c:v>33054</c:v>
                </c:pt>
                <c:pt idx="5">
                  <c:v>33085</c:v>
                </c:pt>
                <c:pt idx="6">
                  <c:v>33116</c:v>
                </c:pt>
                <c:pt idx="7">
                  <c:v>33146</c:v>
                </c:pt>
                <c:pt idx="8">
                  <c:v>33177</c:v>
                </c:pt>
                <c:pt idx="9">
                  <c:v>33207</c:v>
                </c:pt>
                <c:pt idx="10">
                  <c:v>33238</c:v>
                </c:pt>
                <c:pt idx="11">
                  <c:v>33269</c:v>
                </c:pt>
                <c:pt idx="12">
                  <c:v>33297</c:v>
                </c:pt>
                <c:pt idx="13">
                  <c:v>33328</c:v>
                </c:pt>
                <c:pt idx="14">
                  <c:v>33358</c:v>
                </c:pt>
                <c:pt idx="15">
                  <c:v>33389</c:v>
                </c:pt>
                <c:pt idx="16">
                  <c:v>33419</c:v>
                </c:pt>
                <c:pt idx="17">
                  <c:v>33450</c:v>
                </c:pt>
                <c:pt idx="18">
                  <c:v>33481</c:v>
                </c:pt>
                <c:pt idx="19">
                  <c:v>33511</c:v>
                </c:pt>
                <c:pt idx="20">
                  <c:v>33542</c:v>
                </c:pt>
                <c:pt idx="21">
                  <c:v>33572</c:v>
                </c:pt>
                <c:pt idx="22">
                  <c:v>33603</c:v>
                </c:pt>
                <c:pt idx="23">
                  <c:v>33634</c:v>
                </c:pt>
                <c:pt idx="24">
                  <c:v>33662</c:v>
                </c:pt>
                <c:pt idx="25">
                  <c:v>33694</c:v>
                </c:pt>
                <c:pt idx="26">
                  <c:v>33724</c:v>
                </c:pt>
                <c:pt idx="27">
                  <c:v>33755</c:v>
                </c:pt>
                <c:pt idx="28">
                  <c:v>33785</c:v>
                </c:pt>
                <c:pt idx="29">
                  <c:v>33816</c:v>
                </c:pt>
                <c:pt idx="30">
                  <c:v>33847</c:v>
                </c:pt>
                <c:pt idx="31">
                  <c:v>33877</c:v>
                </c:pt>
                <c:pt idx="32">
                  <c:v>33908</c:v>
                </c:pt>
                <c:pt idx="33">
                  <c:v>33938</c:v>
                </c:pt>
                <c:pt idx="34">
                  <c:v>33969</c:v>
                </c:pt>
                <c:pt idx="35">
                  <c:v>34000</c:v>
                </c:pt>
                <c:pt idx="36">
                  <c:v>34028</c:v>
                </c:pt>
                <c:pt idx="37">
                  <c:v>34059</c:v>
                </c:pt>
                <c:pt idx="38">
                  <c:v>34089</c:v>
                </c:pt>
                <c:pt idx="39">
                  <c:v>34120</c:v>
                </c:pt>
                <c:pt idx="40">
                  <c:v>34150</c:v>
                </c:pt>
                <c:pt idx="41">
                  <c:v>34181</c:v>
                </c:pt>
                <c:pt idx="42">
                  <c:v>34212</c:v>
                </c:pt>
                <c:pt idx="43">
                  <c:v>34242</c:v>
                </c:pt>
                <c:pt idx="44">
                  <c:v>34273</c:v>
                </c:pt>
                <c:pt idx="45">
                  <c:v>34303</c:v>
                </c:pt>
                <c:pt idx="46">
                  <c:v>34334</c:v>
                </c:pt>
                <c:pt idx="47">
                  <c:v>34365</c:v>
                </c:pt>
                <c:pt idx="48">
                  <c:v>34393</c:v>
                </c:pt>
                <c:pt idx="49">
                  <c:v>34424</c:v>
                </c:pt>
                <c:pt idx="50">
                  <c:v>34454</c:v>
                </c:pt>
                <c:pt idx="51">
                  <c:v>34485</c:v>
                </c:pt>
                <c:pt idx="52">
                  <c:v>34515</c:v>
                </c:pt>
                <c:pt idx="53">
                  <c:v>34546</c:v>
                </c:pt>
                <c:pt idx="54">
                  <c:v>34577</c:v>
                </c:pt>
                <c:pt idx="55">
                  <c:v>34607</c:v>
                </c:pt>
                <c:pt idx="56">
                  <c:v>34638</c:v>
                </c:pt>
                <c:pt idx="57">
                  <c:v>34668</c:v>
                </c:pt>
                <c:pt idx="58">
                  <c:v>34699</c:v>
                </c:pt>
                <c:pt idx="59">
                  <c:v>34730</c:v>
                </c:pt>
                <c:pt idx="60">
                  <c:v>34758</c:v>
                </c:pt>
                <c:pt idx="61">
                  <c:v>34789</c:v>
                </c:pt>
                <c:pt idx="62">
                  <c:v>34819</c:v>
                </c:pt>
                <c:pt idx="63">
                  <c:v>34850</c:v>
                </c:pt>
                <c:pt idx="64">
                  <c:v>34880</c:v>
                </c:pt>
                <c:pt idx="65">
                  <c:v>34911</c:v>
                </c:pt>
                <c:pt idx="66">
                  <c:v>34942</c:v>
                </c:pt>
                <c:pt idx="67">
                  <c:v>34972</c:v>
                </c:pt>
                <c:pt idx="68">
                  <c:v>35003</c:v>
                </c:pt>
                <c:pt idx="69">
                  <c:v>35033</c:v>
                </c:pt>
                <c:pt idx="70">
                  <c:v>35064</c:v>
                </c:pt>
                <c:pt idx="71">
                  <c:v>35095</c:v>
                </c:pt>
                <c:pt idx="72">
                  <c:v>35123</c:v>
                </c:pt>
                <c:pt idx="73">
                  <c:v>35155</c:v>
                </c:pt>
                <c:pt idx="74">
                  <c:v>35185</c:v>
                </c:pt>
                <c:pt idx="75">
                  <c:v>35216</c:v>
                </c:pt>
                <c:pt idx="76">
                  <c:v>35246</c:v>
                </c:pt>
                <c:pt idx="77">
                  <c:v>35277</c:v>
                </c:pt>
                <c:pt idx="78">
                  <c:v>35308</c:v>
                </c:pt>
                <c:pt idx="79">
                  <c:v>35338</c:v>
                </c:pt>
                <c:pt idx="80">
                  <c:v>35369</c:v>
                </c:pt>
                <c:pt idx="81">
                  <c:v>35399</c:v>
                </c:pt>
                <c:pt idx="82">
                  <c:v>35430</c:v>
                </c:pt>
                <c:pt idx="83">
                  <c:v>35461</c:v>
                </c:pt>
                <c:pt idx="84">
                  <c:v>35489</c:v>
                </c:pt>
                <c:pt idx="85">
                  <c:v>35520</c:v>
                </c:pt>
                <c:pt idx="86">
                  <c:v>35550</c:v>
                </c:pt>
                <c:pt idx="87">
                  <c:v>35581</c:v>
                </c:pt>
                <c:pt idx="88">
                  <c:v>35611</c:v>
                </c:pt>
                <c:pt idx="89">
                  <c:v>35642</c:v>
                </c:pt>
                <c:pt idx="90">
                  <c:v>35673</c:v>
                </c:pt>
                <c:pt idx="91">
                  <c:v>35703</c:v>
                </c:pt>
                <c:pt idx="92">
                  <c:v>35734</c:v>
                </c:pt>
                <c:pt idx="93">
                  <c:v>35764</c:v>
                </c:pt>
                <c:pt idx="94">
                  <c:v>35795</c:v>
                </c:pt>
                <c:pt idx="95">
                  <c:v>35826</c:v>
                </c:pt>
                <c:pt idx="96">
                  <c:v>35854</c:v>
                </c:pt>
                <c:pt idx="97">
                  <c:v>35885</c:v>
                </c:pt>
                <c:pt idx="98">
                  <c:v>35915</c:v>
                </c:pt>
                <c:pt idx="99">
                  <c:v>35946</c:v>
                </c:pt>
                <c:pt idx="100">
                  <c:v>35976</c:v>
                </c:pt>
                <c:pt idx="101">
                  <c:v>36007</c:v>
                </c:pt>
                <c:pt idx="102">
                  <c:v>36038</c:v>
                </c:pt>
                <c:pt idx="103">
                  <c:v>36068</c:v>
                </c:pt>
                <c:pt idx="104">
                  <c:v>36099</c:v>
                </c:pt>
                <c:pt idx="105">
                  <c:v>36129</c:v>
                </c:pt>
                <c:pt idx="106">
                  <c:v>36160</c:v>
                </c:pt>
                <c:pt idx="107">
                  <c:v>36191</c:v>
                </c:pt>
                <c:pt idx="108">
                  <c:v>36219</c:v>
                </c:pt>
                <c:pt idx="109">
                  <c:v>36250</c:v>
                </c:pt>
                <c:pt idx="110">
                  <c:v>36280</c:v>
                </c:pt>
                <c:pt idx="111">
                  <c:v>36311</c:v>
                </c:pt>
                <c:pt idx="112">
                  <c:v>36341</c:v>
                </c:pt>
                <c:pt idx="113">
                  <c:v>36372</c:v>
                </c:pt>
                <c:pt idx="114">
                  <c:v>36403</c:v>
                </c:pt>
                <c:pt idx="115">
                  <c:v>36433</c:v>
                </c:pt>
                <c:pt idx="116">
                  <c:v>36464</c:v>
                </c:pt>
                <c:pt idx="117">
                  <c:v>36494</c:v>
                </c:pt>
                <c:pt idx="118">
                  <c:v>36525</c:v>
                </c:pt>
                <c:pt idx="119">
                  <c:v>36556</c:v>
                </c:pt>
                <c:pt idx="120">
                  <c:v>36584</c:v>
                </c:pt>
                <c:pt idx="121">
                  <c:v>36616</c:v>
                </c:pt>
                <c:pt idx="122">
                  <c:v>36646</c:v>
                </c:pt>
                <c:pt idx="123">
                  <c:v>36677</c:v>
                </c:pt>
                <c:pt idx="124">
                  <c:v>36707</c:v>
                </c:pt>
                <c:pt idx="125">
                  <c:v>36738</c:v>
                </c:pt>
                <c:pt idx="126">
                  <c:v>36769</c:v>
                </c:pt>
                <c:pt idx="127">
                  <c:v>36799</c:v>
                </c:pt>
                <c:pt idx="128">
                  <c:v>36830</c:v>
                </c:pt>
                <c:pt idx="129">
                  <c:v>36860</c:v>
                </c:pt>
                <c:pt idx="130">
                  <c:v>36891</c:v>
                </c:pt>
                <c:pt idx="131">
                  <c:v>36922</c:v>
                </c:pt>
                <c:pt idx="132">
                  <c:v>36950</c:v>
                </c:pt>
                <c:pt idx="133">
                  <c:v>36981</c:v>
                </c:pt>
                <c:pt idx="134">
                  <c:v>37011</c:v>
                </c:pt>
                <c:pt idx="135">
                  <c:v>37042</c:v>
                </c:pt>
                <c:pt idx="136">
                  <c:v>37072</c:v>
                </c:pt>
                <c:pt idx="137">
                  <c:v>37103</c:v>
                </c:pt>
                <c:pt idx="138">
                  <c:v>37134</c:v>
                </c:pt>
                <c:pt idx="139">
                  <c:v>37164</c:v>
                </c:pt>
                <c:pt idx="140">
                  <c:v>37195</c:v>
                </c:pt>
                <c:pt idx="141">
                  <c:v>37225</c:v>
                </c:pt>
                <c:pt idx="142">
                  <c:v>37256</c:v>
                </c:pt>
                <c:pt idx="143">
                  <c:v>37287</c:v>
                </c:pt>
                <c:pt idx="144">
                  <c:v>37315</c:v>
                </c:pt>
                <c:pt idx="145">
                  <c:v>37346</c:v>
                </c:pt>
                <c:pt idx="146">
                  <c:v>37376</c:v>
                </c:pt>
                <c:pt idx="147">
                  <c:v>37407</c:v>
                </c:pt>
                <c:pt idx="148">
                  <c:v>37437</c:v>
                </c:pt>
                <c:pt idx="149">
                  <c:v>37468</c:v>
                </c:pt>
                <c:pt idx="150">
                  <c:v>37499</c:v>
                </c:pt>
                <c:pt idx="151">
                  <c:v>37529</c:v>
                </c:pt>
                <c:pt idx="152">
                  <c:v>37560</c:v>
                </c:pt>
                <c:pt idx="153">
                  <c:v>37590</c:v>
                </c:pt>
                <c:pt idx="154">
                  <c:v>37621</c:v>
                </c:pt>
                <c:pt idx="155">
                  <c:v>37652</c:v>
                </c:pt>
                <c:pt idx="156">
                  <c:v>37680</c:v>
                </c:pt>
                <c:pt idx="157">
                  <c:v>37711</c:v>
                </c:pt>
                <c:pt idx="158">
                  <c:v>37741</c:v>
                </c:pt>
                <c:pt idx="159">
                  <c:v>37772</c:v>
                </c:pt>
                <c:pt idx="160">
                  <c:v>37802</c:v>
                </c:pt>
                <c:pt idx="161">
                  <c:v>37833</c:v>
                </c:pt>
                <c:pt idx="162">
                  <c:v>37864</c:v>
                </c:pt>
                <c:pt idx="163">
                  <c:v>37894</c:v>
                </c:pt>
                <c:pt idx="164">
                  <c:v>37925</c:v>
                </c:pt>
                <c:pt idx="165">
                  <c:v>37955</c:v>
                </c:pt>
                <c:pt idx="166">
                  <c:v>37986</c:v>
                </c:pt>
                <c:pt idx="167">
                  <c:v>38017</c:v>
                </c:pt>
                <c:pt idx="168">
                  <c:v>38046</c:v>
                </c:pt>
                <c:pt idx="169">
                  <c:v>38077</c:v>
                </c:pt>
                <c:pt idx="170">
                  <c:v>38107</c:v>
                </c:pt>
                <c:pt idx="171">
                  <c:v>38138</c:v>
                </c:pt>
                <c:pt idx="172">
                  <c:v>38168</c:v>
                </c:pt>
                <c:pt idx="173">
                  <c:v>38199</c:v>
                </c:pt>
                <c:pt idx="174">
                  <c:v>38230</c:v>
                </c:pt>
                <c:pt idx="175">
                  <c:v>38260</c:v>
                </c:pt>
                <c:pt idx="176">
                  <c:v>38291</c:v>
                </c:pt>
                <c:pt idx="177">
                  <c:v>38321</c:v>
                </c:pt>
                <c:pt idx="178">
                  <c:v>38352</c:v>
                </c:pt>
                <c:pt idx="179">
                  <c:v>38383</c:v>
                </c:pt>
                <c:pt idx="180">
                  <c:v>38412</c:v>
                </c:pt>
                <c:pt idx="181">
                  <c:v>38442</c:v>
                </c:pt>
                <c:pt idx="182">
                  <c:v>38472</c:v>
                </c:pt>
                <c:pt idx="183">
                  <c:v>38503</c:v>
                </c:pt>
                <c:pt idx="184">
                  <c:v>38533</c:v>
                </c:pt>
                <c:pt idx="185">
                  <c:v>38564</c:v>
                </c:pt>
                <c:pt idx="186">
                  <c:v>38595</c:v>
                </c:pt>
                <c:pt idx="187">
                  <c:v>38625</c:v>
                </c:pt>
                <c:pt idx="188">
                  <c:v>38656</c:v>
                </c:pt>
                <c:pt idx="189">
                  <c:v>38686</c:v>
                </c:pt>
                <c:pt idx="190">
                  <c:v>38717</c:v>
                </c:pt>
                <c:pt idx="191">
                  <c:v>38748</c:v>
                </c:pt>
                <c:pt idx="192">
                  <c:v>38777</c:v>
                </c:pt>
                <c:pt idx="193">
                  <c:v>38807</c:v>
                </c:pt>
                <c:pt idx="194">
                  <c:v>38837</c:v>
                </c:pt>
                <c:pt idx="195">
                  <c:v>38868</c:v>
                </c:pt>
                <c:pt idx="196">
                  <c:v>38898</c:v>
                </c:pt>
                <c:pt idx="197">
                  <c:v>38929</c:v>
                </c:pt>
                <c:pt idx="198">
                  <c:v>38960</c:v>
                </c:pt>
                <c:pt idx="199">
                  <c:v>38990</c:v>
                </c:pt>
                <c:pt idx="200">
                  <c:v>39021</c:v>
                </c:pt>
                <c:pt idx="201">
                  <c:v>39051</c:v>
                </c:pt>
                <c:pt idx="202">
                  <c:v>39082</c:v>
                </c:pt>
                <c:pt idx="203">
                  <c:v>39113</c:v>
                </c:pt>
                <c:pt idx="204">
                  <c:v>39142</c:v>
                </c:pt>
                <c:pt idx="205">
                  <c:v>39172</c:v>
                </c:pt>
                <c:pt idx="206">
                  <c:v>39202</c:v>
                </c:pt>
                <c:pt idx="207">
                  <c:v>39233</c:v>
                </c:pt>
                <c:pt idx="208">
                  <c:v>39263</c:v>
                </c:pt>
                <c:pt idx="209">
                  <c:v>39294</c:v>
                </c:pt>
                <c:pt idx="210">
                  <c:v>39325</c:v>
                </c:pt>
                <c:pt idx="211">
                  <c:v>39355</c:v>
                </c:pt>
                <c:pt idx="212">
                  <c:v>39386</c:v>
                </c:pt>
                <c:pt idx="213">
                  <c:v>39416</c:v>
                </c:pt>
                <c:pt idx="214">
                  <c:v>39447</c:v>
                </c:pt>
                <c:pt idx="215">
                  <c:v>39478</c:v>
                </c:pt>
                <c:pt idx="216">
                  <c:v>39507</c:v>
                </c:pt>
                <c:pt idx="217">
                  <c:v>39538</c:v>
                </c:pt>
                <c:pt idx="218">
                  <c:v>39568</c:v>
                </c:pt>
                <c:pt idx="219">
                  <c:v>39599</c:v>
                </c:pt>
                <c:pt idx="220">
                  <c:v>39629</c:v>
                </c:pt>
                <c:pt idx="221">
                  <c:v>39660</c:v>
                </c:pt>
                <c:pt idx="222">
                  <c:v>39691</c:v>
                </c:pt>
                <c:pt idx="223">
                  <c:v>39721</c:v>
                </c:pt>
                <c:pt idx="224">
                  <c:v>39752</c:v>
                </c:pt>
                <c:pt idx="225">
                  <c:v>39782</c:v>
                </c:pt>
                <c:pt idx="226">
                  <c:v>39813</c:v>
                </c:pt>
                <c:pt idx="227">
                  <c:v>39844</c:v>
                </c:pt>
                <c:pt idx="228">
                  <c:v>39872</c:v>
                </c:pt>
                <c:pt idx="229">
                  <c:v>39903</c:v>
                </c:pt>
                <c:pt idx="230">
                  <c:v>39933</c:v>
                </c:pt>
                <c:pt idx="231">
                  <c:v>39964</c:v>
                </c:pt>
                <c:pt idx="232">
                  <c:v>39994</c:v>
                </c:pt>
                <c:pt idx="233">
                  <c:v>40025</c:v>
                </c:pt>
                <c:pt idx="234">
                  <c:v>40056</c:v>
                </c:pt>
                <c:pt idx="235">
                  <c:v>40086</c:v>
                </c:pt>
                <c:pt idx="236">
                  <c:v>40117</c:v>
                </c:pt>
                <c:pt idx="237">
                  <c:v>40147</c:v>
                </c:pt>
                <c:pt idx="238">
                  <c:v>40178</c:v>
                </c:pt>
                <c:pt idx="239">
                  <c:v>40209</c:v>
                </c:pt>
                <c:pt idx="240">
                  <c:v>40237</c:v>
                </c:pt>
                <c:pt idx="241">
                  <c:v>40268</c:v>
                </c:pt>
                <c:pt idx="242">
                  <c:v>40298</c:v>
                </c:pt>
                <c:pt idx="243">
                  <c:v>40329</c:v>
                </c:pt>
                <c:pt idx="244">
                  <c:v>40359</c:v>
                </c:pt>
                <c:pt idx="245">
                  <c:v>40390</c:v>
                </c:pt>
                <c:pt idx="246">
                  <c:v>40421</c:v>
                </c:pt>
                <c:pt idx="247">
                  <c:v>40451</c:v>
                </c:pt>
                <c:pt idx="248">
                  <c:v>40482</c:v>
                </c:pt>
                <c:pt idx="249">
                  <c:v>40512</c:v>
                </c:pt>
                <c:pt idx="250">
                  <c:v>40543</c:v>
                </c:pt>
                <c:pt idx="251">
                  <c:v>40574</c:v>
                </c:pt>
                <c:pt idx="252">
                  <c:v>40602</c:v>
                </c:pt>
                <c:pt idx="253">
                  <c:v>40632</c:v>
                </c:pt>
                <c:pt idx="254">
                  <c:v>40663</c:v>
                </c:pt>
                <c:pt idx="255">
                  <c:v>40694</c:v>
                </c:pt>
                <c:pt idx="256">
                  <c:v>40724</c:v>
                </c:pt>
                <c:pt idx="257">
                  <c:v>40755</c:v>
                </c:pt>
                <c:pt idx="258">
                  <c:v>40786</c:v>
                </c:pt>
                <c:pt idx="259">
                  <c:v>40816</c:v>
                </c:pt>
                <c:pt idx="260">
                  <c:v>40847</c:v>
                </c:pt>
                <c:pt idx="261">
                  <c:v>40877</c:v>
                </c:pt>
                <c:pt idx="262">
                  <c:v>40908</c:v>
                </c:pt>
                <c:pt idx="263">
                  <c:v>40939</c:v>
                </c:pt>
                <c:pt idx="264">
                  <c:v>40968</c:v>
                </c:pt>
                <c:pt idx="265">
                  <c:v>40999</c:v>
                </c:pt>
                <c:pt idx="266">
                  <c:v>41029</c:v>
                </c:pt>
                <c:pt idx="267">
                  <c:v>41060</c:v>
                </c:pt>
                <c:pt idx="268">
                  <c:v>41090</c:v>
                </c:pt>
                <c:pt idx="269">
                  <c:v>41121</c:v>
                </c:pt>
                <c:pt idx="270">
                  <c:v>41152</c:v>
                </c:pt>
                <c:pt idx="271">
                  <c:v>41182</c:v>
                </c:pt>
                <c:pt idx="272">
                  <c:v>41213</c:v>
                </c:pt>
                <c:pt idx="273">
                  <c:v>41243</c:v>
                </c:pt>
                <c:pt idx="274">
                  <c:v>41274</c:v>
                </c:pt>
                <c:pt idx="275">
                  <c:v>41305</c:v>
                </c:pt>
                <c:pt idx="276">
                  <c:v>41333</c:v>
                </c:pt>
                <c:pt idx="277">
                  <c:v>41364</c:v>
                </c:pt>
                <c:pt idx="278">
                  <c:v>41394</c:v>
                </c:pt>
                <c:pt idx="279">
                  <c:v>41425</c:v>
                </c:pt>
                <c:pt idx="280">
                  <c:v>41455</c:v>
                </c:pt>
                <c:pt idx="281">
                  <c:v>41486</c:v>
                </c:pt>
                <c:pt idx="282">
                  <c:v>41517</c:v>
                </c:pt>
                <c:pt idx="283">
                  <c:v>41547</c:v>
                </c:pt>
                <c:pt idx="284">
                  <c:v>41578</c:v>
                </c:pt>
                <c:pt idx="285">
                  <c:v>41608</c:v>
                </c:pt>
                <c:pt idx="286">
                  <c:v>41639</c:v>
                </c:pt>
                <c:pt idx="287">
                  <c:v>41670</c:v>
                </c:pt>
                <c:pt idx="288">
                  <c:v>41698</c:v>
                </c:pt>
                <c:pt idx="289">
                  <c:v>41729</c:v>
                </c:pt>
                <c:pt idx="290">
                  <c:v>41759</c:v>
                </c:pt>
                <c:pt idx="291">
                  <c:v>41790</c:v>
                </c:pt>
                <c:pt idx="292">
                  <c:v>41820</c:v>
                </c:pt>
                <c:pt idx="293">
                  <c:v>41851</c:v>
                </c:pt>
                <c:pt idx="294">
                  <c:v>41882</c:v>
                </c:pt>
                <c:pt idx="295">
                  <c:v>41912</c:v>
                </c:pt>
                <c:pt idx="296">
                  <c:v>41943</c:v>
                </c:pt>
                <c:pt idx="297">
                  <c:v>41973</c:v>
                </c:pt>
                <c:pt idx="298">
                  <c:v>42004</c:v>
                </c:pt>
                <c:pt idx="299">
                  <c:v>42035</c:v>
                </c:pt>
                <c:pt idx="300">
                  <c:v>42063</c:v>
                </c:pt>
                <c:pt idx="301">
                  <c:v>42094</c:v>
                </c:pt>
                <c:pt idx="302">
                  <c:v>42124</c:v>
                </c:pt>
                <c:pt idx="303">
                  <c:v>42155</c:v>
                </c:pt>
                <c:pt idx="304">
                  <c:v>42185</c:v>
                </c:pt>
                <c:pt idx="305">
                  <c:v>42216</c:v>
                </c:pt>
                <c:pt idx="306">
                  <c:v>42247</c:v>
                </c:pt>
                <c:pt idx="307">
                  <c:v>42277</c:v>
                </c:pt>
                <c:pt idx="308">
                  <c:v>42308</c:v>
                </c:pt>
                <c:pt idx="309">
                  <c:v>42338</c:v>
                </c:pt>
                <c:pt idx="310">
                  <c:v>42369</c:v>
                </c:pt>
                <c:pt idx="311">
                  <c:v>42400</c:v>
                </c:pt>
                <c:pt idx="312">
                  <c:v>42429</c:v>
                </c:pt>
                <c:pt idx="313">
                  <c:v>42460</c:v>
                </c:pt>
                <c:pt idx="314">
                  <c:v>42490</c:v>
                </c:pt>
                <c:pt idx="315">
                  <c:v>42520</c:v>
                </c:pt>
                <c:pt idx="316">
                  <c:v>42551</c:v>
                </c:pt>
                <c:pt idx="317">
                  <c:v>42582</c:v>
                </c:pt>
                <c:pt idx="318">
                  <c:v>42613</c:v>
                </c:pt>
                <c:pt idx="319">
                  <c:v>42643</c:v>
                </c:pt>
                <c:pt idx="320">
                  <c:v>42674</c:v>
                </c:pt>
                <c:pt idx="321">
                  <c:v>42704</c:v>
                </c:pt>
                <c:pt idx="322">
                  <c:v>42735</c:v>
                </c:pt>
                <c:pt idx="323">
                  <c:v>42766</c:v>
                </c:pt>
              </c:numCache>
            </c:numRef>
          </c:cat>
          <c:val>
            <c:numRef>
              <c:f>Sheet1!$B$3:$B$326</c:f>
              <c:numCache>
                <c:formatCode>General</c:formatCode>
                <c:ptCount val="324"/>
                <c:pt idx="0">
                  <c:v>41.9</c:v>
                </c:pt>
                <c:pt idx="1">
                  <c:v>42</c:v>
                </c:pt>
                <c:pt idx="2">
                  <c:v>42.1</c:v>
                </c:pt>
                <c:pt idx="3">
                  <c:v>42.2</c:v>
                </c:pt>
                <c:pt idx="4">
                  <c:v>42.6</c:v>
                </c:pt>
                <c:pt idx="5">
                  <c:v>42.6</c:v>
                </c:pt>
                <c:pt idx="6">
                  <c:v>42.6</c:v>
                </c:pt>
                <c:pt idx="7">
                  <c:v>42.4</c:v>
                </c:pt>
                <c:pt idx="8">
                  <c:v>42.4</c:v>
                </c:pt>
                <c:pt idx="9">
                  <c:v>42.4</c:v>
                </c:pt>
                <c:pt idx="10">
                  <c:v>42.5</c:v>
                </c:pt>
                <c:pt idx="11">
                  <c:v>42.5</c:v>
                </c:pt>
                <c:pt idx="12">
                  <c:v>42.5</c:v>
                </c:pt>
                <c:pt idx="13">
                  <c:v>42.7</c:v>
                </c:pt>
                <c:pt idx="14">
                  <c:v>42.6</c:v>
                </c:pt>
                <c:pt idx="15">
                  <c:v>42.6</c:v>
                </c:pt>
                <c:pt idx="16">
                  <c:v>42.6</c:v>
                </c:pt>
                <c:pt idx="17">
                  <c:v>42.7</c:v>
                </c:pt>
                <c:pt idx="18">
                  <c:v>42.5</c:v>
                </c:pt>
                <c:pt idx="19">
                  <c:v>42.3</c:v>
                </c:pt>
                <c:pt idx="20">
                  <c:v>42.3</c:v>
                </c:pt>
                <c:pt idx="21">
                  <c:v>42.3</c:v>
                </c:pt>
                <c:pt idx="22">
                  <c:v>42.2</c:v>
                </c:pt>
                <c:pt idx="23">
                  <c:v>42</c:v>
                </c:pt>
                <c:pt idx="24">
                  <c:v>41.9</c:v>
                </c:pt>
                <c:pt idx="25">
                  <c:v>41.8</c:v>
                </c:pt>
                <c:pt idx="26">
                  <c:v>41.8</c:v>
                </c:pt>
                <c:pt idx="27">
                  <c:v>41.8</c:v>
                </c:pt>
                <c:pt idx="28">
                  <c:v>41.9</c:v>
                </c:pt>
                <c:pt idx="29">
                  <c:v>42</c:v>
                </c:pt>
                <c:pt idx="30">
                  <c:v>41.9</c:v>
                </c:pt>
                <c:pt idx="31">
                  <c:v>41.7</c:v>
                </c:pt>
                <c:pt idx="32">
                  <c:v>41.8</c:v>
                </c:pt>
                <c:pt idx="33">
                  <c:v>41.8</c:v>
                </c:pt>
                <c:pt idx="34">
                  <c:v>41.9</c:v>
                </c:pt>
                <c:pt idx="35">
                  <c:v>41.9</c:v>
                </c:pt>
                <c:pt idx="36">
                  <c:v>42</c:v>
                </c:pt>
                <c:pt idx="37">
                  <c:v>42.2</c:v>
                </c:pt>
                <c:pt idx="38">
                  <c:v>42.2</c:v>
                </c:pt>
                <c:pt idx="39">
                  <c:v>42.4</c:v>
                </c:pt>
                <c:pt idx="40">
                  <c:v>42.7</c:v>
                </c:pt>
                <c:pt idx="41">
                  <c:v>42.8</c:v>
                </c:pt>
                <c:pt idx="42">
                  <c:v>42.9</c:v>
                </c:pt>
                <c:pt idx="43">
                  <c:v>42.7</c:v>
                </c:pt>
                <c:pt idx="44">
                  <c:v>42.8</c:v>
                </c:pt>
                <c:pt idx="45">
                  <c:v>42.9</c:v>
                </c:pt>
                <c:pt idx="46">
                  <c:v>43.1</c:v>
                </c:pt>
                <c:pt idx="47">
                  <c:v>43</c:v>
                </c:pt>
                <c:pt idx="48">
                  <c:v>43.1</c:v>
                </c:pt>
                <c:pt idx="49">
                  <c:v>43.3</c:v>
                </c:pt>
                <c:pt idx="50">
                  <c:v>43.3</c:v>
                </c:pt>
                <c:pt idx="51">
                  <c:v>43.4</c:v>
                </c:pt>
                <c:pt idx="52">
                  <c:v>43.7</c:v>
                </c:pt>
                <c:pt idx="53">
                  <c:v>43.8</c:v>
                </c:pt>
                <c:pt idx="54">
                  <c:v>43.8</c:v>
                </c:pt>
                <c:pt idx="55">
                  <c:v>43.6</c:v>
                </c:pt>
                <c:pt idx="56">
                  <c:v>43.7</c:v>
                </c:pt>
                <c:pt idx="57">
                  <c:v>43.7</c:v>
                </c:pt>
                <c:pt idx="58">
                  <c:v>43.8</c:v>
                </c:pt>
                <c:pt idx="59">
                  <c:v>43.8</c:v>
                </c:pt>
                <c:pt idx="60">
                  <c:v>43.8</c:v>
                </c:pt>
                <c:pt idx="61">
                  <c:v>44</c:v>
                </c:pt>
                <c:pt idx="62">
                  <c:v>44.1</c:v>
                </c:pt>
                <c:pt idx="63">
                  <c:v>44.1</c:v>
                </c:pt>
                <c:pt idx="64">
                  <c:v>44.5</c:v>
                </c:pt>
                <c:pt idx="65">
                  <c:v>44.4</c:v>
                </c:pt>
                <c:pt idx="66">
                  <c:v>44.4</c:v>
                </c:pt>
                <c:pt idx="67">
                  <c:v>44.3</c:v>
                </c:pt>
                <c:pt idx="68">
                  <c:v>44.4</c:v>
                </c:pt>
                <c:pt idx="69">
                  <c:v>44.5</c:v>
                </c:pt>
                <c:pt idx="70">
                  <c:v>44.6</c:v>
                </c:pt>
                <c:pt idx="71">
                  <c:v>44.6</c:v>
                </c:pt>
                <c:pt idx="72">
                  <c:v>44.6</c:v>
                </c:pt>
                <c:pt idx="73">
                  <c:v>44.8</c:v>
                </c:pt>
                <c:pt idx="74">
                  <c:v>44.7</c:v>
                </c:pt>
                <c:pt idx="75">
                  <c:v>44.9</c:v>
                </c:pt>
                <c:pt idx="76">
                  <c:v>45.2</c:v>
                </c:pt>
                <c:pt idx="77">
                  <c:v>45.3</c:v>
                </c:pt>
                <c:pt idx="78">
                  <c:v>45.2</c:v>
                </c:pt>
                <c:pt idx="79">
                  <c:v>45.2</c:v>
                </c:pt>
                <c:pt idx="80">
                  <c:v>45.3</c:v>
                </c:pt>
                <c:pt idx="81">
                  <c:v>45.4</c:v>
                </c:pt>
                <c:pt idx="82">
                  <c:v>45.5</c:v>
                </c:pt>
                <c:pt idx="83">
                  <c:v>45.4</c:v>
                </c:pt>
                <c:pt idx="84">
                  <c:v>45.6</c:v>
                </c:pt>
                <c:pt idx="85">
                  <c:v>45.8</c:v>
                </c:pt>
                <c:pt idx="86">
                  <c:v>45.9</c:v>
                </c:pt>
                <c:pt idx="87">
                  <c:v>46</c:v>
                </c:pt>
                <c:pt idx="88">
                  <c:v>46.2</c:v>
                </c:pt>
                <c:pt idx="89">
                  <c:v>46.4</c:v>
                </c:pt>
                <c:pt idx="90">
                  <c:v>46.4</c:v>
                </c:pt>
                <c:pt idx="91">
                  <c:v>46.2</c:v>
                </c:pt>
                <c:pt idx="92">
                  <c:v>46.3</c:v>
                </c:pt>
                <c:pt idx="93">
                  <c:v>46.5</c:v>
                </c:pt>
                <c:pt idx="94">
                  <c:v>46.7</c:v>
                </c:pt>
                <c:pt idx="95">
                  <c:v>46.8</c:v>
                </c:pt>
                <c:pt idx="96">
                  <c:v>46.9</c:v>
                </c:pt>
                <c:pt idx="97">
                  <c:v>47</c:v>
                </c:pt>
                <c:pt idx="98">
                  <c:v>47</c:v>
                </c:pt>
                <c:pt idx="99">
                  <c:v>47.2</c:v>
                </c:pt>
                <c:pt idx="100">
                  <c:v>47.5</c:v>
                </c:pt>
                <c:pt idx="101">
                  <c:v>47.5</c:v>
                </c:pt>
                <c:pt idx="102">
                  <c:v>47.5</c:v>
                </c:pt>
                <c:pt idx="103">
                  <c:v>47.4</c:v>
                </c:pt>
                <c:pt idx="104">
                  <c:v>47.6</c:v>
                </c:pt>
                <c:pt idx="105">
                  <c:v>47.7</c:v>
                </c:pt>
                <c:pt idx="106">
                  <c:v>47.7</c:v>
                </c:pt>
                <c:pt idx="107">
                  <c:v>47.6</c:v>
                </c:pt>
                <c:pt idx="108">
                  <c:v>47.7</c:v>
                </c:pt>
                <c:pt idx="109">
                  <c:v>47.9</c:v>
                </c:pt>
                <c:pt idx="110">
                  <c:v>48</c:v>
                </c:pt>
                <c:pt idx="111">
                  <c:v>48.1</c:v>
                </c:pt>
                <c:pt idx="112">
                  <c:v>48.3</c:v>
                </c:pt>
                <c:pt idx="113">
                  <c:v>48.5</c:v>
                </c:pt>
                <c:pt idx="114">
                  <c:v>48.5</c:v>
                </c:pt>
                <c:pt idx="115">
                  <c:v>48.3</c:v>
                </c:pt>
                <c:pt idx="116">
                  <c:v>48.3</c:v>
                </c:pt>
                <c:pt idx="117">
                  <c:v>48.3</c:v>
                </c:pt>
                <c:pt idx="118">
                  <c:v>48.5</c:v>
                </c:pt>
                <c:pt idx="119">
                  <c:v>48.1</c:v>
                </c:pt>
                <c:pt idx="120">
                  <c:v>48.1</c:v>
                </c:pt>
                <c:pt idx="121">
                  <c:v>48.1</c:v>
                </c:pt>
                <c:pt idx="122">
                  <c:v>48</c:v>
                </c:pt>
                <c:pt idx="123">
                  <c:v>47.8</c:v>
                </c:pt>
                <c:pt idx="124">
                  <c:v>48.3</c:v>
                </c:pt>
                <c:pt idx="125">
                  <c:v>48.3</c:v>
                </c:pt>
                <c:pt idx="126">
                  <c:v>48.5</c:v>
                </c:pt>
                <c:pt idx="127">
                  <c:v>48.5</c:v>
                </c:pt>
                <c:pt idx="128">
                  <c:v>48.6</c:v>
                </c:pt>
                <c:pt idx="129">
                  <c:v>48.7</c:v>
                </c:pt>
                <c:pt idx="130">
                  <c:v>48.9</c:v>
                </c:pt>
                <c:pt idx="131">
                  <c:v>48.6</c:v>
                </c:pt>
                <c:pt idx="132">
                  <c:v>48.8</c:v>
                </c:pt>
                <c:pt idx="133">
                  <c:v>49.1</c:v>
                </c:pt>
                <c:pt idx="134">
                  <c:v>48.4</c:v>
                </c:pt>
                <c:pt idx="135">
                  <c:v>48.4</c:v>
                </c:pt>
                <c:pt idx="136">
                  <c:v>49</c:v>
                </c:pt>
                <c:pt idx="137">
                  <c:v>49.5</c:v>
                </c:pt>
                <c:pt idx="138">
                  <c:v>48.9</c:v>
                </c:pt>
                <c:pt idx="139">
                  <c:v>49.5</c:v>
                </c:pt>
                <c:pt idx="140">
                  <c:v>49.1</c:v>
                </c:pt>
                <c:pt idx="141">
                  <c:v>49.2</c:v>
                </c:pt>
                <c:pt idx="142">
                  <c:v>49.2</c:v>
                </c:pt>
                <c:pt idx="143">
                  <c:v>47.8</c:v>
                </c:pt>
                <c:pt idx="144">
                  <c:v>47.5</c:v>
                </c:pt>
                <c:pt idx="145">
                  <c:v>47.9</c:v>
                </c:pt>
                <c:pt idx="146">
                  <c:v>48.3</c:v>
                </c:pt>
                <c:pt idx="147">
                  <c:v>48.5</c:v>
                </c:pt>
                <c:pt idx="148">
                  <c:v>48.5</c:v>
                </c:pt>
                <c:pt idx="149">
                  <c:v>48.8</c:v>
                </c:pt>
                <c:pt idx="150">
                  <c:v>48.7</c:v>
                </c:pt>
                <c:pt idx="151">
                  <c:v>48.4</c:v>
                </c:pt>
                <c:pt idx="152">
                  <c:v>48.5</c:v>
                </c:pt>
                <c:pt idx="153">
                  <c:v>47.7</c:v>
                </c:pt>
                <c:pt idx="154">
                  <c:v>47.9</c:v>
                </c:pt>
                <c:pt idx="155">
                  <c:v>47.8</c:v>
                </c:pt>
                <c:pt idx="156">
                  <c:v>48.4</c:v>
                </c:pt>
                <c:pt idx="157">
                  <c:v>48.4</c:v>
                </c:pt>
                <c:pt idx="158">
                  <c:v>48.6</c:v>
                </c:pt>
                <c:pt idx="159">
                  <c:v>48.9</c:v>
                </c:pt>
                <c:pt idx="160">
                  <c:v>48.7</c:v>
                </c:pt>
                <c:pt idx="161">
                  <c:v>48.5</c:v>
                </c:pt>
                <c:pt idx="162">
                  <c:v>47.2</c:v>
                </c:pt>
                <c:pt idx="163">
                  <c:v>48</c:v>
                </c:pt>
                <c:pt idx="164">
                  <c:v>48.1</c:v>
                </c:pt>
                <c:pt idx="165">
                  <c:v>48.5</c:v>
                </c:pt>
                <c:pt idx="166">
                  <c:v>48.6</c:v>
                </c:pt>
                <c:pt idx="167">
                  <c:v>47.5</c:v>
                </c:pt>
                <c:pt idx="168">
                  <c:v>48.2</c:v>
                </c:pt>
                <c:pt idx="169">
                  <c:v>48.4</c:v>
                </c:pt>
                <c:pt idx="170">
                  <c:v>49</c:v>
                </c:pt>
                <c:pt idx="171">
                  <c:v>48.8</c:v>
                </c:pt>
                <c:pt idx="172">
                  <c:v>49.3</c:v>
                </c:pt>
                <c:pt idx="173">
                  <c:v>49.3</c:v>
                </c:pt>
                <c:pt idx="174">
                  <c:v>50.3</c:v>
                </c:pt>
                <c:pt idx="175">
                  <c:v>50.2</c:v>
                </c:pt>
                <c:pt idx="176">
                  <c:v>51</c:v>
                </c:pt>
                <c:pt idx="177">
                  <c:v>50.9</c:v>
                </c:pt>
                <c:pt idx="178">
                  <c:v>50.5</c:v>
                </c:pt>
                <c:pt idx="179">
                  <c:v>49.9</c:v>
                </c:pt>
                <c:pt idx="180">
                  <c:v>50.5</c:v>
                </c:pt>
                <c:pt idx="181">
                  <c:v>50.9</c:v>
                </c:pt>
                <c:pt idx="182">
                  <c:v>50.5</c:v>
                </c:pt>
                <c:pt idx="183">
                  <c:v>50.6</c:v>
                </c:pt>
                <c:pt idx="184">
                  <c:v>51</c:v>
                </c:pt>
                <c:pt idx="185">
                  <c:v>51.2</c:v>
                </c:pt>
                <c:pt idx="186">
                  <c:v>50</c:v>
                </c:pt>
                <c:pt idx="187">
                  <c:v>50.8</c:v>
                </c:pt>
                <c:pt idx="188">
                  <c:v>51.9</c:v>
                </c:pt>
                <c:pt idx="189">
                  <c:v>52.8</c:v>
                </c:pt>
                <c:pt idx="190">
                  <c:v>53.4</c:v>
                </c:pt>
                <c:pt idx="191">
                  <c:v>52.8</c:v>
                </c:pt>
                <c:pt idx="192">
                  <c:v>53.3</c:v>
                </c:pt>
                <c:pt idx="193">
                  <c:v>53.8</c:v>
                </c:pt>
                <c:pt idx="194">
                  <c:v>55.1</c:v>
                </c:pt>
                <c:pt idx="195">
                  <c:v>54</c:v>
                </c:pt>
                <c:pt idx="196">
                  <c:v>54.9</c:v>
                </c:pt>
                <c:pt idx="197">
                  <c:v>54</c:v>
                </c:pt>
                <c:pt idx="198">
                  <c:v>54</c:v>
                </c:pt>
                <c:pt idx="199">
                  <c:v>53.7</c:v>
                </c:pt>
                <c:pt idx="200">
                  <c:v>53.2</c:v>
                </c:pt>
                <c:pt idx="201">
                  <c:v>52.6</c:v>
                </c:pt>
                <c:pt idx="202">
                  <c:v>52.2</c:v>
                </c:pt>
                <c:pt idx="203">
                  <c:v>52.5</c:v>
                </c:pt>
                <c:pt idx="204">
                  <c:v>53.1</c:v>
                </c:pt>
                <c:pt idx="205">
                  <c:v>52.6</c:v>
                </c:pt>
                <c:pt idx="206">
                  <c:v>51.4</c:v>
                </c:pt>
                <c:pt idx="207">
                  <c:v>51.5</c:v>
                </c:pt>
                <c:pt idx="208">
                  <c:v>52</c:v>
                </c:pt>
                <c:pt idx="209">
                  <c:v>53.5</c:v>
                </c:pt>
                <c:pt idx="210">
                  <c:v>54.1</c:v>
                </c:pt>
                <c:pt idx="211">
                  <c:v>54.6</c:v>
                </c:pt>
                <c:pt idx="212">
                  <c:v>53.1</c:v>
                </c:pt>
                <c:pt idx="213">
                  <c:v>52.6</c:v>
                </c:pt>
                <c:pt idx="214">
                  <c:v>52</c:v>
                </c:pt>
                <c:pt idx="215">
                  <c:v>52.5</c:v>
                </c:pt>
                <c:pt idx="216">
                  <c:v>53.4</c:v>
                </c:pt>
                <c:pt idx="217">
                  <c:v>53</c:v>
                </c:pt>
                <c:pt idx="218">
                  <c:v>53.1</c:v>
                </c:pt>
                <c:pt idx="219">
                  <c:v>53.7</c:v>
                </c:pt>
                <c:pt idx="220">
                  <c:v>54.1</c:v>
                </c:pt>
                <c:pt idx="221">
                  <c:v>54.9</c:v>
                </c:pt>
                <c:pt idx="222">
                  <c:v>54.5</c:v>
                </c:pt>
                <c:pt idx="223">
                  <c:v>53.6</c:v>
                </c:pt>
                <c:pt idx="224">
                  <c:v>56.2</c:v>
                </c:pt>
                <c:pt idx="225">
                  <c:v>55.5</c:v>
                </c:pt>
                <c:pt idx="226">
                  <c:v>54.4</c:v>
                </c:pt>
                <c:pt idx="227">
                  <c:v>53.4</c:v>
                </c:pt>
                <c:pt idx="228">
                  <c:v>52.2</c:v>
                </c:pt>
                <c:pt idx="229">
                  <c:v>52</c:v>
                </c:pt>
                <c:pt idx="230">
                  <c:v>51.3</c:v>
                </c:pt>
                <c:pt idx="231">
                  <c:v>50.4</c:v>
                </c:pt>
                <c:pt idx="232">
                  <c:v>49.9</c:v>
                </c:pt>
                <c:pt idx="233">
                  <c:v>50.4</c:v>
                </c:pt>
                <c:pt idx="234">
                  <c:v>49.5</c:v>
                </c:pt>
                <c:pt idx="235">
                  <c:v>50.3</c:v>
                </c:pt>
                <c:pt idx="236">
                  <c:v>50.6</c:v>
                </c:pt>
                <c:pt idx="237">
                  <c:v>51.4</c:v>
                </c:pt>
                <c:pt idx="238">
                  <c:v>50.7</c:v>
                </c:pt>
                <c:pt idx="239">
                  <c:v>49.1</c:v>
                </c:pt>
                <c:pt idx="240">
                  <c:v>48.7</c:v>
                </c:pt>
                <c:pt idx="241">
                  <c:v>49.4</c:v>
                </c:pt>
                <c:pt idx="242">
                  <c:v>48.7</c:v>
                </c:pt>
                <c:pt idx="243">
                  <c:v>48.8</c:v>
                </c:pt>
                <c:pt idx="244">
                  <c:v>48.9</c:v>
                </c:pt>
                <c:pt idx="245">
                  <c:v>49.6</c:v>
                </c:pt>
                <c:pt idx="246">
                  <c:v>49.2</c:v>
                </c:pt>
                <c:pt idx="247">
                  <c:v>49.3</c:v>
                </c:pt>
                <c:pt idx="248">
                  <c:v>49.9</c:v>
                </c:pt>
                <c:pt idx="249">
                  <c:v>49.4</c:v>
                </c:pt>
                <c:pt idx="250">
                  <c:v>50.7</c:v>
                </c:pt>
                <c:pt idx="251">
                  <c:v>48.6</c:v>
                </c:pt>
                <c:pt idx="252">
                  <c:v>49.1</c:v>
                </c:pt>
                <c:pt idx="253">
                  <c:v>49.4</c:v>
                </c:pt>
                <c:pt idx="254">
                  <c:v>49.3</c:v>
                </c:pt>
                <c:pt idx="255">
                  <c:v>49.3</c:v>
                </c:pt>
                <c:pt idx="256">
                  <c:v>50.2</c:v>
                </c:pt>
                <c:pt idx="257">
                  <c:v>49.6</c:v>
                </c:pt>
                <c:pt idx="258">
                  <c:v>49.8</c:v>
                </c:pt>
                <c:pt idx="259">
                  <c:v>49.4</c:v>
                </c:pt>
                <c:pt idx="260">
                  <c:v>49.9</c:v>
                </c:pt>
                <c:pt idx="261">
                  <c:v>49.6</c:v>
                </c:pt>
                <c:pt idx="262">
                  <c:v>49.5</c:v>
                </c:pt>
                <c:pt idx="263">
                  <c:v>50.7</c:v>
                </c:pt>
                <c:pt idx="264">
                  <c:v>51.5</c:v>
                </c:pt>
                <c:pt idx="265">
                  <c:v>51.3</c:v>
                </c:pt>
                <c:pt idx="266">
                  <c:v>52.1</c:v>
                </c:pt>
                <c:pt idx="267">
                  <c:v>52.3</c:v>
                </c:pt>
                <c:pt idx="268">
                  <c:v>53</c:v>
                </c:pt>
                <c:pt idx="269">
                  <c:v>54.7</c:v>
                </c:pt>
                <c:pt idx="270">
                  <c:v>54.3</c:v>
                </c:pt>
                <c:pt idx="271">
                  <c:v>54.5</c:v>
                </c:pt>
                <c:pt idx="272">
                  <c:v>53.9</c:v>
                </c:pt>
                <c:pt idx="273">
                  <c:v>54.2</c:v>
                </c:pt>
                <c:pt idx="274">
                  <c:v>54.9</c:v>
                </c:pt>
                <c:pt idx="275">
                  <c:v>54.5</c:v>
                </c:pt>
                <c:pt idx="276">
                  <c:v>54.4</c:v>
                </c:pt>
                <c:pt idx="277">
                  <c:v>53.6</c:v>
                </c:pt>
                <c:pt idx="278">
                  <c:v>53.1</c:v>
                </c:pt>
                <c:pt idx="279">
                  <c:v>53.5</c:v>
                </c:pt>
                <c:pt idx="280">
                  <c:v>53.5</c:v>
                </c:pt>
                <c:pt idx="281">
                  <c:v>53</c:v>
                </c:pt>
                <c:pt idx="282">
                  <c:v>51.4</c:v>
                </c:pt>
                <c:pt idx="283">
                  <c:v>51.8</c:v>
                </c:pt>
                <c:pt idx="284">
                  <c:v>52.3</c:v>
                </c:pt>
                <c:pt idx="285">
                  <c:v>50.9</c:v>
                </c:pt>
                <c:pt idx="286">
                  <c:v>50.8</c:v>
                </c:pt>
                <c:pt idx="287">
                  <c:v>53.6</c:v>
                </c:pt>
                <c:pt idx="288">
                  <c:v>53.6</c:v>
                </c:pt>
                <c:pt idx="289" formatCode="0.0">
                  <c:v>53.8</c:v>
                </c:pt>
                <c:pt idx="290">
                  <c:v>53.8</c:v>
                </c:pt>
                <c:pt idx="291">
                  <c:v>55</c:v>
                </c:pt>
                <c:pt idx="292">
                  <c:v>55.8</c:v>
                </c:pt>
                <c:pt idx="293">
                  <c:v>57.2</c:v>
                </c:pt>
                <c:pt idx="294">
                  <c:v>56.1</c:v>
                </c:pt>
                <c:pt idx="295">
                  <c:v>56.1</c:v>
                </c:pt>
                <c:pt idx="296">
                  <c:v>55.7</c:v>
                </c:pt>
                <c:pt idx="297">
                  <c:v>56.7</c:v>
                </c:pt>
                <c:pt idx="298">
                  <c:v>55.9</c:v>
                </c:pt>
                <c:pt idx="299">
                  <c:v>55.4</c:v>
                </c:pt>
                <c:pt idx="300">
                  <c:v>54.9</c:v>
                </c:pt>
                <c:pt idx="301">
                  <c:v>55.9</c:v>
                </c:pt>
                <c:pt idx="302">
                  <c:v>55.8</c:v>
                </c:pt>
                <c:pt idx="303">
                  <c:v>56.5</c:v>
                </c:pt>
                <c:pt idx="304">
                  <c:v>56.9</c:v>
                </c:pt>
                <c:pt idx="305">
                  <c:v>57.4</c:v>
                </c:pt>
                <c:pt idx="306">
                  <c:v>56.3</c:v>
                </c:pt>
                <c:pt idx="307">
                  <c:v>57.1</c:v>
                </c:pt>
                <c:pt idx="308">
                  <c:v>56.7</c:v>
                </c:pt>
                <c:pt idx="309">
                  <c:v>57</c:v>
                </c:pt>
                <c:pt idx="310">
                  <c:v>56.7</c:v>
                </c:pt>
                <c:pt idx="311">
                  <c:v>55.6</c:v>
                </c:pt>
                <c:pt idx="312">
                  <c:v>56.1</c:v>
                </c:pt>
                <c:pt idx="313">
                  <c:v>56.1</c:v>
                </c:pt>
                <c:pt idx="314">
                  <c:v>56.5</c:v>
                </c:pt>
                <c:pt idx="315">
                  <c:v>57.9</c:v>
                </c:pt>
                <c:pt idx="316">
                  <c:v>58.7</c:v>
                </c:pt>
                <c:pt idx="317">
                  <c:v>57.2</c:v>
                </c:pt>
                <c:pt idx="318">
                  <c:v>58.5</c:v>
                </c:pt>
                <c:pt idx="319">
                  <c:v>59.2</c:v>
                </c:pt>
                <c:pt idx="320">
                  <c:v>59.1</c:v>
                </c:pt>
                <c:pt idx="321">
                  <c:v>59.6</c:v>
                </c:pt>
                <c:pt idx="322">
                  <c:v>58.8</c:v>
                </c:pt>
                <c:pt idx="323">
                  <c:v>59.6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679952"/>
        <c:axId val="207680344"/>
      </c:lineChart>
      <c:catAx>
        <c:axId val="207679952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680344"/>
        <c:crosses val="autoZero"/>
        <c:auto val="0"/>
        <c:lblAlgn val="ctr"/>
        <c:lblOffset val="50"/>
        <c:tickLblSkip val="12"/>
        <c:tickMarkSkip val="12"/>
        <c:noMultiLvlLbl val="1"/>
      </c:catAx>
      <c:valAx>
        <c:axId val="207680344"/>
        <c:scaling>
          <c:orientation val="minMax"/>
          <c:max val="60"/>
          <c:min val="40"/>
        </c:scaling>
        <c:delete val="0"/>
        <c:axPos val="l"/>
        <c:majorGridlines>
          <c:spPr>
            <a:ln w="9525"/>
          </c:spPr>
        </c:majorGridlines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Thousands</a:t>
                </a:r>
              </a:p>
            </c:rich>
          </c:tx>
          <c:layout>
            <c:manualLayout>
              <c:xMode val="edge"/>
              <c:yMode val="edge"/>
              <c:x val="4.2299236050445301E-3"/>
              <c:y val="0.35009714982810197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679952"/>
        <c:crosses val="autoZero"/>
        <c:crossBetween val="midCat"/>
      </c:valAx>
      <c:dateAx>
        <c:axId val="207680736"/>
        <c:scaling>
          <c:orientation val="minMax"/>
        </c:scaling>
        <c:delete val="1"/>
        <c:axPos val="b"/>
        <c:numFmt formatCode="&quot;'&quot;yy" sourceLinked="1"/>
        <c:majorTickMark val="out"/>
        <c:minorTickMark val="none"/>
        <c:tickLblPos val="nextTo"/>
        <c:crossAx val="207681520"/>
        <c:crosses val="autoZero"/>
        <c:auto val="1"/>
        <c:lblOffset val="100"/>
        <c:baseTimeUnit val="months"/>
      </c:dateAx>
      <c:valAx>
        <c:axId val="207681520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spPr>
          <a:ln w="6906">
            <a:noFill/>
          </a:ln>
        </c:spPr>
        <c:crossAx val="207680736"/>
        <c:crosses val="max"/>
        <c:crossBetween val="between"/>
        <c:majorUnit val="1"/>
      </c:valAx>
      <c:spPr>
        <a:solidFill>
          <a:srgbClr val="FFFFFF"/>
        </a:solidFill>
        <a:ln w="952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51745709746073"/>
          <c:y val="4.3880004436065205E-2"/>
          <c:w val="0.840924595892379"/>
          <c:h val="0.845265588914548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Sheet1!$A$2:$A$326</c:f>
              <c:numCache>
                <c:formatCode>"'"yy</c:formatCode>
                <c:ptCount val="325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40298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40632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</c:numCache>
            </c:numRef>
          </c:cat>
          <c:val>
            <c:numRef>
              <c:f>Sheet1!$C$2:$C$326</c:f>
              <c:numCache>
                <c:formatCode>0</c:formatCode>
                <c:ptCount val="3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11</c:v>
                </c:pt>
                <c:pt idx="233">
                  <c:v>1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 formatCode="General">
                  <c:v>0</c:v>
                </c:pt>
                <c:pt idx="243" formatCode="General">
                  <c:v>0</c:v>
                </c:pt>
                <c:pt idx="244" formatCode="General">
                  <c:v>0</c:v>
                </c:pt>
                <c:pt idx="245" formatCode="General">
                  <c:v>0</c:v>
                </c:pt>
                <c:pt idx="246" formatCode="General">
                  <c:v>0</c:v>
                </c:pt>
                <c:pt idx="247" formatCode="General">
                  <c:v>0</c:v>
                </c:pt>
                <c:pt idx="248" formatCode="General">
                  <c:v>0</c:v>
                </c:pt>
                <c:pt idx="249" formatCode="General">
                  <c:v>0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0</c:v>
                </c:pt>
                <c:pt idx="253" formatCode="General">
                  <c:v>0</c:v>
                </c:pt>
                <c:pt idx="254" formatCode="General">
                  <c:v>0</c:v>
                </c:pt>
                <c:pt idx="255" formatCode="General">
                  <c:v>0</c:v>
                </c:pt>
                <c:pt idx="256" formatCode="General">
                  <c:v>0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0</c:v>
                </c:pt>
                <c:pt idx="260" formatCode="General">
                  <c:v>0</c:v>
                </c:pt>
                <c:pt idx="261" formatCode="General">
                  <c:v>0</c:v>
                </c:pt>
                <c:pt idx="262" formatCode="General">
                  <c:v>0</c:v>
                </c:pt>
                <c:pt idx="263" formatCode="General">
                  <c:v>0</c:v>
                </c:pt>
                <c:pt idx="264" formatCode="General">
                  <c:v>0</c:v>
                </c:pt>
                <c:pt idx="265" formatCode="General">
                  <c:v>0</c:v>
                </c:pt>
                <c:pt idx="266" formatCode="General">
                  <c:v>0</c:v>
                </c:pt>
                <c:pt idx="267" formatCode="General">
                  <c:v>0</c:v>
                </c:pt>
                <c:pt idx="268" formatCode="General">
                  <c:v>0</c:v>
                </c:pt>
                <c:pt idx="269" formatCode="General">
                  <c:v>0</c:v>
                </c:pt>
                <c:pt idx="270" formatCode="General">
                  <c:v>0</c:v>
                </c:pt>
                <c:pt idx="271" formatCode="General">
                  <c:v>0</c:v>
                </c:pt>
                <c:pt idx="272" formatCode="General">
                  <c:v>0</c:v>
                </c:pt>
                <c:pt idx="273" formatCode="General">
                  <c:v>0</c:v>
                </c:pt>
                <c:pt idx="274" formatCode="General">
                  <c:v>0</c:v>
                </c:pt>
                <c:pt idx="275" formatCode="General">
                  <c:v>0</c:v>
                </c:pt>
                <c:pt idx="276" formatCode="General">
                  <c:v>0</c:v>
                </c:pt>
                <c:pt idx="277" formatCode="General">
                  <c:v>0</c:v>
                </c:pt>
                <c:pt idx="278" formatCode="General">
                  <c:v>0</c:v>
                </c:pt>
                <c:pt idx="279" formatCode="General">
                  <c:v>0</c:v>
                </c:pt>
                <c:pt idx="280" formatCode="General">
                  <c:v>0</c:v>
                </c:pt>
                <c:pt idx="281" formatCode="General">
                  <c:v>0</c:v>
                </c:pt>
                <c:pt idx="282" formatCode="General">
                  <c:v>0</c:v>
                </c:pt>
                <c:pt idx="283" formatCode="General">
                  <c:v>0</c:v>
                </c:pt>
                <c:pt idx="284" formatCode="General">
                  <c:v>0</c:v>
                </c:pt>
                <c:pt idx="285" formatCode="General">
                  <c:v>0</c:v>
                </c:pt>
                <c:pt idx="286" formatCode="General">
                  <c:v>0</c:v>
                </c:pt>
                <c:pt idx="287" formatCode="General">
                  <c:v>0</c:v>
                </c:pt>
                <c:pt idx="288" formatCode="General">
                  <c:v>0</c:v>
                </c:pt>
                <c:pt idx="289" formatCode="General">
                  <c:v>0</c:v>
                </c:pt>
                <c:pt idx="290" formatCode="General">
                  <c:v>0</c:v>
                </c:pt>
                <c:pt idx="291" formatCode="General">
                  <c:v>0</c:v>
                </c:pt>
                <c:pt idx="292" formatCode="General">
                  <c:v>0</c:v>
                </c:pt>
                <c:pt idx="293" formatCode="General">
                  <c:v>0</c:v>
                </c:pt>
                <c:pt idx="294" formatCode="General">
                  <c:v>0</c:v>
                </c:pt>
                <c:pt idx="295" formatCode="General">
                  <c:v>0</c:v>
                </c:pt>
                <c:pt idx="296" formatCode="General">
                  <c:v>0</c:v>
                </c:pt>
                <c:pt idx="297" formatCode="General">
                  <c:v>0</c:v>
                </c:pt>
                <c:pt idx="298" formatCode="General">
                  <c:v>0</c:v>
                </c:pt>
                <c:pt idx="299" formatCode="General">
                  <c:v>0</c:v>
                </c:pt>
                <c:pt idx="300" formatCode="General">
                  <c:v>0</c:v>
                </c:pt>
                <c:pt idx="301" formatCode="General">
                  <c:v>0</c:v>
                </c:pt>
                <c:pt idx="302" formatCode="General">
                  <c:v>0</c:v>
                </c:pt>
                <c:pt idx="303" formatCode="General">
                  <c:v>0</c:v>
                </c:pt>
                <c:pt idx="304" formatCode="General">
                  <c:v>0</c:v>
                </c:pt>
                <c:pt idx="305" formatCode="General">
                  <c:v>0</c:v>
                </c:pt>
                <c:pt idx="306" formatCode="General">
                  <c:v>0</c:v>
                </c:pt>
                <c:pt idx="307" formatCode="General">
                  <c:v>0</c:v>
                </c:pt>
                <c:pt idx="308" formatCode="General">
                  <c:v>0</c:v>
                </c:pt>
                <c:pt idx="309" formatCode="General">
                  <c:v>0</c:v>
                </c:pt>
                <c:pt idx="310" formatCode="General">
                  <c:v>0</c:v>
                </c:pt>
                <c:pt idx="311" formatCode="General">
                  <c:v>0</c:v>
                </c:pt>
                <c:pt idx="312" formatCode="General">
                  <c:v>0</c:v>
                </c:pt>
                <c:pt idx="313" formatCode="General">
                  <c:v>0</c:v>
                </c:pt>
                <c:pt idx="314" formatCode="General">
                  <c:v>0</c:v>
                </c:pt>
                <c:pt idx="315" formatCode="General">
                  <c:v>0</c:v>
                </c:pt>
                <c:pt idx="316" formatCode="General">
                  <c:v>0</c:v>
                </c:pt>
                <c:pt idx="317" formatCode="General">
                  <c:v>0</c:v>
                </c:pt>
                <c:pt idx="318" formatCode="General">
                  <c:v>0</c:v>
                </c:pt>
                <c:pt idx="319" formatCode="General">
                  <c:v>0</c:v>
                </c:pt>
                <c:pt idx="320" formatCode="General">
                  <c:v>0</c:v>
                </c:pt>
                <c:pt idx="321" formatCode="General">
                  <c:v>0</c:v>
                </c:pt>
                <c:pt idx="322" formatCode="General">
                  <c:v>0</c:v>
                </c:pt>
                <c:pt idx="323" formatCode="General">
                  <c:v>0</c:v>
                </c:pt>
                <c:pt idx="32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10183840"/>
        <c:axId val="21018344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Sheet1!$A$2:$A$326</c:f>
              <c:numCache>
                <c:formatCode>"'"yy</c:formatCode>
                <c:ptCount val="325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40298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40632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</c:numCache>
            </c:numRef>
          </c:cat>
          <c:val>
            <c:numRef>
              <c:f>Sheet1!$B$2:$B$326</c:f>
              <c:numCache>
                <c:formatCode>General</c:formatCode>
                <c:ptCount val="325"/>
                <c:pt idx="0">
                  <c:v>97.7</c:v>
                </c:pt>
                <c:pt idx="1">
                  <c:v>98</c:v>
                </c:pt>
                <c:pt idx="2">
                  <c:v>98.1</c:v>
                </c:pt>
                <c:pt idx="3">
                  <c:v>98.4</c:v>
                </c:pt>
                <c:pt idx="4">
                  <c:v>98.7</c:v>
                </c:pt>
                <c:pt idx="5">
                  <c:v>99.6</c:v>
                </c:pt>
                <c:pt idx="6">
                  <c:v>99.7</c:v>
                </c:pt>
                <c:pt idx="7">
                  <c:v>99.9</c:v>
                </c:pt>
                <c:pt idx="8">
                  <c:v>99.5</c:v>
                </c:pt>
                <c:pt idx="9">
                  <c:v>99.7</c:v>
                </c:pt>
                <c:pt idx="10">
                  <c:v>99.9</c:v>
                </c:pt>
                <c:pt idx="11">
                  <c:v>100.1</c:v>
                </c:pt>
                <c:pt idx="12">
                  <c:v>100.1</c:v>
                </c:pt>
                <c:pt idx="13">
                  <c:v>100.3</c:v>
                </c:pt>
                <c:pt idx="14">
                  <c:v>100.8</c:v>
                </c:pt>
                <c:pt idx="15">
                  <c:v>100.7</c:v>
                </c:pt>
                <c:pt idx="16">
                  <c:v>100.8</c:v>
                </c:pt>
                <c:pt idx="17">
                  <c:v>101.1</c:v>
                </c:pt>
                <c:pt idx="18">
                  <c:v>101.1</c:v>
                </c:pt>
                <c:pt idx="19">
                  <c:v>100.9</c:v>
                </c:pt>
                <c:pt idx="20">
                  <c:v>100.3</c:v>
                </c:pt>
                <c:pt idx="21">
                  <c:v>100.4</c:v>
                </c:pt>
                <c:pt idx="22">
                  <c:v>100.4</c:v>
                </c:pt>
                <c:pt idx="23">
                  <c:v>100.3</c:v>
                </c:pt>
                <c:pt idx="24">
                  <c:v>99.9</c:v>
                </c:pt>
                <c:pt idx="25">
                  <c:v>99.9</c:v>
                </c:pt>
                <c:pt idx="26">
                  <c:v>99.9</c:v>
                </c:pt>
                <c:pt idx="27">
                  <c:v>99.9</c:v>
                </c:pt>
                <c:pt idx="28">
                  <c:v>100.1</c:v>
                </c:pt>
                <c:pt idx="29">
                  <c:v>100.4</c:v>
                </c:pt>
                <c:pt idx="30">
                  <c:v>100.7</c:v>
                </c:pt>
                <c:pt idx="31">
                  <c:v>100.2</c:v>
                </c:pt>
                <c:pt idx="32">
                  <c:v>99.9</c:v>
                </c:pt>
                <c:pt idx="33">
                  <c:v>100</c:v>
                </c:pt>
                <c:pt idx="34">
                  <c:v>100.2</c:v>
                </c:pt>
                <c:pt idx="35">
                  <c:v>100.8</c:v>
                </c:pt>
                <c:pt idx="36">
                  <c:v>100.6</c:v>
                </c:pt>
                <c:pt idx="37">
                  <c:v>100.8</c:v>
                </c:pt>
                <c:pt idx="38">
                  <c:v>101.1</c:v>
                </c:pt>
                <c:pt idx="39">
                  <c:v>101.4</c:v>
                </c:pt>
                <c:pt idx="40">
                  <c:v>101.8</c:v>
                </c:pt>
                <c:pt idx="41">
                  <c:v>102.5</c:v>
                </c:pt>
                <c:pt idx="42">
                  <c:v>102.9</c:v>
                </c:pt>
                <c:pt idx="43">
                  <c:v>103.2</c:v>
                </c:pt>
                <c:pt idx="44">
                  <c:v>103.1</c:v>
                </c:pt>
                <c:pt idx="45">
                  <c:v>103.2</c:v>
                </c:pt>
                <c:pt idx="46">
                  <c:v>103.5</c:v>
                </c:pt>
                <c:pt idx="47">
                  <c:v>104.2</c:v>
                </c:pt>
                <c:pt idx="48">
                  <c:v>104.1</c:v>
                </c:pt>
                <c:pt idx="49">
                  <c:v>104.3</c:v>
                </c:pt>
                <c:pt idx="50">
                  <c:v>104.9</c:v>
                </c:pt>
                <c:pt idx="51">
                  <c:v>105.1</c:v>
                </c:pt>
                <c:pt idx="52">
                  <c:v>105.3</c:v>
                </c:pt>
                <c:pt idx="53">
                  <c:v>105.9</c:v>
                </c:pt>
                <c:pt idx="54">
                  <c:v>106.2</c:v>
                </c:pt>
                <c:pt idx="55">
                  <c:v>106.2</c:v>
                </c:pt>
                <c:pt idx="56">
                  <c:v>105.8</c:v>
                </c:pt>
                <c:pt idx="57">
                  <c:v>105.9</c:v>
                </c:pt>
                <c:pt idx="58">
                  <c:v>105.8</c:v>
                </c:pt>
                <c:pt idx="59">
                  <c:v>106.2</c:v>
                </c:pt>
                <c:pt idx="60">
                  <c:v>106.3</c:v>
                </c:pt>
                <c:pt idx="61">
                  <c:v>106.2</c:v>
                </c:pt>
                <c:pt idx="62">
                  <c:v>106.7</c:v>
                </c:pt>
                <c:pt idx="63">
                  <c:v>106.7</c:v>
                </c:pt>
                <c:pt idx="64">
                  <c:v>106.8</c:v>
                </c:pt>
                <c:pt idx="65">
                  <c:v>107.5</c:v>
                </c:pt>
                <c:pt idx="66">
                  <c:v>107.4</c:v>
                </c:pt>
                <c:pt idx="67">
                  <c:v>107.4</c:v>
                </c:pt>
                <c:pt idx="68">
                  <c:v>107</c:v>
                </c:pt>
                <c:pt idx="69">
                  <c:v>107.2</c:v>
                </c:pt>
                <c:pt idx="70">
                  <c:v>107.4</c:v>
                </c:pt>
                <c:pt idx="71">
                  <c:v>107.8</c:v>
                </c:pt>
                <c:pt idx="72">
                  <c:v>107.9</c:v>
                </c:pt>
                <c:pt idx="73">
                  <c:v>108</c:v>
                </c:pt>
                <c:pt idx="74">
                  <c:v>108.5</c:v>
                </c:pt>
                <c:pt idx="75">
                  <c:v>108.7</c:v>
                </c:pt>
                <c:pt idx="76">
                  <c:v>109.3</c:v>
                </c:pt>
                <c:pt idx="77">
                  <c:v>110</c:v>
                </c:pt>
                <c:pt idx="78">
                  <c:v>110.5</c:v>
                </c:pt>
                <c:pt idx="79">
                  <c:v>110.4</c:v>
                </c:pt>
                <c:pt idx="80">
                  <c:v>110.2</c:v>
                </c:pt>
                <c:pt idx="81">
                  <c:v>110.3</c:v>
                </c:pt>
                <c:pt idx="82">
                  <c:v>110.6</c:v>
                </c:pt>
                <c:pt idx="83">
                  <c:v>111.1</c:v>
                </c:pt>
                <c:pt idx="84">
                  <c:v>111</c:v>
                </c:pt>
                <c:pt idx="85">
                  <c:v>111.3</c:v>
                </c:pt>
                <c:pt idx="86">
                  <c:v>111.8</c:v>
                </c:pt>
                <c:pt idx="87">
                  <c:v>112.2</c:v>
                </c:pt>
                <c:pt idx="88">
                  <c:v>112.7</c:v>
                </c:pt>
                <c:pt idx="89">
                  <c:v>113.5</c:v>
                </c:pt>
                <c:pt idx="90">
                  <c:v>114</c:v>
                </c:pt>
                <c:pt idx="91">
                  <c:v>114</c:v>
                </c:pt>
                <c:pt idx="92">
                  <c:v>113.8</c:v>
                </c:pt>
                <c:pt idx="93">
                  <c:v>114.5</c:v>
                </c:pt>
                <c:pt idx="94">
                  <c:v>115.2</c:v>
                </c:pt>
                <c:pt idx="95">
                  <c:v>115.9</c:v>
                </c:pt>
                <c:pt idx="96">
                  <c:v>116.2</c:v>
                </c:pt>
                <c:pt idx="97">
                  <c:v>116.7</c:v>
                </c:pt>
                <c:pt idx="98">
                  <c:v>117.1</c:v>
                </c:pt>
                <c:pt idx="99">
                  <c:v>117.8</c:v>
                </c:pt>
                <c:pt idx="100">
                  <c:v>118.6</c:v>
                </c:pt>
                <c:pt idx="101">
                  <c:v>119.7</c:v>
                </c:pt>
                <c:pt idx="102">
                  <c:v>120.6</c:v>
                </c:pt>
                <c:pt idx="103">
                  <c:v>121.1</c:v>
                </c:pt>
                <c:pt idx="104">
                  <c:v>121.1</c:v>
                </c:pt>
                <c:pt idx="105">
                  <c:v>121.8</c:v>
                </c:pt>
                <c:pt idx="106">
                  <c:v>122.6</c:v>
                </c:pt>
                <c:pt idx="107">
                  <c:v>123</c:v>
                </c:pt>
                <c:pt idx="108">
                  <c:v>123</c:v>
                </c:pt>
                <c:pt idx="109">
                  <c:v>123.8</c:v>
                </c:pt>
                <c:pt idx="110">
                  <c:v>124.4</c:v>
                </c:pt>
                <c:pt idx="111">
                  <c:v>124.8</c:v>
                </c:pt>
                <c:pt idx="112">
                  <c:v>125.2</c:v>
                </c:pt>
                <c:pt idx="113">
                  <c:v>126.2</c:v>
                </c:pt>
                <c:pt idx="114">
                  <c:v>127.1</c:v>
                </c:pt>
                <c:pt idx="115">
                  <c:v>126.8</c:v>
                </c:pt>
                <c:pt idx="116">
                  <c:v>126.5</c:v>
                </c:pt>
                <c:pt idx="117">
                  <c:v>126.5</c:v>
                </c:pt>
                <c:pt idx="118">
                  <c:v>126.8</c:v>
                </c:pt>
                <c:pt idx="119">
                  <c:v>127.4</c:v>
                </c:pt>
                <c:pt idx="120">
                  <c:v>126.6</c:v>
                </c:pt>
                <c:pt idx="121">
                  <c:v>126.9</c:v>
                </c:pt>
                <c:pt idx="122">
                  <c:v>127.7</c:v>
                </c:pt>
                <c:pt idx="123">
                  <c:v>127.1</c:v>
                </c:pt>
                <c:pt idx="124">
                  <c:v>126.8</c:v>
                </c:pt>
                <c:pt idx="125">
                  <c:v>128.80000000000001</c:v>
                </c:pt>
                <c:pt idx="126">
                  <c:v>128.69999999999999</c:v>
                </c:pt>
                <c:pt idx="127">
                  <c:v>128.9</c:v>
                </c:pt>
                <c:pt idx="128">
                  <c:v>128.9</c:v>
                </c:pt>
                <c:pt idx="129">
                  <c:v>129.19999999999999</c:v>
                </c:pt>
                <c:pt idx="130">
                  <c:v>129.5</c:v>
                </c:pt>
                <c:pt idx="131">
                  <c:v>129.9</c:v>
                </c:pt>
                <c:pt idx="132">
                  <c:v>130.1</c:v>
                </c:pt>
                <c:pt idx="133">
                  <c:v>130.6</c:v>
                </c:pt>
                <c:pt idx="134">
                  <c:v>131.6</c:v>
                </c:pt>
                <c:pt idx="135">
                  <c:v>130.6</c:v>
                </c:pt>
                <c:pt idx="136">
                  <c:v>131.5</c:v>
                </c:pt>
                <c:pt idx="137">
                  <c:v>131.6</c:v>
                </c:pt>
                <c:pt idx="138">
                  <c:v>131.19999999999999</c:v>
                </c:pt>
                <c:pt idx="139">
                  <c:v>133</c:v>
                </c:pt>
                <c:pt idx="140">
                  <c:v>131.80000000000001</c:v>
                </c:pt>
                <c:pt idx="141">
                  <c:v>132.69999999999999</c:v>
                </c:pt>
                <c:pt idx="142">
                  <c:v>131.5</c:v>
                </c:pt>
                <c:pt idx="143">
                  <c:v>132.6</c:v>
                </c:pt>
                <c:pt idx="144">
                  <c:v>131.6</c:v>
                </c:pt>
                <c:pt idx="145">
                  <c:v>131.80000000000001</c:v>
                </c:pt>
                <c:pt idx="146">
                  <c:v>131.30000000000001</c:v>
                </c:pt>
                <c:pt idx="147">
                  <c:v>129.30000000000001</c:v>
                </c:pt>
                <c:pt idx="148">
                  <c:v>130.4</c:v>
                </c:pt>
                <c:pt idx="149">
                  <c:v>130.6</c:v>
                </c:pt>
                <c:pt idx="150">
                  <c:v>128.69999999999999</c:v>
                </c:pt>
                <c:pt idx="151">
                  <c:v>128.9</c:v>
                </c:pt>
                <c:pt idx="152">
                  <c:v>128.30000000000001</c:v>
                </c:pt>
                <c:pt idx="153">
                  <c:v>129.9</c:v>
                </c:pt>
                <c:pt idx="154">
                  <c:v>130.69999999999999</c:v>
                </c:pt>
                <c:pt idx="155">
                  <c:v>131</c:v>
                </c:pt>
                <c:pt idx="156">
                  <c:v>130.9</c:v>
                </c:pt>
                <c:pt idx="157">
                  <c:v>130.80000000000001</c:v>
                </c:pt>
                <c:pt idx="158">
                  <c:v>131.30000000000001</c:v>
                </c:pt>
                <c:pt idx="159">
                  <c:v>131.9</c:v>
                </c:pt>
                <c:pt idx="160">
                  <c:v>130.9</c:v>
                </c:pt>
                <c:pt idx="161">
                  <c:v>133.1</c:v>
                </c:pt>
                <c:pt idx="162">
                  <c:v>132.6</c:v>
                </c:pt>
                <c:pt idx="163">
                  <c:v>132.30000000000001</c:v>
                </c:pt>
                <c:pt idx="164">
                  <c:v>132.30000000000001</c:v>
                </c:pt>
                <c:pt idx="165">
                  <c:v>131</c:v>
                </c:pt>
                <c:pt idx="166">
                  <c:v>130.9</c:v>
                </c:pt>
                <c:pt idx="167">
                  <c:v>133.6</c:v>
                </c:pt>
                <c:pt idx="168">
                  <c:v>134</c:v>
                </c:pt>
                <c:pt idx="169">
                  <c:v>134.5</c:v>
                </c:pt>
                <c:pt idx="170">
                  <c:v>134</c:v>
                </c:pt>
                <c:pt idx="171">
                  <c:v>135.30000000000001</c:v>
                </c:pt>
                <c:pt idx="172">
                  <c:v>135.69999999999999</c:v>
                </c:pt>
                <c:pt idx="173">
                  <c:v>137.80000000000001</c:v>
                </c:pt>
                <c:pt idx="174">
                  <c:v>138</c:v>
                </c:pt>
                <c:pt idx="175">
                  <c:v>137.5</c:v>
                </c:pt>
                <c:pt idx="176">
                  <c:v>138.4</c:v>
                </c:pt>
                <c:pt idx="177">
                  <c:v>138.4</c:v>
                </c:pt>
                <c:pt idx="178">
                  <c:v>138.4</c:v>
                </c:pt>
                <c:pt idx="179">
                  <c:v>138.6</c:v>
                </c:pt>
                <c:pt idx="180">
                  <c:v>138.30000000000001</c:v>
                </c:pt>
                <c:pt idx="181">
                  <c:v>138.5</c:v>
                </c:pt>
                <c:pt idx="182">
                  <c:v>138.30000000000001</c:v>
                </c:pt>
                <c:pt idx="183">
                  <c:v>138.80000000000001</c:v>
                </c:pt>
                <c:pt idx="184">
                  <c:v>138.30000000000001</c:v>
                </c:pt>
                <c:pt idx="185">
                  <c:v>139.69999999999999</c:v>
                </c:pt>
                <c:pt idx="186">
                  <c:v>139.80000000000001</c:v>
                </c:pt>
                <c:pt idx="187">
                  <c:v>139.80000000000001</c:v>
                </c:pt>
                <c:pt idx="188">
                  <c:v>141.30000000000001</c:v>
                </c:pt>
                <c:pt idx="189">
                  <c:v>140.30000000000001</c:v>
                </c:pt>
                <c:pt idx="190">
                  <c:v>141.69999999999999</c:v>
                </c:pt>
                <c:pt idx="191">
                  <c:v>141.9</c:v>
                </c:pt>
                <c:pt idx="192">
                  <c:v>142.69999999999999</c:v>
                </c:pt>
                <c:pt idx="193">
                  <c:v>143.19999999999999</c:v>
                </c:pt>
                <c:pt idx="194">
                  <c:v>142.5</c:v>
                </c:pt>
                <c:pt idx="195">
                  <c:v>142.69999999999999</c:v>
                </c:pt>
                <c:pt idx="196">
                  <c:v>143.69999999999999</c:v>
                </c:pt>
                <c:pt idx="197">
                  <c:v>143.80000000000001</c:v>
                </c:pt>
                <c:pt idx="198">
                  <c:v>144.1</c:v>
                </c:pt>
                <c:pt idx="199">
                  <c:v>143.6</c:v>
                </c:pt>
                <c:pt idx="200">
                  <c:v>144.9</c:v>
                </c:pt>
                <c:pt idx="201">
                  <c:v>144.6</c:v>
                </c:pt>
                <c:pt idx="202">
                  <c:v>144.6</c:v>
                </c:pt>
                <c:pt idx="203">
                  <c:v>144.6</c:v>
                </c:pt>
                <c:pt idx="204">
                  <c:v>143.5</c:v>
                </c:pt>
                <c:pt idx="205">
                  <c:v>144.4</c:v>
                </c:pt>
                <c:pt idx="206">
                  <c:v>144.6</c:v>
                </c:pt>
                <c:pt idx="207">
                  <c:v>144.19999999999999</c:v>
                </c:pt>
                <c:pt idx="208">
                  <c:v>146.4</c:v>
                </c:pt>
                <c:pt idx="209">
                  <c:v>147.19999999999999</c:v>
                </c:pt>
                <c:pt idx="210">
                  <c:v>147.1</c:v>
                </c:pt>
                <c:pt idx="211">
                  <c:v>147.6</c:v>
                </c:pt>
                <c:pt idx="212">
                  <c:v>148.5</c:v>
                </c:pt>
                <c:pt idx="213">
                  <c:v>149.9</c:v>
                </c:pt>
                <c:pt idx="214">
                  <c:v>149.80000000000001</c:v>
                </c:pt>
                <c:pt idx="215">
                  <c:v>149.69999999999999</c:v>
                </c:pt>
                <c:pt idx="216">
                  <c:v>148.80000000000001</c:v>
                </c:pt>
                <c:pt idx="217">
                  <c:v>147.6</c:v>
                </c:pt>
                <c:pt idx="218">
                  <c:v>149.5</c:v>
                </c:pt>
                <c:pt idx="219">
                  <c:v>149.5</c:v>
                </c:pt>
                <c:pt idx="220">
                  <c:v>150.4</c:v>
                </c:pt>
                <c:pt idx="221">
                  <c:v>151.30000000000001</c:v>
                </c:pt>
                <c:pt idx="222">
                  <c:v>152.5</c:v>
                </c:pt>
                <c:pt idx="223">
                  <c:v>152.69999999999999</c:v>
                </c:pt>
                <c:pt idx="224">
                  <c:v>152.4</c:v>
                </c:pt>
                <c:pt idx="225">
                  <c:v>153.4</c:v>
                </c:pt>
                <c:pt idx="226">
                  <c:v>153</c:v>
                </c:pt>
                <c:pt idx="227">
                  <c:v>152.19999999999999</c:v>
                </c:pt>
                <c:pt idx="228">
                  <c:v>149.19999999999999</c:v>
                </c:pt>
                <c:pt idx="229">
                  <c:v>149.1</c:v>
                </c:pt>
                <c:pt idx="230">
                  <c:v>148.9</c:v>
                </c:pt>
                <c:pt idx="231">
                  <c:v>149.80000000000001</c:v>
                </c:pt>
                <c:pt idx="232">
                  <c:v>150.5</c:v>
                </c:pt>
                <c:pt idx="233">
                  <c:v>151</c:v>
                </c:pt>
                <c:pt idx="234">
                  <c:v>149.4</c:v>
                </c:pt>
                <c:pt idx="235">
                  <c:v>149.30000000000001</c:v>
                </c:pt>
                <c:pt idx="236">
                  <c:v>148.80000000000001</c:v>
                </c:pt>
                <c:pt idx="237">
                  <c:v>149.1</c:v>
                </c:pt>
                <c:pt idx="238">
                  <c:v>149.19999999999999</c:v>
                </c:pt>
                <c:pt idx="239">
                  <c:v>149.4</c:v>
                </c:pt>
                <c:pt idx="240">
                  <c:v>148.80000000000001</c:v>
                </c:pt>
                <c:pt idx="241">
                  <c:v>149</c:v>
                </c:pt>
                <c:pt idx="242">
                  <c:v>148.69999999999999</c:v>
                </c:pt>
                <c:pt idx="243">
                  <c:v>149.1</c:v>
                </c:pt>
                <c:pt idx="244">
                  <c:v>150.19999999999999</c:v>
                </c:pt>
                <c:pt idx="245">
                  <c:v>150.5</c:v>
                </c:pt>
                <c:pt idx="246">
                  <c:v>151.19999999999999</c:v>
                </c:pt>
                <c:pt idx="247">
                  <c:v>151.69999999999999</c:v>
                </c:pt>
                <c:pt idx="248">
                  <c:v>151.4</c:v>
                </c:pt>
                <c:pt idx="249">
                  <c:v>150.6</c:v>
                </c:pt>
                <c:pt idx="250">
                  <c:v>151.69999999999999</c:v>
                </c:pt>
                <c:pt idx="251">
                  <c:v>152.19999999999999</c:v>
                </c:pt>
                <c:pt idx="252">
                  <c:v>152</c:v>
                </c:pt>
                <c:pt idx="253">
                  <c:v>153.6</c:v>
                </c:pt>
                <c:pt idx="254">
                  <c:v>153.4</c:v>
                </c:pt>
                <c:pt idx="255">
                  <c:v>155.5</c:v>
                </c:pt>
                <c:pt idx="256">
                  <c:v>154.19999999999999</c:v>
                </c:pt>
                <c:pt idx="257">
                  <c:v>154</c:v>
                </c:pt>
                <c:pt idx="258">
                  <c:v>154.4</c:v>
                </c:pt>
                <c:pt idx="259">
                  <c:v>154.1</c:v>
                </c:pt>
                <c:pt idx="260">
                  <c:v>154.9</c:v>
                </c:pt>
                <c:pt idx="261">
                  <c:v>155.30000000000001</c:v>
                </c:pt>
                <c:pt idx="262">
                  <c:v>154.9</c:v>
                </c:pt>
                <c:pt idx="263">
                  <c:v>156.19999999999999</c:v>
                </c:pt>
                <c:pt idx="264">
                  <c:v>155.4</c:v>
                </c:pt>
                <c:pt idx="265">
                  <c:v>155.9</c:v>
                </c:pt>
                <c:pt idx="266">
                  <c:v>156.30000000000001</c:v>
                </c:pt>
                <c:pt idx="267">
                  <c:v>157.5</c:v>
                </c:pt>
                <c:pt idx="268">
                  <c:v>157.19999999999999</c:v>
                </c:pt>
                <c:pt idx="269">
                  <c:v>157.30000000000001</c:v>
                </c:pt>
                <c:pt idx="270">
                  <c:v>157.1</c:v>
                </c:pt>
                <c:pt idx="271">
                  <c:v>157.1</c:v>
                </c:pt>
                <c:pt idx="272">
                  <c:v>156.5</c:v>
                </c:pt>
                <c:pt idx="273">
                  <c:v>156.5</c:v>
                </c:pt>
                <c:pt idx="274">
                  <c:v>157.6</c:v>
                </c:pt>
                <c:pt idx="275">
                  <c:v>157.6</c:v>
                </c:pt>
                <c:pt idx="276">
                  <c:v>156.6</c:v>
                </c:pt>
                <c:pt idx="277">
                  <c:v>157.30000000000001</c:v>
                </c:pt>
                <c:pt idx="278">
                  <c:v>158.19999999999999</c:v>
                </c:pt>
                <c:pt idx="279">
                  <c:v>157.80000000000001</c:v>
                </c:pt>
                <c:pt idx="280">
                  <c:v>157.9</c:v>
                </c:pt>
                <c:pt idx="281">
                  <c:v>159.4</c:v>
                </c:pt>
                <c:pt idx="282">
                  <c:v>160.9</c:v>
                </c:pt>
                <c:pt idx="283">
                  <c:v>160</c:v>
                </c:pt>
                <c:pt idx="284">
                  <c:v>160.80000000000001</c:v>
                </c:pt>
                <c:pt idx="285">
                  <c:v>161.19999999999999</c:v>
                </c:pt>
                <c:pt idx="286">
                  <c:v>162.5</c:v>
                </c:pt>
                <c:pt idx="287">
                  <c:v>162.80000000000001</c:v>
                </c:pt>
                <c:pt idx="288">
                  <c:v>165.7</c:v>
                </c:pt>
                <c:pt idx="289">
                  <c:v>167</c:v>
                </c:pt>
                <c:pt idx="290">
                  <c:v>167.5</c:v>
                </c:pt>
                <c:pt idx="291">
                  <c:v>168.7</c:v>
                </c:pt>
                <c:pt idx="292">
                  <c:v>169.6</c:v>
                </c:pt>
                <c:pt idx="293">
                  <c:v>170</c:v>
                </c:pt>
                <c:pt idx="294">
                  <c:v>169.6</c:v>
                </c:pt>
                <c:pt idx="295">
                  <c:v>168.8</c:v>
                </c:pt>
                <c:pt idx="296">
                  <c:v>171.9</c:v>
                </c:pt>
                <c:pt idx="297">
                  <c:v>172.3</c:v>
                </c:pt>
                <c:pt idx="298">
                  <c:v>175.5</c:v>
                </c:pt>
                <c:pt idx="299">
                  <c:v>174.2</c:v>
                </c:pt>
                <c:pt idx="300">
                  <c:v>174.4</c:v>
                </c:pt>
                <c:pt idx="301">
                  <c:v>173.3</c:v>
                </c:pt>
                <c:pt idx="302">
                  <c:v>174.6</c:v>
                </c:pt>
                <c:pt idx="303">
                  <c:v>174.6</c:v>
                </c:pt>
                <c:pt idx="304">
                  <c:v>176.8</c:v>
                </c:pt>
                <c:pt idx="305">
                  <c:v>178.5</c:v>
                </c:pt>
                <c:pt idx="306">
                  <c:v>178.8</c:v>
                </c:pt>
                <c:pt idx="307">
                  <c:v>178.2</c:v>
                </c:pt>
                <c:pt idx="308">
                  <c:v>179.1</c:v>
                </c:pt>
                <c:pt idx="309">
                  <c:v>178.8</c:v>
                </c:pt>
                <c:pt idx="310">
                  <c:v>180.9</c:v>
                </c:pt>
                <c:pt idx="311">
                  <c:v>180.9</c:v>
                </c:pt>
                <c:pt idx="312">
                  <c:v>181.8</c:v>
                </c:pt>
                <c:pt idx="313">
                  <c:v>184.1</c:v>
                </c:pt>
                <c:pt idx="314">
                  <c:v>184.7</c:v>
                </c:pt>
                <c:pt idx="315">
                  <c:v>185.7</c:v>
                </c:pt>
                <c:pt idx="316">
                  <c:v>185.7</c:v>
                </c:pt>
                <c:pt idx="317">
                  <c:v>187.3</c:v>
                </c:pt>
                <c:pt idx="318">
                  <c:v>186.7</c:v>
                </c:pt>
                <c:pt idx="319">
                  <c:v>186</c:v>
                </c:pt>
                <c:pt idx="320">
                  <c:v>185.3</c:v>
                </c:pt>
                <c:pt idx="321">
                  <c:v>186.5</c:v>
                </c:pt>
                <c:pt idx="322">
                  <c:v>186.2</c:v>
                </c:pt>
                <c:pt idx="323">
                  <c:v>187.7</c:v>
                </c:pt>
                <c:pt idx="324">
                  <c:v>186.6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683480"/>
        <c:axId val="207676816"/>
      </c:lineChart>
      <c:catAx>
        <c:axId val="207683480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676816"/>
        <c:crosses val="autoZero"/>
        <c:auto val="0"/>
        <c:lblAlgn val="ctr"/>
        <c:lblOffset val="100"/>
        <c:tickLblSkip val="12"/>
        <c:tickMarkSkip val="12"/>
        <c:noMultiLvlLbl val="1"/>
      </c:catAx>
      <c:valAx>
        <c:axId val="207676816"/>
        <c:scaling>
          <c:orientation val="minMax"/>
          <c:max val="190"/>
          <c:min val="9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Thousands</a:t>
                </a:r>
              </a:p>
            </c:rich>
          </c:tx>
          <c:layout>
            <c:manualLayout>
              <c:xMode val="edge"/>
              <c:yMode val="edge"/>
              <c:x val="4.2299236050445301E-3"/>
              <c:y val="0.35009714982810197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683480"/>
        <c:crosses val="autoZero"/>
        <c:crossBetween val="midCat"/>
      </c:valAx>
      <c:dateAx>
        <c:axId val="210183840"/>
        <c:scaling>
          <c:orientation val="minMax"/>
        </c:scaling>
        <c:delete val="1"/>
        <c:axPos val="b"/>
        <c:numFmt formatCode="&quot;'&quot;yy" sourceLinked="1"/>
        <c:majorTickMark val="out"/>
        <c:minorTickMark val="none"/>
        <c:tickLblPos val="nextTo"/>
        <c:crossAx val="210183448"/>
        <c:crosses val="autoZero"/>
        <c:auto val="1"/>
        <c:lblOffset val="100"/>
        <c:baseTimeUnit val="months"/>
      </c:dateAx>
      <c:valAx>
        <c:axId val="210183448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spPr>
          <a:ln w="6906">
            <a:noFill/>
          </a:ln>
        </c:spPr>
        <c:crossAx val="210183840"/>
        <c:crosses val="max"/>
        <c:crossBetween val="between"/>
        <c:majorUnit val="1"/>
      </c:valAx>
      <c:spPr>
        <a:solidFill>
          <a:srgbClr val="FFFFFF"/>
        </a:solidFill>
        <a:ln w="276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5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D53B4-B4FE-442B-BCF3-9023F49641CC}" type="datetimeFigureOut">
              <a:rPr lang="en-US" sz="1050" smtClean="0"/>
              <a:t>3/10/2017</a:t>
            </a:fld>
            <a:endParaRPr lang="en-US" sz="1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3EEC0-60C9-482C-B113-4433E60F7642}" type="slidenum">
              <a:rPr lang="en-US" sz="1050" smtClean="0"/>
              <a:t>‹#›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262560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32004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0" y="8866597"/>
            <a:ext cx="6856413" cy="2758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5F8523C-8729-40F0-9536-D6C4CA3AD2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Notes Placeholder 1"/>
          <p:cNvSpPr>
            <a:spLocks noGrp="1"/>
          </p:cNvSpPr>
          <p:nvPr>
            <p:ph type="body" sz="quarter" idx="3"/>
          </p:nvPr>
        </p:nvSpPr>
        <p:spPr>
          <a:xfrm>
            <a:off x="685800" y="3609975"/>
            <a:ext cx="5486400" cy="5143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48429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1450" indent="-171450" algn="l" defTabSz="914400" rtl="0" eaLnBrk="1" latinLnBrk="0" hangingPunct="1">
      <a:lnSpc>
        <a:spcPct val="90000"/>
      </a:lnSpc>
      <a:spcBef>
        <a:spcPts val="1200"/>
      </a:spcBef>
      <a:buClr>
        <a:srgbClr val="337DBE"/>
      </a:buClr>
      <a:buSzPct val="77000"/>
      <a:buFont typeface="Wingdings 3" panose="05040102010807070707" pitchFamily="18" charset="2"/>
      <a:buChar char="y"/>
      <a:defRPr lang="en-US" sz="1200" kern="1200" dirty="0" smtClean="0">
        <a:solidFill>
          <a:schemeClr val="tx1"/>
        </a:solidFill>
        <a:effectLst/>
        <a:latin typeface="+mn-lt"/>
        <a:ea typeface="+mn-ea"/>
        <a:cs typeface="+mn-cs"/>
      </a:defRPr>
    </a:lvl1pPr>
    <a:lvl2pPr marL="342900" indent="-142875" algn="l" defTabSz="914400" rtl="0" eaLnBrk="1" latinLnBrk="0" hangingPunct="1">
      <a:lnSpc>
        <a:spcPct val="90000"/>
      </a:lnSpc>
      <a:spcBef>
        <a:spcPts val="600"/>
      </a:spcBef>
      <a:buClr>
        <a:srgbClr val="337DBE"/>
      </a:buClr>
      <a:buFont typeface="Wingdings" panose="05000000000000000000" pitchFamily="2" charset="2"/>
      <a:buChar char="w"/>
      <a:defRPr lang="en-US" sz="1100" kern="1200" dirty="0" smtClean="0">
        <a:solidFill>
          <a:schemeClr val="tx1"/>
        </a:solidFill>
        <a:effectLst/>
        <a:latin typeface="+mn-lt"/>
        <a:ea typeface="+mn-ea"/>
        <a:cs typeface="+mn-cs"/>
      </a:defRPr>
    </a:lvl2pPr>
    <a:lvl3pPr marL="514350" indent="-119063" algn="l" defTabSz="914400" rtl="0" eaLnBrk="1" latinLnBrk="0" hangingPunct="1">
      <a:lnSpc>
        <a:spcPct val="90000"/>
      </a:lnSpc>
      <a:spcBef>
        <a:spcPts val="300"/>
      </a:spcBef>
      <a:buClr>
        <a:srgbClr val="337DBE"/>
      </a:buClr>
      <a:buFont typeface="Arial" pitchFamily="34" charset="0"/>
      <a:buChar char="–"/>
      <a:defRPr lang="en-US" sz="1000" kern="1200" dirty="0" smtClean="0">
        <a:solidFill>
          <a:schemeClr val="tx1"/>
        </a:solidFill>
        <a:effectLst/>
        <a:latin typeface="+mn-lt"/>
        <a:ea typeface="+mn-ea"/>
        <a:cs typeface="+mn-cs"/>
      </a:defRPr>
    </a:lvl3pPr>
    <a:lvl4pPr marL="685800" indent="-107950" algn="l" defTabSz="914400" rtl="0" eaLnBrk="1" latinLnBrk="0" hangingPunct="1">
      <a:lnSpc>
        <a:spcPct val="90000"/>
      </a:lnSpc>
      <a:spcBef>
        <a:spcPts val="200"/>
      </a:spcBef>
      <a:buClr>
        <a:srgbClr val="337DBE"/>
      </a:buClr>
      <a:buFont typeface="Wingdings" pitchFamily="2" charset="2"/>
      <a:buChar char="§"/>
      <a:defRPr lang="en-US" sz="900" kern="1200" dirty="0" smtClean="0">
        <a:solidFill>
          <a:schemeClr val="tx1"/>
        </a:solidFill>
        <a:effectLst/>
        <a:latin typeface="+mn-lt"/>
        <a:ea typeface="+mn-ea"/>
        <a:cs typeface="+mn-cs"/>
      </a:defRPr>
    </a:lvl4pPr>
    <a:lvl5pPr marL="800100" indent="-95250" algn="l" defTabSz="914400" rtl="0" eaLnBrk="1" latinLnBrk="0" hangingPunct="1">
      <a:lnSpc>
        <a:spcPct val="90000"/>
      </a:lnSpc>
      <a:spcBef>
        <a:spcPts val="100"/>
      </a:spcBef>
      <a:buClr>
        <a:srgbClr val="337DBE"/>
      </a:buClr>
      <a:buSzPct val="100000"/>
      <a:buFont typeface="Arial" panose="020B0604020202020204" pitchFamily="34" charset="0"/>
      <a:buChar char="»"/>
      <a:defRPr lang="en-US" sz="800" kern="1200" dirty="0">
        <a:solidFill>
          <a:schemeClr val="tx1"/>
        </a:solidFill>
        <a:effectLst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9057" indent="-280406" defTabSz="914437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1626" indent="-224325" defTabSz="914437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0276" indent="-224325" defTabSz="914437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18927" indent="-224325" defTabSz="914437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67577" indent="-224325" defTabSz="914437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16227" indent="-224325" defTabSz="914437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4878" indent="-224325" defTabSz="914437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528" indent="-224325" defTabSz="914437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EE8DDAC-5C43-4319-9357-0107BFC5F2C8}" type="slidenum">
              <a:rPr lang="en-US" altLang="en-US" sz="100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000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320675"/>
            <a:ext cx="4114800" cy="30861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776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332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943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449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70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 txBox="1">
            <a:spLocks noGrp="1" noChangeArrowheads="1"/>
          </p:cNvSpPr>
          <p:nvPr/>
        </p:nvSpPr>
        <p:spPr bwMode="auto">
          <a:xfrm>
            <a:off x="3085790" y="8896262"/>
            <a:ext cx="689527" cy="24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7" tIns="45698" rIns="45097" bIns="45698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33822909-290C-489C-B3CB-FB73E6AE9CB7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320675"/>
            <a:ext cx="4114800" cy="30861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697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 txBox="1">
            <a:spLocks noGrp="1" noChangeArrowheads="1"/>
          </p:cNvSpPr>
          <p:nvPr/>
        </p:nvSpPr>
        <p:spPr bwMode="auto">
          <a:xfrm>
            <a:off x="3085790" y="8896262"/>
            <a:ext cx="689527" cy="24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7" tIns="45698" rIns="45097" bIns="45698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C557D14-0660-414B-87B1-6D4FDFA942F8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320675"/>
            <a:ext cx="4114800" cy="30861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488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 txBox="1">
            <a:spLocks noGrp="1" noChangeArrowheads="1"/>
          </p:cNvSpPr>
          <p:nvPr/>
        </p:nvSpPr>
        <p:spPr bwMode="auto">
          <a:xfrm>
            <a:off x="3085790" y="8896262"/>
            <a:ext cx="689527" cy="24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7" tIns="45698" rIns="45097" bIns="45698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581748F-C7EF-4426-BB02-0DE4DCD17B93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07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98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50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9057" indent="-280406" defTabSz="914437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1626" indent="-224325" defTabSz="914437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0276" indent="-224325" defTabSz="914437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18927" indent="-224325" defTabSz="914437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67577" indent="-224325" defTabSz="914437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16227" indent="-224325" defTabSz="914437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4878" indent="-224325" defTabSz="914437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528" indent="-224325" defTabSz="914437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0327C27-7AD1-4270-8BF9-96460336168D}" type="slidenum">
              <a:rPr lang="en-US" altLang="en-US" sz="100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320675"/>
            <a:ext cx="4114800" cy="30861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200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59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75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14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/>
          <a:srcRect l="20900" t="456" r="363" b="1739"/>
          <a:stretch/>
        </p:blipFill>
        <p:spPr>
          <a:xfrm>
            <a:off x="0" y="0"/>
            <a:ext cx="914399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81" y="3351344"/>
            <a:ext cx="7772400" cy="1380744"/>
          </a:xfrm>
        </p:spPr>
        <p:txBody>
          <a:bodyPr lIns="0" tIns="0" rIns="0" bIns="0"/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4081" y="4933256"/>
            <a:ext cx="7772400" cy="813816"/>
          </a:xfrm>
        </p:spPr>
        <p:txBody>
          <a:bodyPr lIns="0" tIns="0" rIns="0" bIns="0"/>
          <a:lstStyle>
            <a:lvl1pPr marL="0" indent="0" algn="l">
              <a:spcBef>
                <a:spcPts val="400"/>
              </a:spcBef>
              <a:buNone/>
              <a:defRPr sz="2000">
                <a:solidFill>
                  <a:srgbClr val="072C4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" name="Picture 13" descr="III_logo-4c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81" y="2243432"/>
            <a:ext cx="2539653" cy="75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1434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Left One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1072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52426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34"/>
          </p:nvPr>
        </p:nvSpPr>
        <p:spPr>
          <a:xfrm>
            <a:off x="352426" y="3986784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4668090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5"/>
          </p:nvPr>
        </p:nvSpPr>
        <p:spPr>
          <a:xfrm>
            <a:off x="357188" y="2377439"/>
            <a:ext cx="4148137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36"/>
          </p:nvPr>
        </p:nvSpPr>
        <p:spPr>
          <a:xfrm>
            <a:off x="357188" y="4709160"/>
            <a:ext cx="4148137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37"/>
          </p:nvPr>
        </p:nvSpPr>
        <p:spPr>
          <a:xfrm>
            <a:off x="4668837" y="2378075"/>
            <a:ext cx="4151376" cy="37480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884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1072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52426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4668090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34"/>
          </p:nvPr>
        </p:nvSpPr>
        <p:spPr>
          <a:xfrm>
            <a:off x="352426" y="3986784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36"/>
          </p:nvPr>
        </p:nvSpPr>
        <p:spPr>
          <a:xfrm>
            <a:off x="4668090" y="3986784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7"/>
          </p:nvPr>
        </p:nvSpPr>
        <p:spPr>
          <a:xfrm>
            <a:off x="357188" y="2377440"/>
            <a:ext cx="4148137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38"/>
          </p:nvPr>
        </p:nvSpPr>
        <p:spPr>
          <a:xfrm>
            <a:off x="4668837" y="2378075"/>
            <a:ext cx="4151376" cy="14160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39"/>
          </p:nvPr>
        </p:nvSpPr>
        <p:spPr>
          <a:xfrm>
            <a:off x="357188" y="4709160"/>
            <a:ext cx="4148137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40"/>
          </p:nvPr>
        </p:nvSpPr>
        <p:spPr>
          <a:xfrm>
            <a:off x="4668838" y="4708525"/>
            <a:ext cx="4152900" cy="14176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159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>
          <a:xfrm>
            <a:off x="0" y="0"/>
            <a:ext cx="9144229" cy="6858000"/>
          </a:xfrm>
          <a:custGeom>
            <a:avLst/>
            <a:gdLst>
              <a:gd name="connsiteX0" fmla="*/ 4515439 w 9144000"/>
              <a:gd name="connsiteY0" fmla="*/ 6862713 h 6862713"/>
              <a:gd name="connsiteX1" fmla="*/ 0 w 9144000"/>
              <a:gd name="connsiteY1" fmla="*/ 6862713 h 6862713"/>
              <a:gd name="connsiteX2" fmla="*/ 0 w 9144000"/>
              <a:gd name="connsiteY2" fmla="*/ 0 h 6862713"/>
              <a:gd name="connsiteX3" fmla="*/ 9144000 w 9144000"/>
              <a:gd name="connsiteY3" fmla="*/ 0 h 6862713"/>
              <a:gd name="connsiteX4" fmla="*/ 9144000 w 9144000"/>
              <a:gd name="connsiteY4" fmla="*/ 2215299 h 6862713"/>
              <a:gd name="connsiteX5" fmla="*/ 4515439 w 9144000"/>
              <a:gd name="connsiteY5" fmla="*/ 6862713 h 6862713"/>
              <a:gd name="connsiteX0" fmla="*/ 4515439 w 9144000"/>
              <a:gd name="connsiteY0" fmla="*/ 6862713 h 6862713"/>
              <a:gd name="connsiteX1" fmla="*/ 0 w 9144000"/>
              <a:gd name="connsiteY1" fmla="*/ 6862713 h 6862713"/>
              <a:gd name="connsiteX2" fmla="*/ 0 w 9144000"/>
              <a:gd name="connsiteY2" fmla="*/ 0 h 6862713"/>
              <a:gd name="connsiteX3" fmla="*/ 9144000 w 9144000"/>
              <a:gd name="connsiteY3" fmla="*/ 0 h 6862713"/>
              <a:gd name="connsiteX4" fmla="*/ 9141619 w 9144000"/>
              <a:gd name="connsiteY4" fmla="*/ 2234362 h 6862713"/>
              <a:gd name="connsiteX5" fmla="*/ 4515439 w 9144000"/>
              <a:gd name="connsiteY5" fmla="*/ 6862713 h 6862713"/>
              <a:gd name="connsiteX0" fmla="*/ 4515439 w 9144229"/>
              <a:gd name="connsiteY0" fmla="*/ 6862713 h 6862713"/>
              <a:gd name="connsiteX1" fmla="*/ 0 w 9144229"/>
              <a:gd name="connsiteY1" fmla="*/ 6862713 h 6862713"/>
              <a:gd name="connsiteX2" fmla="*/ 0 w 9144229"/>
              <a:gd name="connsiteY2" fmla="*/ 0 h 6862713"/>
              <a:gd name="connsiteX3" fmla="*/ 9144000 w 9144229"/>
              <a:gd name="connsiteY3" fmla="*/ 0 h 6862713"/>
              <a:gd name="connsiteX4" fmla="*/ 9144000 w 9144229"/>
              <a:gd name="connsiteY4" fmla="*/ 2231980 h 6862713"/>
              <a:gd name="connsiteX5" fmla="*/ 4515439 w 9144229"/>
              <a:gd name="connsiteY5" fmla="*/ 6862713 h 686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229" h="6862713">
                <a:moveTo>
                  <a:pt x="4515439" y="6862713"/>
                </a:moveTo>
                <a:lnTo>
                  <a:pt x="0" y="6862713"/>
                </a:lnTo>
                <a:lnTo>
                  <a:pt x="0" y="0"/>
                </a:lnTo>
                <a:lnTo>
                  <a:pt x="9144000" y="0"/>
                </a:lnTo>
                <a:cubicBezTo>
                  <a:pt x="9143206" y="744787"/>
                  <a:pt x="9144794" y="1487193"/>
                  <a:pt x="9144000" y="2231980"/>
                </a:cubicBezTo>
                <a:lnTo>
                  <a:pt x="4515439" y="68627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704080" y="1960694"/>
            <a:ext cx="7772400" cy="1380744"/>
          </a:xfrm>
        </p:spPr>
        <p:txBody>
          <a:bodyPr lIns="0" tIns="0" rIns="0" bIns="0" anchor="b" anchorCtr="0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704080" y="3542606"/>
            <a:ext cx="6949440" cy="813816"/>
          </a:xfrm>
        </p:spPr>
        <p:txBody>
          <a:bodyPr lIns="0" tIns="0" rIns="0" bIns="0"/>
          <a:lstStyle>
            <a:lvl1pPr marL="0" indent="0" algn="l">
              <a:spcBef>
                <a:spcPts val="40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594827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32326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4780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</p:spTree>
    <p:extLst>
      <p:ext uri="{BB962C8B-B14F-4D97-AF65-F5344CB8AC3E}">
        <p14:creationId xmlns:p14="http://schemas.microsoft.com/office/powerpoint/2010/main" val="2828416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Gray Tri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>
            <a:spLocks noChangeAspect="1"/>
          </p:cNvSpPr>
          <p:nvPr userDrawn="1"/>
        </p:nvSpPr>
        <p:spPr>
          <a:xfrm rot="16200000">
            <a:off x="5120640" y="2834640"/>
            <a:ext cx="4023360" cy="4023360"/>
          </a:xfrm>
          <a:prstGeom prst="rtTriangle">
            <a:avLst/>
          </a:prstGeom>
          <a:solidFill>
            <a:srgbClr val="C6C6C9">
              <a:alpha val="1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6C6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32326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4780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</p:spTree>
    <p:extLst>
      <p:ext uri="{BB962C8B-B14F-4D97-AF65-F5344CB8AC3E}">
        <p14:creationId xmlns:p14="http://schemas.microsoft.com/office/powerpoint/2010/main" val="280169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32326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616" y="1883664"/>
            <a:ext cx="8458200" cy="40416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3757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</p:spTree>
    <p:extLst>
      <p:ext uri="{BB962C8B-B14F-4D97-AF65-F5344CB8AC3E}">
        <p14:creationId xmlns:p14="http://schemas.microsoft.com/office/powerpoint/2010/main" val="288882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Gray Tri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/>
          <p:cNvSpPr>
            <a:spLocks noChangeAspect="1"/>
          </p:cNvSpPr>
          <p:nvPr userDrawn="1"/>
        </p:nvSpPr>
        <p:spPr>
          <a:xfrm rot="16200000">
            <a:off x="5120640" y="2834640"/>
            <a:ext cx="4023360" cy="4023360"/>
          </a:xfrm>
          <a:prstGeom prst="rtTriangle">
            <a:avLst/>
          </a:prstGeom>
          <a:solidFill>
            <a:srgbClr val="C6C6C9">
              <a:alpha val="1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6C6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32326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616" y="1883664"/>
            <a:ext cx="8458200" cy="40416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3757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</p:spTree>
    <p:extLst>
      <p:ext uri="{BB962C8B-B14F-4D97-AF65-F5344CB8AC3E}">
        <p14:creationId xmlns:p14="http://schemas.microsoft.com/office/powerpoint/2010/main" val="15386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4780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52426" y="1657349"/>
            <a:ext cx="8467724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1"/>
          </p:nvPr>
        </p:nvSpPr>
        <p:spPr>
          <a:xfrm>
            <a:off x="352425" y="2377440"/>
            <a:ext cx="8467725" cy="37465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193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4779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52426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4668090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3"/>
          </p:nvPr>
        </p:nvSpPr>
        <p:spPr>
          <a:xfrm>
            <a:off x="357188" y="2377440"/>
            <a:ext cx="4148137" cy="37490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34"/>
          </p:nvPr>
        </p:nvSpPr>
        <p:spPr>
          <a:xfrm>
            <a:off x="4668837" y="2378075"/>
            <a:ext cx="4151376" cy="37480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937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eft Two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1072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4668090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36"/>
          </p:nvPr>
        </p:nvSpPr>
        <p:spPr>
          <a:xfrm>
            <a:off x="4668090" y="3986784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52426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37"/>
          </p:nvPr>
        </p:nvSpPr>
        <p:spPr>
          <a:xfrm>
            <a:off x="352425" y="2381250"/>
            <a:ext cx="4152900" cy="37490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38"/>
          </p:nvPr>
        </p:nvSpPr>
        <p:spPr>
          <a:xfrm>
            <a:off x="4668837" y="2381249"/>
            <a:ext cx="4151376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39"/>
          </p:nvPr>
        </p:nvSpPr>
        <p:spPr>
          <a:xfrm>
            <a:off x="4668837" y="4712970"/>
            <a:ext cx="4151376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7520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>
            <a:spLocks noChangeAspect="1"/>
          </p:cNvSpPr>
          <p:nvPr userDrawn="1"/>
        </p:nvSpPr>
        <p:spPr>
          <a:xfrm rot="5400000">
            <a:off x="0" y="0"/>
            <a:ext cx="768096" cy="768096"/>
          </a:xfrm>
          <a:prstGeom prst="rtTriangle">
            <a:avLst/>
          </a:prstGeom>
          <a:solidFill>
            <a:srgbClr val="337D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 bwMode="gray">
          <a:xfrm>
            <a:off x="8620125" y="6662377"/>
            <a:ext cx="438150" cy="120184"/>
          </a:xfrm>
          <a:prstGeom prst="rect">
            <a:avLst/>
          </a:prstGeom>
        </p:spPr>
        <p:txBody>
          <a:bodyPr wrap="square" lIns="0" tIns="0" rIns="0" bIns="0" anchor="b" anchorCtr="0"/>
          <a:lstStyle>
            <a:defPPr>
              <a:defRPr lang="en-US"/>
            </a:defPPr>
            <a:lvl1pPr marL="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9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C0926A-889A-463A-A5EA-682F15689EEF}" type="slidenum"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pPr/>
              <a:t>‹#›</a:t>
            </a:fld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6616" y="231310"/>
            <a:ext cx="8458200" cy="95097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56616" y="1883664"/>
            <a:ext cx="8458200" cy="4041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69900" y="6403975"/>
            <a:ext cx="3302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67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4" r:id="rId3"/>
    <p:sldLayoutId id="2147483664" r:id="rId4"/>
    <p:sldLayoutId id="2147483650" r:id="rId5"/>
    <p:sldLayoutId id="2147483665" r:id="rId6"/>
    <p:sldLayoutId id="2147483655" r:id="rId7"/>
    <p:sldLayoutId id="2147483656" r:id="rId8"/>
    <p:sldLayoutId id="2147483658" r:id="rId9"/>
    <p:sldLayoutId id="2147483659" r:id="rId10"/>
    <p:sldLayoutId id="2147483657" r:id="rId11"/>
  </p:sldLayoutIdLst>
  <p:txStyles>
    <p:titleStyle>
      <a:lvl1pPr algn="l" defTabSz="914400" rtl="0" eaLnBrk="1" latinLnBrk="0" hangingPunct="1">
        <a:lnSpc>
          <a:spcPct val="90000"/>
        </a:lnSpc>
        <a:spcBef>
          <a:spcPts val="0"/>
        </a:spcBef>
        <a:buNone/>
        <a:defRPr sz="3000" b="0" kern="1200">
          <a:solidFill>
            <a:srgbClr val="337DBE"/>
          </a:solidFill>
          <a:latin typeface="+mj-lt"/>
          <a:ea typeface="+mj-ea"/>
          <a:cs typeface="+mj-cs"/>
        </a:defRPr>
      </a:lvl1pPr>
    </p:titleStyle>
    <p:bodyStyle>
      <a:lvl1pPr marL="292608" indent="-292608" algn="l" defTabSz="914400" rtl="0" eaLnBrk="1" latinLnBrk="0" hangingPunct="1">
        <a:lnSpc>
          <a:spcPct val="90000"/>
        </a:lnSpc>
        <a:spcBef>
          <a:spcPts val="2000"/>
        </a:spcBef>
        <a:buClr>
          <a:srgbClr val="337DBE"/>
        </a:buClr>
        <a:buSzPct val="77000"/>
        <a:buFont typeface="Wingdings 3" panose="05040102010807070707" pitchFamily="18" charset="2"/>
        <a:buChar char="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6928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37DBE"/>
        </a:buClr>
        <a:buFont typeface="Wingdings" panose="05000000000000000000" pitchFamily="2" charset="2"/>
        <a:buChar char="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37DBE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728" indent="-219456" algn="l" defTabSz="914400" rtl="0" eaLnBrk="1" latinLnBrk="0" hangingPunct="1">
        <a:lnSpc>
          <a:spcPct val="90000"/>
        </a:lnSpc>
        <a:spcBef>
          <a:spcPts val="200"/>
        </a:spcBef>
        <a:buClr>
          <a:srgbClr val="337DBE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173736" algn="l" defTabSz="914400" rtl="0" eaLnBrk="1" latinLnBrk="0" hangingPunct="1">
        <a:lnSpc>
          <a:spcPct val="90000"/>
        </a:lnSpc>
        <a:spcBef>
          <a:spcPts val="100"/>
        </a:spcBef>
        <a:buClr>
          <a:srgbClr val="337DBE"/>
        </a:buClr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Insurance Industry Employment Trends: 1990–2017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Insurance Information Institute</a:t>
            </a:r>
          </a:p>
          <a:p>
            <a:r>
              <a:rPr lang="en-US" altLang="en-US" dirty="0"/>
              <a:t>March 2017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gray">
          <a:xfrm>
            <a:off x="704081" y="5983111"/>
            <a:ext cx="7772400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82880" anchor="b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1200" spc="50" dirty="0">
                <a:solidFill>
                  <a:srgbClr val="337DBE"/>
                </a:solidFill>
                <a:latin typeface="+mn-lt"/>
              </a:rPr>
              <a:t>Steven Weisbart, Ph.D., Vice President and Chief Economist</a:t>
            </a:r>
            <a:br>
              <a:rPr lang="en-US" altLang="en-US" sz="1200" spc="50" dirty="0">
                <a:solidFill>
                  <a:srgbClr val="337DBE"/>
                </a:solidFill>
                <a:latin typeface="+mn-lt"/>
              </a:rPr>
            </a:b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Insurance Information Institute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110 William Street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New York, NY 10038 </a:t>
            </a:r>
            <a:b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</a:b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Tel: 212.346.5540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 Cell: 917.494.5945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 stevenw@iii.org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 www.iii.org</a:t>
            </a:r>
          </a:p>
        </p:txBody>
      </p:sp>
    </p:spTree>
    <p:extLst>
      <p:ext uri="{BB962C8B-B14F-4D97-AF65-F5344CB8AC3E}">
        <p14:creationId xmlns:p14="http://schemas.microsoft.com/office/powerpoint/2010/main" val="203656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U.S. Employment in the 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Reinsurance Industry: 1990–2017*</a:t>
            </a:r>
            <a:endParaRPr lang="en-US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1133856" y="6286391"/>
            <a:ext cx="7680960" cy="415018"/>
          </a:xfr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*As of January 2017; not seasonally adjusted; Does not include agents &amp; brokers.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030175"/>
              </p:ext>
            </p:extLst>
          </p:nvPr>
        </p:nvGraphicFramePr>
        <p:xfrm>
          <a:off x="469900" y="1535906"/>
          <a:ext cx="8528050" cy="450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5267166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U.S. Employment in Insurance 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Agencies &amp; Brokerages: 1990–2017*</a:t>
            </a:r>
            <a:endParaRPr lang="en-US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*As of January 2017; not seasonally adjusted. Includes all types of insurance.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113362"/>
              </p:ext>
            </p:extLst>
          </p:nvPr>
        </p:nvGraphicFramePr>
        <p:xfrm>
          <a:off x="469900" y="1535906"/>
          <a:ext cx="8528050" cy="450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3074707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U.S. Employment in Independent 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Claims Adjusting: 1990–2017*</a:t>
            </a:r>
            <a:endParaRPr lang="en-US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*As of January 2017; not seasonally adjusted.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269273"/>
              </p:ext>
            </p:extLst>
          </p:nvPr>
        </p:nvGraphicFramePr>
        <p:xfrm>
          <a:off x="469900" y="1535906"/>
          <a:ext cx="8528050" cy="450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3180904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U.S. Employment in Third-Party Administration </a:t>
            </a:r>
            <a:br>
              <a:rPr lang="en-US" altLang="en-US" dirty="0"/>
            </a:br>
            <a:r>
              <a:rPr lang="en-US" altLang="en-US" dirty="0"/>
              <a:t>of Insurance Funds: 1990–2017*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*As of January, 2017; not seasonally adjusted. Includes all types of insurance.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321382"/>
              </p:ext>
            </p:extLst>
          </p:nvPr>
        </p:nvGraphicFramePr>
        <p:xfrm>
          <a:off x="469900" y="1535906"/>
          <a:ext cx="8528050" cy="450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5166945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Insurance Information Institute Online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accent1"/>
                </a:solidFill>
              </a:rPr>
              <a:t>www.iii.org</a:t>
            </a:r>
          </a:p>
          <a:p>
            <a:r>
              <a:rPr lang="en-US" dirty="0"/>
              <a:t>Download at </a:t>
            </a:r>
            <a:r>
              <a:rPr lang="en-US" u="sng" dirty="0">
                <a:solidFill>
                  <a:schemeClr val="accent1"/>
                </a:solidFill>
              </a:rPr>
              <a:t>www.iii.org/insurance-topics/features/presentations</a:t>
            </a:r>
          </a:p>
          <a:p>
            <a:r>
              <a:rPr lang="en-US" dirty="0"/>
              <a:t>Twitter: twitter.com/</a:t>
            </a:r>
            <a:r>
              <a:rPr lang="en-US" dirty="0" err="1"/>
              <a:t>iii_research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4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 of Insurance Sector </a:t>
            </a:r>
            <a:br>
              <a:rPr lang="en-US" altLang="en-US" dirty="0"/>
            </a:br>
            <a:r>
              <a:rPr lang="en-US" altLang="en-US" dirty="0"/>
              <a:t>Employment Changes*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1013371" y="6263222"/>
            <a:ext cx="7680960" cy="415018"/>
          </a:xfrm>
        </p:spPr>
        <p:txBody>
          <a:bodyPr/>
          <a:lstStyle/>
          <a:p>
            <a:r>
              <a:rPr lang="en-US" dirty="0"/>
              <a:t>*Data are through January 2017 and are preliminary (i.e., subject to later revision); not seasonally adjusted.</a:t>
            </a:r>
            <a:br>
              <a:rPr lang="en-US" dirty="0"/>
            </a:br>
            <a:r>
              <a:rPr lang="en-US" altLang="en-US" dirty="0"/>
              <a:t>Source: U.S. Bureau of Labor Statistics</a:t>
            </a:r>
            <a:endParaRPr lang="en-US" dirty="0"/>
          </a:p>
        </p:txBody>
      </p:sp>
      <p:graphicFrame>
        <p:nvGraphicFramePr>
          <p:cNvPr id="6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2936524"/>
              </p:ext>
            </p:extLst>
          </p:nvPr>
        </p:nvGraphicFramePr>
        <p:xfrm>
          <a:off x="477100" y="1302679"/>
          <a:ext cx="8217231" cy="474603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37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2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1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6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3503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Insurance Subsector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December </a:t>
                      </a:r>
                      <a:br>
                        <a:rPr lang="en-US" sz="18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2016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Employment</a:t>
                      </a:r>
                    </a:p>
                  </a:txBody>
                  <a:tcPr marL="73152" marR="73152" marT="64008" marB="64008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January</a:t>
                      </a:r>
                      <a:br>
                        <a:rPr lang="en-US" sz="18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2017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Employment</a:t>
                      </a:r>
                    </a:p>
                  </a:txBody>
                  <a:tcPr marL="73152" marR="73152" marT="64008" marB="64008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Change</a:t>
                      </a:r>
                    </a:p>
                  </a:txBody>
                  <a:tcPr marL="73152" marR="73152" marT="64008" marB="64008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Carriers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0000"/>
                        </a:lnSpc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0000"/>
                        </a:lnSpc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90000"/>
                        </a:lnSpc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P-C Direct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560,100</a:t>
                      </a:r>
                    </a:p>
                  </a:txBody>
                  <a:tcPr marL="73152" marR="73152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559,900</a:t>
                      </a:r>
                    </a:p>
                  </a:txBody>
                  <a:tcPr marL="73152" marR="73152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90000"/>
                        </a:lnSpc>
                        <a:tabLst>
                          <a:tab pos="1146175" algn="r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-200</a:t>
                      </a: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Life Direct 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352,700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350,600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-2,100</a:t>
                      </a: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Health/Medical Direct 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471,400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470,900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-500</a:t>
                      </a: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Title &amp; Other Direct 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92,900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93,000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+100</a:t>
                      </a: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8766113"/>
                  </a:ext>
                </a:extLst>
              </a:tr>
              <a:tr h="548939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Reinsurers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25,200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24,900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-300</a:t>
                      </a: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569133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Others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0000"/>
                        </a:lnSpc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05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Agents/Brokers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783,400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781,900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-1,500</a:t>
                      </a: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2339442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Third-Party Administration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187,700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186,600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-1,100</a:t>
                      </a: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220355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Claims Adjusters 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58,800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59,600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+800</a:t>
                      </a: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883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02414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Baselines:</a:t>
            </a:r>
            <a:br>
              <a:rPr lang="en-US" altLang="en-US" dirty="0"/>
            </a:br>
            <a:r>
              <a:rPr lang="en-US" altLang="en-US" dirty="0"/>
              <a:t>U.S. Employment Trends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73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U.S. Nonfarm Employment,</a:t>
            </a:r>
            <a:br>
              <a:rPr lang="en-US" altLang="en-US" dirty="0"/>
            </a:br>
            <a:r>
              <a:rPr lang="en-US" altLang="en-US" dirty="0"/>
              <a:t>Monthly, 1990–2017*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en-US" dirty="0"/>
              <a:t>*As of February 2017; not seasonally adjusted.</a:t>
            </a:r>
          </a:p>
          <a:p>
            <a:r>
              <a:rPr lang="en-US" altLang="en-US" dirty="0"/>
              <a:t>Note: Recessions indicated by gray shaded columns.</a:t>
            </a:r>
          </a:p>
          <a:p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302581"/>
              </p:ext>
            </p:extLst>
          </p:nvPr>
        </p:nvGraphicFramePr>
        <p:xfrm>
          <a:off x="234892" y="1411665"/>
          <a:ext cx="8808440" cy="4632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689211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U.S. Employment in Service Industries,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Monthly, 1990–2017*</a:t>
            </a:r>
            <a:endParaRPr lang="en-US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en-US" dirty="0"/>
              <a:t>As of February 2017; not seasonally adjusted.</a:t>
            </a:r>
          </a:p>
          <a:p>
            <a:r>
              <a:rPr lang="en-US" altLang="en-US" dirty="0"/>
              <a:t>Note: Recessions indicated by gray shaded columns.</a:t>
            </a:r>
          </a:p>
          <a:p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950566"/>
              </p:ext>
            </p:extLst>
          </p:nvPr>
        </p:nvGraphicFramePr>
        <p:xfrm>
          <a:off x="469900" y="1535906"/>
          <a:ext cx="8528050" cy="450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2612327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Insurance Industry </a:t>
            </a:r>
            <a:br>
              <a:rPr lang="en-US" altLang="en-US" dirty="0"/>
            </a:br>
            <a:r>
              <a:rPr lang="en-US" altLang="en-US" dirty="0"/>
              <a:t>Employment Trends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altLang="en-US" dirty="0"/>
            </a:br>
            <a:r>
              <a:rPr lang="en-US" altLang="en-US" dirty="0"/>
              <a:t>From 1998–2013, Total Industry </a:t>
            </a:r>
            <a:br>
              <a:rPr lang="en-US" altLang="en-US" dirty="0"/>
            </a:br>
            <a:r>
              <a:rPr lang="en-US" altLang="en-US" dirty="0"/>
              <a:t>Employment Has Stayed in a </a:t>
            </a:r>
            <a:br>
              <a:rPr lang="en-US" altLang="en-US" dirty="0"/>
            </a:br>
            <a:r>
              <a:rPr lang="en-US" altLang="en-US" dirty="0"/>
              <a:t>Narrow Band of 2.3–2.4 Million; </a:t>
            </a:r>
            <a:br>
              <a:rPr lang="en-US" altLang="en-US" dirty="0"/>
            </a:br>
            <a:r>
              <a:rPr lang="en-US" altLang="en-US" dirty="0"/>
              <a:t>in 2014 it Rose Above that Band</a:t>
            </a:r>
          </a:p>
        </p:txBody>
      </p:sp>
    </p:spTree>
    <p:extLst>
      <p:ext uri="{BB962C8B-B14F-4D97-AF65-F5344CB8AC3E}">
        <p14:creationId xmlns:p14="http://schemas.microsoft.com/office/powerpoint/2010/main" val="64954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U.S. Employment in the Direct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P/C Insurance Industry: 1990–2017*</a:t>
            </a:r>
            <a:endParaRPr lang="en-US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*As of January 2017; not seasonally adjusted; Does not include agents &amp; brokers.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297155"/>
              </p:ext>
            </p:extLst>
          </p:nvPr>
        </p:nvGraphicFramePr>
        <p:xfrm>
          <a:off x="469900" y="1535906"/>
          <a:ext cx="8528050" cy="450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3621504" y="2021306"/>
            <a:ext cx="3183333" cy="2199820"/>
            <a:chOff x="3621504" y="2021306"/>
            <a:chExt cx="3183333" cy="2199820"/>
          </a:xfrm>
        </p:grpSpPr>
        <p:sp>
          <p:nvSpPr>
            <p:cNvPr id="10" name="AutoShape 7"/>
            <p:cNvSpPr>
              <a:spLocks noChangeArrowheads="1"/>
            </p:cNvSpPr>
            <p:nvPr/>
          </p:nvSpPr>
          <p:spPr bwMode="gray">
            <a:xfrm>
              <a:off x="3621504" y="2021306"/>
              <a:ext cx="3106533" cy="1179942"/>
            </a:xfrm>
            <a:prstGeom prst="rect">
              <a:avLst/>
            </a:prstGeom>
            <a:solidFill>
              <a:schemeClr val="accent1"/>
            </a:solidFill>
            <a:ln w="28575" algn="ctr">
              <a:noFill/>
              <a:miter lim="800000"/>
              <a:headEnd/>
              <a:tailEnd/>
            </a:ln>
          </p:spPr>
          <p:txBody>
            <a:bodyPr tIns="45720" bIns="45720" anchor="ctr"/>
            <a:lstStyle/>
            <a:p>
              <a:pPr algn="ctr" eaLnBrk="0" fontAlgn="base" hangingPunct="0">
                <a:lnSpc>
                  <a:spcPct val="92000"/>
                </a:lnSpc>
                <a:spcBef>
                  <a:spcPts val="400"/>
                </a:spcBef>
                <a:spcAft>
                  <a:spcPct val="0"/>
                </a:spcAft>
                <a:buClr>
                  <a:srgbClr val="FFFFFF"/>
                </a:buClr>
                <a:buFont typeface="Wingdings" pitchFamily="2" charset="2"/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Sometimes the BLS Reclassifies Employment Within Industries.</a:t>
              </a:r>
            </a:p>
            <a:p>
              <a:pPr algn="ctr" eaLnBrk="0" fontAlgn="base" hangingPunct="0">
                <a:lnSpc>
                  <a:spcPct val="92000"/>
                </a:lnSpc>
                <a:spcBef>
                  <a:spcPts val="400"/>
                </a:spcBef>
                <a:spcAft>
                  <a:spcPct val="0"/>
                </a:spcAft>
                <a:buClr>
                  <a:srgbClr val="FFFFFF"/>
                </a:buClr>
                <a:buFont typeface="Wingdings" pitchFamily="2" charset="2"/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When This Happens, the Change is Spread Evenly Over a 12-month Period (in This Case March 2010–March 2011)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 bwMode="gray">
            <a:xfrm>
              <a:off x="5995753" y="3160902"/>
              <a:ext cx="809084" cy="1060224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283778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U.S. Employment in the Direct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Life Insurance Industry: 1990–2017*</a:t>
            </a:r>
            <a:endParaRPr lang="en-US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*As of January 2017; not seasonally adjusted; Does not include agents &amp; brokers.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392495"/>
              </p:ext>
            </p:extLst>
          </p:nvPr>
        </p:nvGraphicFramePr>
        <p:xfrm>
          <a:off x="469900" y="1535906"/>
          <a:ext cx="8528050" cy="450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814838" y="1930149"/>
            <a:ext cx="3191573" cy="2767686"/>
            <a:chOff x="5145467" y="1604785"/>
            <a:chExt cx="3191573" cy="2767686"/>
          </a:xfrm>
        </p:grpSpPr>
        <p:cxnSp>
          <p:nvCxnSpPr>
            <p:cNvPr id="12" name="Straight Arrow Connector 11"/>
            <p:cNvCxnSpPr/>
            <p:nvPr/>
          </p:nvCxnSpPr>
          <p:spPr bwMode="gray">
            <a:xfrm flipH="1">
              <a:off x="5632471" y="3024511"/>
              <a:ext cx="1108782" cy="1347960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AutoShape 7"/>
            <p:cNvSpPr>
              <a:spLocks noChangeArrowheads="1"/>
            </p:cNvSpPr>
            <p:nvPr/>
          </p:nvSpPr>
          <p:spPr bwMode="gray">
            <a:xfrm>
              <a:off x="5145467" y="1604785"/>
              <a:ext cx="3191573" cy="1419726"/>
            </a:xfrm>
            <a:prstGeom prst="rect">
              <a:avLst/>
            </a:prstGeom>
            <a:solidFill>
              <a:schemeClr val="accent1"/>
            </a:solidFill>
            <a:ln w="28575" algn="ctr">
              <a:noFill/>
              <a:miter lim="800000"/>
              <a:headEnd/>
              <a:tailEnd/>
            </a:ln>
          </p:spPr>
          <p:txBody>
            <a:bodyPr tIns="45720" bIns="45720" anchor="ctr"/>
            <a:lstStyle/>
            <a:p>
              <a:pPr algn="ctr" eaLnBrk="0" fontAlgn="base" hangingPunct="0">
                <a:lnSpc>
                  <a:spcPct val="92000"/>
                </a:lnSpc>
                <a:spcBef>
                  <a:spcPts val="400"/>
                </a:spcBef>
                <a:spcAft>
                  <a:spcPct val="0"/>
                </a:spcAft>
                <a:buClr>
                  <a:srgbClr val="FFFFFF"/>
                </a:buClr>
                <a:buFont typeface="Wingdings" pitchFamily="2" charset="2"/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Every 4</a:t>
              </a:r>
              <a:r>
                <a:rPr lang="en-US" sz="1200" b="1" dirty="0">
                  <a:solidFill>
                    <a:schemeClr val="bg1"/>
                  </a:solidFill>
                  <a:latin typeface="Arial"/>
                  <a:cs typeface="Arial"/>
                </a:rPr>
                <a:t>–</a:t>
              </a: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5 Years BLS Reconciles its Data with Census Data; Sometimes This Reclassifies Employment Within Industries.</a:t>
              </a:r>
            </a:p>
            <a:p>
              <a:pPr algn="ctr" eaLnBrk="0" fontAlgn="base" hangingPunct="0">
                <a:lnSpc>
                  <a:spcPct val="92000"/>
                </a:lnSpc>
                <a:spcBef>
                  <a:spcPts val="400"/>
                </a:spcBef>
                <a:spcAft>
                  <a:spcPct val="0"/>
                </a:spcAft>
                <a:buClr>
                  <a:srgbClr val="FFFFFF"/>
                </a:buClr>
                <a:buFont typeface="Wingdings" pitchFamily="2" charset="2"/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This Drop, Spread Over March 2004–March 2005, Moved Some People to the Health/Medical Expense Sector.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715014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U.S. Employment in the Direct Health-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Medical Insurance Industry: 1990–2017*</a:t>
            </a:r>
            <a:endParaRPr lang="en-US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*As of January 2017; not seasonally adjusted; Does not include agents &amp; brokers.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051093"/>
              </p:ext>
            </p:extLst>
          </p:nvPr>
        </p:nvGraphicFramePr>
        <p:xfrm>
          <a:off x="469900" y="1426128"/>
          <a:ext cx="8528050" cy="461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502060" y="2315541"/>
            <a:ext cx="3606946" cy="1419726"/>
            <a:chOff x="5354052" y="2045066"/>
            <a:chExt cx="3606946" cy="1419726"/>
          </a:xfrm>
        </p:grpSpPr>
        <p:cxnSp>
          <p:nvCxnSpPr>
            <p:cNvPr id="12" name="Straight Arrow Connector 11"/>
            <p:cNvCxnSpPr/>
            <p:nvPr/>
          </p:nvCxnSpPr>
          <p:spPr bwMode="gray">
            <a:xfrm>
              <a:off x="8337041" y="2667252"/>
              <a:ext cx="623957" cy="797540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AutoShape 7"/>
            <p:cNvSpPr>
              <a:spLocks noChangeArrowheads="1"/>
            </p:cNvSpPr>
            <p:nvPr/>
          </p:nvSpPr>
          <p:spPr bwMode="gray">
            <a:xfrm>
              <a:off x="5354052" y="2045066"/>
              <a:ext cx="3191573" cy="1419726"/>
            </a:xfrm>
            <a:prstGeom prst="rect">
              <a:avLst/>
            </a:prstGeom>
            <a:solidFill>
              <a:schemeClr val="accent1"/>
            </a:solidFill>
            <a:ln w="28575" algn="ctr">
              <a:noFill/>
              <a:miter lim="800000"/>
              <a:headEnd/>
              <a:tailEnd/>
            </a:ln>
          </p:spPr>
          <p:txBody>
            <a:bodyPr tIns="45720" bIns="45720" anchor="ctr"/>
            <a:lstStyle/>
            <a:p>
              <a:pPr algn="ctr" eaLnBrk="0" fontAlgn="base" hangingPunct="0">
                <a:lnSpc>
                  <a:spcPct val="92000"/>
                </a:lnSpc>
                <a:spcBef>
                  <a:spcPts val="400"/>
                </a:spcBef>
                <a:spcAft>
                  <a:spcPct val="0"/>
                </a:spcAft>
                <a:buClr>
                  <a:srgbClr val="FFFFFF"/>
                </a:buClr>
                <a:buFont typeface="Wingdings" pitchFamily="2" charset="2"/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Every 4</a:t>
              </a:r>
              <a:r>
                <a:rPr lang="en-US" sz="1200" b="1" dirty="0">
                  <a:solidFill>
                    <a:schemeClr val="bg1"/>
                  </a:solidFill>
                  <a:latin typeface="Arial"/>
                  <a:cs typeface="Arial"/>
                </a:rPr>
                <a:t>–</a:t>
              </a: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5 Years BLS Reconciles its Data with Census Data; Sometimes This Reclassifies Employment Within Industries.</a:t>
              </a:r>
            </a:p>
            <a:p>
              <a:pPr algn="ctr" eaLnBrk="0" fontAlgn="base" hangingPunct="0">
                <a:lnSpc>
                  <a:spcPct val="92000"/>
                </a:lnSpc>
                <a:spcBef>
                  <a:spcPts val="400"/>
                </a:spcBef>
                <a:spcAft>
                  <a:spcPct val="0"/>
                </a:spcAft>
                <a:buClr>
                  <a:srgbClr val="FFFFFF"/>
                </a:buClr>
                <a:buFont typeface="Wingdings" pitchFamily="2" charset="2"/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This Increase, Spread Over March 2004–March 2005, Moved Some People from  the Life/Annuities Sector.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402089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Custom 119">
      <a:dk1>
        <a:srgbClr val="000000"/>
      </a:dk1>
      <a:lt1>
        <a:srgbClr val="FFFFFF"/>
      </a:lt1>
      <a:dk2>
        <a:srgbClr val="072C44"/>
      </a:dk2>
      <a:lt2>
        <a:srgbClr val="FFFFFF"/>
      </a:lt2>
      <a:accent1>
        <a:srgbClr val="337DBE"/>
      </a:accent1>
      <a:accent2>
        <a:srgbClr val="F69322"/>
      </a:accent2>
      <a:accent3>
        <a:srgbClr val="43B19E"/>
      </a:accent3>
      <a:accent4>
        <a:srgbClr val="E2B431"/>
      </a:accent4>
      <a:accent5>
        <a:srgbClr val="9A9A9A"/>
      </a:accent5>
      <a:accent6>
        <a:srgbClr val="D34D27"/>
      </a:accent6>
      <a:hlink>
        <a:srgbClr val="337DBE"/>
      </a:hlink>
      <a:folHlink>
        <a:srgbClr val="A6DCF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defRPr sz="2000" b="1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marL="292608" indent="-292608">
          <a:lnSpc>
            <a:spcPct val="90000"/>
          </a:lnSpc>
          <a:spcBef>
            <a:spcPts val="1200"/>
          </a:spcBef>
          <a:buClr>
            <a:srgbClr val="337DBE"/>
          </a:buClr>
          <a:buSzPct val="77000"/>
          <a:buFont typeface="Wingdings 3" panose="05040102010807070707" pitchFamily="18" charset="2"/>
          <a:buChar char=""/>
          <a:defRPr sz="20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stom 121">
      <a:dk1>
        <a:srgbClr val="000000"/>
      </a:dk1>
      <a:lt1>
        <a:srgbClr val="FFFFFF"/>
      </a:lt1>
      <a:dk2>
        <a:srgbClr val="072C44"/>
      </a:dk2>
      <a:lt2>
        <a:srgbClr val="FFFFFF"/>
      </a:lt2>
      <a:accent1>
        <a:srgbClr val="337DBE"/>
      </a:accent1>
      <a:accent2>
        <a:srgbClr val="F69322"/>
      </a:accent2>
      <a:accent3>
        <a:srgbClr val="43B19E"/>
      </a:accent3>
      <a:accent4>
        <a:srgbClr val="E2B431"/>
      </a:accent4>
      <a:accent5>
        <a:srgbClr val="9A9A9A"/>
      </a:accent5>
      <a:accent6>
        <a:srgbClr val="D34D27"/>
      </a:accent6>
      <a:hlink>
        <a:srgbClr val="337DBE"/>
      </a:hlink>
      <a:folHlink>
        <a:srgbClr val="A6DCF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ustom 120">
      <a:dk1>
        <a:sysClr val="windowText" lastClr="000000"/>
      </a:dk1>
      <a:lt1>
        <a:sysClr val="window" lastClr="FFFFFF"/>
      </a:lt1>
      <a:dk2>
        <a:srgbClr val="072C44"/>
      </a:dk2>
      <a:lt2>
        <a:srgbClr val="FFFFFF"/>
      </a:lt2>
      <a:accent1>
        <a:srgbClr val="337DBE"/>
      </a:accent1>
      <a:accent2>
        <a:srgbClr val="F69322"/>
      </a:accent2>
      <a:accent3>
        <a:srgbClr val="43B19E"/>
      </a:accent3>
      <a:accent4>
        <a:srgbClr val="E2B431"/>
      </a:accent4>
      <a:accent5>
        <a:srgbClr val="9A9A9A"/>
      </a:accent5>
      <a:accent6>
        <a:srgbClr val="D34D27"/>
      </a:accent6>
      <a:hlink>
        <a:srgbClr val="337DBE"/>
      </a:hlink>
      <a:folHlink>
        <a:srgbClr val="A6DCF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2428</TotalTime>
  <Words>700</Words>
  <Application>Microsoft Office PowerPoint</Application>
  <PresentationFormat>On-screen Show (4:3)</PresentationFormat>
  <Paragraphs>118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Narrow</vt:lpstr>
      <vt:lpstr>Calibri</vt:lpstr>
      <vt:lpstr>Symbol</vt:lpstr>
      <vt:lpstr>Wingdings</vt:lpstr>
      <vt:lpstr>Wingdings 3</vt:lpstr>
      <vt:lpstr>Office Theme</vt:lpstr>
      <vt:lpstr>Insurance Industry Employment Trends: 1990–2017</vt:lpstr>
      <vt:lpstr>Overview of Insurance Sector  Employment Changes*</vt:lpstr>
      <vt:lpstr>Baselines: U.S. Employment Trends</vt:lpstr>
      <vt:lpstr>U.S. Nonfarm Employment, Monthly, 1990–2017*</vt:lpstr>
      <vt:lpstr>U.S. Employment in Service Industries, Monthly, 1990–2017*</vt:lpstr>
      <vt:lpstr>Insurance Industry  Employment Trends</vt:lpstr>
      <vt:lpstr>U.S. Employment in the Direct P/C Insurance Industry: 1990–2017*</vt:lpstr>
      <vt:lpstr>U.S. Employment in the Direct Life Insurance Industry: 1990–2017*</vt:lpstr>
      <vt:lpstr>U.S. Employment in the Direct Health- Medical Insurance Industry: 1990–2017*</vt:lpstr>
      <vt:lpstr>U.S. Employment in the  Reinsurance Industry: 1990–2017*</vt:lpstr>
      <vt:lpstr>U.S. Employment in Insurance  Agencies &amp; Brokerages: 1990–2017*</vt:lpstr>
      <vt:lpstr>U.S. Employment in Independent  Claims Adjusting: 1990–2017*</vt:lpstr>
      <vt:lpstr>U.S. Employment in Third-Party Administration  of Insurance Funds: 1990–2017*</vt:lpstr>
      <vt:lpstr>Insurance Information Institute Online</vt:lpstr>
    </vt:vector>
  </TitlesOfParts>
  <Company>eSlide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P14228 - III PPT Template 4:3</dc:title>
  <dc:subject>v2007 and v2010</dc:subject>
  <dc:creator>Call @ 866-2-eSlide</dc:creator>
  <dc:description>eSlide, LLC - P14285 -  Insurance Industry Employment Trends</dc:description>
  <cp:lastModifiedBy>Sassian, Maria</cp:lastModifiedBy>
  <cp:revision>224</cp:revision>
  <dcterms:created xsi:type="dcterms:W3CDTF">2011-11-02T14:24:24Z</dcterms:created>
  <dcterms:modified xsi:type="dcterms:W3CDTF">2017-03-10T17:51:14Z</dcterms:modified>
</cp:coreProperties>
</file>