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3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10/2/2015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October </a:t>
            </a:r>
            <a:r>
              <a:rPr lang="en-US" altLang="en-US" dirty="0">
                <a:latin typeface="Arial" panose="020B0604020202020204" pitchFamily="34" charset="0"/>
              </a:rPr>
              <a:t>2015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249728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964178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1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424781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8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455800"/>
              </p:ext>
            </p:extLst>
          </p:nvPr>
        </p:nvGraphicFramePr>
        <p:xfrm>
          <a:off x="377825" y="1373188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373188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August </a:t>
            </a:r>
            <a:r>
              <a:rPr lang="en-US" altLang="en-US" sz="1100" dirty="0" smtClean="0"/>
              <a:t>2015 </a:t>
            </a:r>
            <a:r>
              <a:rPr lang="en-US" altLang="en-US" sz="1100" dirty="0"/>
              <a:t>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025457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July </a:t>
                      </a:r>
                      <a:endParaRPr lang="en-US" sz="1800" baseline="0" dirty="0" smtClean="0"/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August </a:t>
                      </a:r>
                      <a:r>
                        <a:rPr lang="en-US" sz="1800" baseline="0" dirty="0" smtClean="0"/>
                        <a:t/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526,000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364,300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365,500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520,500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521,900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78,300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78,100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735,300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735,400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178,500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177,800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436533"/>
              </p:ext>
            </p:extLst>
          </p:nvPr>
        </p:nvGraphicFramePr>
        <p:xfrm>
          <a:off x="3048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September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20418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991366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50083"/>
              <a:gd name="adj2" fmla="val 17773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542889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7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014"/>
              <a:gd name="adj2" fmla="val 517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August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369380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4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27022</TotalTime>
  <Words>798</Words>
  <Application>Microsoft Office PowerPoint</Application>
  <PresentationFormat>On-screen Show (4:3)</PresentationFormat>
  <Paragraphs>132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Symbol</vt:lpstr>
      <vt:lpstr>Verdana</vt:lpstr>
      <vt:lpstr>Wingdings</vt:lpstr>
      <vt:lpstr>Default Design</vt:lpstr>
      <vt:lpstr>Microsoft Graph Chart</vt:lpstr>
      <vt:lpstr>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1990–2015*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Insurance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2030</cp:revision>
  <cp:lastPrinted>2015-02-06T18:04:13Z</cp:lastPrinted>
  <dcterms:modified xsi:type="dcterms:W3CDTF">2015-10-02T17:07:46Z</dcterms:modified>
</cp:coreProperties>
</file>