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2" r:id="rId4"/>
    <p:sldId id="283" r:id="rId5"/>
    <p:sldId id="294" r:id="rId6"/>
    <p:sldId id="285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15" autoAdjust="0"/>
    <p:restoredTop sz="94521" autoAdjust="0"/>
  </p:normalViewPr>
  <p:slideViewPr>
    <p:cSldViewPr snapToGrid="0">
      <p:cViewPr varScale="1">
        <p:scale>
          <a:sx n="114" d="100"/>
          <a:sy n="114" d="100"/>
        </p:scale>
        <p:origin x="1386" y="108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Sheet1!$A$3:$A$323</c:f>
              <c:numCache>
                <c:formatCode>yy</c:formatCode>
                <c:ptCount val="321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</c:numCache>
            </c:numRef>
          </c:cat>
          <c:val>
            <c:numRef>
              <c:f>Sheet1!$C$3:$C$323</c:f>
              <c:numCache>
                <c:formatCode>0</c:formatCode>
                <c:ptCount val="3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Sheet1!$A$3:$A$323</c:f>
              <c:numCache>
                <c:formatCode>yy</c:formatCode>
                <c:ptCount val="321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42551</c:v>
                </c:pt>
                <c:pt idx="317" formatCode="&quot;'&quot;yy">
                  <c:v>42582</c:v>
                </c:pt>
                <c:pt idx="318" formatCode="&quot;'&quot;yy">
                  <c:v>42613</c:v>
                </c:pt>
                <c:pt idx="319" formatCode="&quot;'&quot;yy">
                  <c:v>42643</c:v>
                </c:pt>
                <c:pt idx="320" formatCode="&quot;'&quot;yy">
                  <c:v>42674</c:v>
                </c:pt>
              </c:numCache>
            </c:numRef>
          </c:cat>
          <c:val>
            <c:numRef>
              <c:f>Sheet1!$B$3:$B$323</c:f>
              <c:numCache>
                <c:formatCode>0.00</c:formatCode>
                <c:ptCount val="321"/>
                <c:pt idx="0">
                  <c:v>108.03</c:v>
                </c:pt>
                <c:pt idx="1">
                  <c:v>108.69</c:v>
                </c:pt>
                <c:pt idx="2">
                  <c:v>109.33</c:v>
                </c:pt>
                <c:pt idx="3">
                  <c:v>110.23</c:v>
                </c:pt>
                <c:pt idx="4">
                  <c:v>110.8</c:v>
                </c:pt>
                <c:pt idx="5">
                  <c:v>109.53</c:v>
                </c:pt>
                <c:pt idx="6">
                  <c:v>109.41</c:v>
                </c:pt>
                <c:pt idx="7">
                  <c:v>110</c:v>
                </c:pt>
                <c:pt idx="8">
                  <c:v>110.2</c:v>
                </c:pt>
                <c:pt idx="9">
                  <c:v>110.16</c:v>
                </c:pt>
                <c:pt idx="10">
                  <c:v>109.93</c:v>
                </c:pt>
                <c:pt idx="11">
                  <c:v>107.38</c:v>
                </c:pt>
                <c:pt idx="12">
                  <c:v>107.35</c:v>
                </c:pt>
                <c:pt idx="13">
                  <c:v>107.64</c:v>
                </c:pt>
                <c:pt idx="14">
                  <c:v>108.03</c:v>
                </c:pt>
                <c:pt idx="15">
                  <c:v>108.71</c:v>
                </c:pt>
                <c:pt idx="16">
                  <c:v>109.19</c:v>
                </c:pt>
                <c:pt idx="17">
                  <c:v>107.98</c:v>
                </c:pt>
                <c:pt idx="18">
                  <c:v>108.07</c:v>
                </c:pt>
                <c:pt idx="19">
                  <c:v>108.79</c:v>
                </c:pt>
                <c:pt idx="20">
                  <c:v>109.15</c:v>
                </c:pt>
                <c:pt idx="21">
                  <c:v>109.17</c:v>
                </c:pt>
                <c:pt idx="22">
                  <c:v>109.05</c:v>
                </c:pt>
                <c:pt idx="23">
                  <c:v>106.66</c:v>
                </c:pt>
                <c:pt idx="24">
                  <c:v>106.91</c:v>
                </c:pt>
                <c:pt idx="25">
                  <c:v>107.42</c:v>
                </c:pt>
                <c:pt idx="26">
                  <c:v>108.26</c:v>
                </c:pt>
                <c:pt idx="27">
                  <c:v>109.07</c:v>
                </c:pt>
                <c:pt idx="28">
                  <c:v>109.55</c:v>
                </c:pt>
                <c:pt idx="29">
                  <c:v>108.54</c:v>
                </c:pt>
                <c:pt idx="30">
                  <c:v>108.59</c:v>
                </c:pt>
                <c:pt idx="31">
                  <c:v>109.37</c:v>
                </c:pt>
                <c:pt idx="32">
                  <c:v>109.96</c:v>
                </c:pt>
                <c:pt idx="33">
                  <c:v>110.2</c:v>
                </c:pt>
                <c:pt idx="34">
                  <c:v>110.19</c:v>
                </c:pt>
                <c:pt idx="35">
                  <c:v>108.02</c:v>
                </c:pt>
                <c:pt idx="36">
                  <c:v>108.63</c:v>
                </c:pt>
                <c:pt idx="37">
                  <c:v>109.06</c:v>
                </c:pt>
                <c:pt idx="38">
                  <c:v>110.06</c:v>
                </c:pt>
                <c:pt idx="39">
                  <c:v>111.02</c:v>
                </c:pt>
                <c:pt idx="40">
                  <c:v>111.61</c:v>
                </c:pt>
                <c:pt idx="41">
                  <c:v>110.74</c:v>
                </c:pt>
                <c:pt idx="42">
                  <c:v>110.85</c:v>
                </c:pt>
                <c:pt idx="43">
                  <c:v>111.83</c:v>
                </c:pt>
                <c:pt idx="44">
                  <c:v>112.49</c:v>
                </c:pt>
                <c:pt idx="45">
                  <c:v>112.84</c:v>
                </c:pt>
                <c:pt idx="46">
                  <c:v>112.98</c:v>
                </c:pt>
                <c:pt idx="47">
                  <c:v>110.73</c:v>
                </c:pt>
                <c:pt idx="48">
                  <c:v>111.31</c:v>
                </c:pt>
                <c:pt idx="49">
                  <c:v>112.28</c:v>
                </c:pt>
                <c:pt idx="50">
                  <c:v>113.36</c:v>
                </c:pt>
                <c:pt idx="51">
                  <c:v>114.38</c:v>
                </c:pt>
                <c:pt idx="52">
                  <c:v>115.17</c:v>
                </c:pt>
                <c:pt idx="53">
                  <c:v>114.23</c:v>
                </c:pt>
                <c:pt idx="54">
                  <c:v>114.54</c:v>
                </c:pt>
                <c:pt idx="55">
                  <c:v>115.59</c:v>
                </c:pt>
                <c:pt idx="56">
                  <c:v>116.22</c:v>
                </c:pt>
                <c:pt idx="57">
                  <c:v>116.83</c:v>
                </c:pt>
                <c:pt idx="58">
                  <c:v>116.86</c:v>
                </c:pt>
                <c:pt idx="59">
                  <c:v>114.55</c:v>
                </c:pt>
                <c:pt idx="60">
                  <c:v>115.21</c:v>
                </c:pt>
                <c:pt idx="61">
                  <c:v>115.97</c:v>
                </c:pt>
                <c:pt idx="62">
                  <c:v>116.8</c:v>
                </c:pt>
                <c:pt idx="63">
                  <c:v>117.52</c:v>
                </c:pt>
                <c:pt idx="64">
                  <c:v>118.24</c:v>
                </c:pt>
                <c:pt idx="65">
                  <c:v>117.01</c:v>
                </c:pt>
                <c:pt idx="66">
                  <c:v>117.27</c:v>
                </c:pt>
                <c:pt idx="67">
                  <c:v>118.18</c:v>
                </c:pt>
                <c:pt idx="68">
                  <c:v>118.78</c:v>
                </c:pt>
                <c:pt idx="69">
                  <c:v>119.02</c:v>
                </c:pt>
                <c:pt idx="70">
                  <c:v>119.02</c:v>
                </c:pt>
                <c:pt idx="71">
                  <c:v>116.32</c:v>
                </c:pt>
                <c:pt idx="72">
                  <c:v>117.25</c:v>
                </c:pt>
                <c:pt idx="73">
                  <c:v>118.06</c:v>
                </c:pt>
                <c:pt idx="74">
                  <c:v>118.89</c:v>
                </c:pt>
                <c:pt idx="75">
                  <c:v>120.02</c:v>
                </c:pt>
                <c:pt idx="76">
                  <c:v>120.68</c:v>
                </c:pt>
                <c:pt idx="77">
                  <c:v>119.64</c:v>
                </c:pt>
                <c:pt idx="78">
                  <c:v>119.93</c:v>
                </c:pt>
                <c:pt idx="79">
                  <c:v>120.67</c:v>
                </c:pt>
                <c:pt idx="80">
                  <c:v>121.38</c:v>
                </c:pt>
                <c:pt idx="81">
                  <c:v>121.84</c:v>
                </c:pt>
                <c:pt idx="82">
                  <c:v>121.82</c:v>
                </c:pt>
                <c:pt idx="83">
                  <c:v>119.27</c:v>
                </c:pt>
                <c:pt idx="84">
                  <c:v>120.13</c:v>
                </c:pt>
                <c:pt idx="85">
                  <c:v>121.01</c:v>
                </c:pt>
                <c:pt idx="86">
                  <c:v>121.98</c:v>
                </c:pt>
                <c:pt idx="87">
                  <c:v>123.05</c:v>
                </c:pt>
                <c:pt idx="88">
                  <c:v>123.7</c:v>
                </c:pt>
                <c:pt idx="89">
                  <c:v>122.71</c:v>
                </c:pt>
                <c:pt idx="90">
                  <c:v>122.77</c:v>
                </c:pt>
                <c:pt idx="91">
                  <c:v>123.77</c:v>
                </c:pt>
                <c:pt idx="92">
                  <c:v>124.67</c:v>
                </c:pt>
                <c:pt idx="93">
                  <c:v>125.06</c:v>
                </c:pt>
                <c:pt idx="94">
                  <c:v>125.2</c:v>
                </c:pt>
                <c:pt idx="95">
                  <c:v>122.64</c:v>
                </c:pt>
                <c:pt idx="96">
                  <c:v>123.41</c:v>
                </c:pt>
                <c:pt idx="97">
                  <c:v>124.12</c:v>
                </c:pt>
                <c:pt idx="98">
                  <c:v>125.61</c:v>
                </c:pt>
                <c:pt idx="99">
                  <c:v>126.24</c:v>
                </c:pt>
                <c:pt idx="100">
                  <c:v>126.9</c:v>
                </c:pt>
                <c:pt idx="101">
                  <c:v>125.83</c:v>
                </c:pt>
                <c:pt idx="102">
                  <c:v>126.07</c:v>
                </c:pt>
                <c:pt idx="103">
                  <c:v>126.87</c:v>
                </c:pt>
                <c:pt idx="104">
                  <c:v>127.65</c:v>
                </c:pt>
                <c:pt idx="105">
                  <c:v>128.05000000000001</c:v>
                </c:pt>
                <c:pt idx="106">
                  <c:v>128.22</c:v>
                </c:pt>
                <c:pt idx="107">
                  <c:v>125.46</c:v>
                </c:pt>
                <c:pt idx="108">
                  <c:v>126.45</c:v>
                </c:pt>
                <c:pt idx="109">
                  <c:v>127.16</c:v>
                </c:pt>
                <c:pt idx="110">
                  <c:v>128.31</c:v>
                </c:pt>
                <c:pt idx="111">
                  <c:v>129.18</c:v>
                </c:pt>
                <c:pt idx="112">
                  <c:v>129.91</c:v>
                </c:pt>
                <c:pt idx="113">
                  <c:v>129.04</c:v>
                </c:pt>
                <c:pt idx="114">
                  <c:v>129.09</c:v>
                </c:pt>
                <c:pt idx="115">
                  <c:v>129.87</c:v>
                </c:pt>
                <c:pt idx="116">
                  <c:v>130.80000000000001</c:v>
                </c:pt>
                <c:pt idx="117">
                  <c:v>131.26</c:v>
                </c:pt>
                <c:pt idx="118">
                  <c:v>131.4</c:v>
                </c:pt>
                <c:pt idx="119">
                  <c:v>128.76</c:v>
                </c:pt>
                <c:pt idx="120">
                  <c:v>129.43</c:v>
                </c:pt>
                <c:pt idx="121">
                  <c:v>130.53</c:v>
                </c:pt>
                <c:pt idx="122">
                  <c:v>131.53</c:v>
                </c:pt>
                <c:pt idx="123">
                  <c:v>132.47999999999999</c:v>
                </c:pt>
                <c:pt idx="124">
                  <c:v>133</c:v>
                </c:pt>
                <c:pt idx="125">
                  <c:v>131.78</c:v>
                </c:pt>
                <c:pt idx="126">
                  <c:v>131.79</c:v>
                </c:pt>
                <c:pt idx="127">
                  <c:v>132.44999999999999</c:v>
                </c:pt>
                <c:pt idx="128">
                  <c:v>133.01</c:v>
                </c:pt>
                <c:pt idx="129">
                  <c:v>133.37</c:v>
                </c:pt>
                <c:pt idx="130">
                  <c:v>133.31</c:v>
                </c:pt>
                <c:pt idx="131">
                  <c:v>130.43</c:v>
                </c:pt>
                <c:pt idx="132">
                  <c:v>131.1</c:v>
                </c:pt>
                <c:pt idx="133">
                  <c:v>131.69</c:v>
                </c:pt>
                <c:pt idx="134">
                  <c:v>132.09</c:v>
                </c:pt>
                <c:pt idx="135">
                  <c:v>132.80000000000001</c:v>
                </c:pt>
                <c:pt idx="136">
                  <c:v>133.18</c:v>
                </c:pt>
                <c:pt idx="137">
                  <c:v>131.69</c:v>
                </c:pt>
                <c:pt idx="138">
                  <c:v>131.61000000000001</c:v>
                </c:pt>
                <c:pt idx="139">
                  <c:v>131.87</c:v>
                </c:pt>
                <c:pt idx="140">
                  <c:v>132.07</c:v>
                </c:pt>
                <c:pt idx="141">
                  <c:v>131.88</c:v>
                </c:pt>
                <c:pt idx="142">
                  <c:v>131.49</c:v>
                </c:pt>
                <c:pt idx="143">
                  <c:v>128.6</c:v>
                </c:pt>
                <c:pt idx="144">
                  <c:v>129.07</c:v>
                </c:pt>
                <c:pt idx="145">
                  <c:v>129.66999999999999</c:v>
                </c:pt>
                <c:pt idx="146">
                  <c:v>130.26</c:v>
                </c:pt>
                <c:pt idx="147">
                  <c:v>131.02000000000001</c:v>
                </c:pt>
                <c:pt idx="148">
                  <c:v>131.4</c:v>
                </c:pt>
                <c:pt idx="149">
                  <c:v>129.96</c:v>
                </c:pt>
                <c:pt idx="150">
                  <c:v>130.04</c:v>
                </c:pt>
                <c:pt idx="151">
                  <c:v>130.56</c:v>
                </c:pt>
                <c:pt idx="152">
                  <c:v>131.22999999999999</c:v>
                </c:pt>
                <c:pt idx="153">
                  <c:v>131.35</c:v>
                </c:pt>
                <c:pt idx="154">
                  <c:v>130.93</c:v>
                </c:pt>
                <c:pt idx="155">
                  <c:v>128.25</c:v>
                </c:pt>
                <c:pt idx="156">
                  <c:v>128.66</c:v>
                </c:pt>
                <c:pt idx="157">
                  <c:v>129.15</c:v>
                </c:pt>
                <c:pt idx="158">
                  <c:v>129.80000000000001</c:v>
                </c:pt>
                <c:pt idx="159">
                  <c:v>130.56</c:v>
                </c:pt>
                <c:pt idx="160">
                  <c:v>130.88999999999999</c:v>
                </c:pt>
                <c:pt idx="161">
                  <c:v>129.55000000000001</c:v>
                </c:pt>
                <c:pt idx="162">
                  <c:v>129.6</c:v>
                </c:pt>
                <c:pt idx="163">
                  <c:v>130.25</c:v>
                </c:pt>
                <c:pt idx="164">
                  <c:v>131.05000000000001</c:v>
                </c:pt>
                <c:pt idx="165">
                  <c:v>131.21</c:v>
                </c:pt>
                <c:pt idx="166">
                  <c:v>131.03</c:v>
                </c:pt>
                <c:pt idx="167">
                  <c:v>128.37</c:v>
                </c:pt>
                <c:pt idx="168">
                  <c:v>128.97999999999999</c:v>
                </c:pt>
                <c:pt idx="169">
                  <c:v>130.02000000000001</c:v>
                </c:pt>
                <c:pt idx="170">
                  <c:v>131.13999999999999</c:v>
                </c:pt>
                <c:pt idx="171">
                  <c:v>132.05000000000001</c:v>
                </c:pt>
                <c:pt idx="172">
                  <c:v>132.5</c:v>
                </c:pt>
                <c:pt idx="173">
                  <c:v>131.33000000000001</c:v>
                </c:pt>
                <c:pt idx="174">
                  <c:v>131.35</c:v>
                </c:pt>
                <c:pt idx="175">
                  <c:v>132.07</c:v>
                </c:pt>
                <c:pt idx="176">
                  <c:v>133.05000000000001</c:v>
                </c:pt>
                <c:pt idx="177">
                  <c:v>133.30000000000001</c:v>
                </c:pt>
                <c:pt idx="178">
                  <c:v>133.08000000000001</c:v>
                </c:pt>
                <c:pt idx="179">
                  <c:v>130.37</c:v>
                </c:pt>
                <c:pt idx="180">
                  <c:v>131.19999999999999</c:v>
                </c:pt>
                <c:pt idx="181">
                  <c:v>132.04</c:v>
                </c:pt>
                <c:pt idx="182">
                  <c:v>133.25</c:v>
                </c:pt>
                <c:pt idx="183">
                  <c:v>134.06</c:v>
                </c:pt>
                <c:pt idx="184">
                  <c:v>134.72999999999999</c:v>
                </c:pt>
                <c:pt idx="185">
                  <c:v>133.66999999999999</c:v>
                </c:pt>
                <c:pt idx="186">
                  <c:v>133.91</c:v>
                </c:pt>
                <c:pt idx="187">
                  <c:v>134.53</c:v>
                </c:pt>
                <c:pt idx="188">
                  <c:v>135.26</c:v>
                </c:pt>
                <c:pt idx="189">
                  <c:v>135.82</c:v>
                </c:pt>
                <c:pt idx="190">
                  <c:v>135.62</c:v>
                </c:pt>
                <c:pt idx="191">
                  <c:v>132.96</c:v>
                </c:pt>
                <c:pt idx="192">
                  <c:v>133.88999999999999</c:v>
                </c:pt>
                <c:pt idx="193">
                  <c:v>134.87</c:v>
                </c:pt>
                <c:pt idx="194">
                  <c:v>135.78</c:v>
                </c:pt>
                <c:pt idx="195">
                  <c:v>136.58000000000001</c:v>
                </c:pt>
                <c:pt idx="196">
                  <c:v>137.08000000000001</c:v>
                </c:pt>
                <c:pt idx="197">
                  <c:v>135.91</c:v>
                </c:pt>
                <c:pt idx="198">
                  <c:v>136.11000000000001</c:v>
                </c:pt>
                <c:pt idx="199">
                  <c:v>136.78</c:v>
                </c:pt>
                <c:pt idx="200">
                  <c:v>137.47999999999999</c:v>
                </c:pt>
                <c:pt idx="201">
                  <c:v>137.86000000000001</c:v>
                </c:pt>
                <c:pt idx="202">
                  <c:v>137.75</c:v>
                </c:pt>
                <c:pt idx="203">
                  <c:v>134.94999999999999</c:v>
                </c:pt>
                <c:pt idx="204">
                  <c:v>135.63999999999999</c:v>
                </c:pt>
                <c:pt idx="205">
                  <c:v>136.53</c:v>
                </c:pt>
                <c:pt idx="206">
                  <c:v>137.34</c:v>
                </c:pt>
                <c:pt idx="207">
                  <c:v>138.28</c:v>
                </c:pt>
                <c:pt idx="208">
                  <c:v>138.78</c:v>
                </c:pt>
                <c:pt idx="209">
                  <c:v>137.38</c:v>
                </c:pt>
                <c:pt idx="210">
                  <c:v>137.49</c:v>
                </c:pt>
                <c:pt idx="211">
                  <c:v>138.05000000000001</c:v>
                </c:pt>
                <c:pt idx="212">
                  <c:v>138.79</c:v>
                </c:pt>
                <c:pt idx="213">
                  <c:v>139.09</c:v>
                </c:pt>
                <c:pt idx="214">
                  <c:v>138.88</c:v>
                </c:pt>
                <c:pt idx="215">
                  <c:v>135.84</c:v>
                </c:pt>
                <c:pt idx="216">
                  <c:v>136.36000000000001</c:v>
                </c:pt>
                <c:pt idx="217">
                  <c:v>136.94</c:v>
                </c:pt>
                <c:pt idx="218">
                  <c:v>137.47999999999999</c:v>
                </c:pt>
                <c:pt idx="219">
                  <c:v>138.05000000000001</c:v>
                </c:pt>
                <c:pt idx="220">
                  <c:v>138.24</c:v>
                </c:pt>
                <c:pt idx="221">
                  <c:v>136.75</c:v>
                </c:pt>
                <c:pt idx="222">
                  <c:v>136.63999999999999</c:v>
                </c:pt>
                <c:pt idx="223">
                  <c:v>136.69</c:v>
                </c:pt>
                <c:pt idx="224">
                  <c:v>136.97</c:v>
                </c:pt>
                <c:pt idx="225">
                  <c:v>136.29</c:v>
                </c:pt>
                <c:pt idx="226">
                  <c:v>135.25</c:v>
                </c:pt>
                <c:pt idx="227">
                  <c:v>131.56</c:v>
                </c:pt>
                <c:pt idx="228">
                  <c:v>131.31</c:v>
                </c:pt>
                <c:pt idx="229">
                  <c:v>131.18</c:v>
                </c:pt>
                <c:pt idx="230">
                  <c:v>131.36000000000001</c:v>
                </c:pt>
                <c:pt idx="231">
                  <c:v>131.63</c:v>
                </c:pt>
                <c:pt idx="232">
                  <c:v>131.44</c:v>
                </c:pt>
                <c:pt idx="233">
                  <c:v>129.84</c:v>
                </c:pt>
                <c:pt idx="234">
                  <c:v>129.72</c:v>
                </c:pt>
                <c:pt idx="235">
                  <c:v>130.08000000000001</c:v>
                </c:pt>
                <c:pt idx="236">
                  <c:v>130.66999999999999</c:v>
                </c:pt>
                <c:pt idx="237">
                  <c:v>130.72</c:v>
                </c:pt>
                <c:pt idx="238">
                  <c:v>130.18</c:v>
                </c:pt>
                <c:pt idx="239">
                  <c:v>127.31</c:v>
                </c:pt>
                <c:pt idx="240">
                  <c:v>127.75</c:v>
                </c:pt>
                <c:pt idx="241">
                  <c:v>128.58000000000001</c:v>
                </c:pt>
                <c:pt idx="242">
                  <c:v>129.71</c:v>
                </c:pt>
                <c:pt idx="243">
                  <c:v>130.83000000000001</c:v>
                </c:pt>
                <c:pt idx="244">
                  <c:v>130.96</c:v>
                </c:pt>
                <c:pt idx="245">
                  <c:v>129.62</c:v>
                </c:pt>
                <c:pt idx="246">
                  <c:v>129.69999999999999</c:v>
                </c:pt>
                <c:pt idx="247">
                  <c:v>130.19</c:v>
                </c:pt>
                <c:pt idx="248">
                  <c:v>131.16999999999999</c:v>
                </c:pt>
                <c:pt idx="249">
                  <c:v>131.47999999999999</c:v>
                </c:pt>
                <c:pt idx="250">
                  <c:v>131.19</c:v>
                </c:pt>
                <c:pt idx="251">
                  <c:v>128.33000000000001</c:v>
                </c:pt>
                <c:pt idx="252">
                  <c:v>129.15</c:v>
                </c:pt>
                <c:pt idx="253">
                  <c:v>130.06</c:v>
                </c:pt>
                <c:pt idx="254">
                  <c:v>131.24</c:v>
                </c:pt>
                <c:pt idx="255">
                  <c:v>131.88999999999999</c:v>
                </c:pt>
                <c:pt idx="256">
                  <c:v>132.34</c:v>
                </c:pt>
                <c:pt idx="257">
                  <c:v>131.04</c:v>
                </c:pt>
                <c:pt idx="258">
                  <c:v>131.28</c:v>
                </c:pt>
                <c:pt idx="259">
                  <c:v>131.97999999999999</c:v>
                </c:pt>
                <c:pt idx="260">
                  <c:v>132.87</c:v>
                </c:pt>
                <c:pt idx="261">
                  <c:v>133.16999999999999</c:v>
                </c:pt>
                <c:pt idx="262">
                  <c:v>132.97</c:v>
                </c:pt>
                <c:pt idx="263">
                  <c:v>131.03</c:v>
                </c:pt>
                <c:pt idx="264">
                  <c:v>131.99</c:v>
                </c:pt>
                <c:pt idx="265">
                  <c:v>132.88</c:v>
                </c:pt>
                <c:pt idx="266">
                  <c:v>133.77000000000001</c:v>
                </c:pt>
                <c:pt idx="267">
                  <c:v>134.58000000000001</c:v>
                </c:pt>
                <c:pt idx="268">
                  <c:v>134.91</c:v>
                </c:pt>
                <c:pt idx="269">
                  <c:v>133.69999999999999</c:v>
                </c:pt>
                <c:pt idx="270">
                  <c:v>134.08000000000001</c:v>
                </c:pt>
                <c:pt idx="271">
                  <c:v>134.71</c:v>
                </c:pt>
                <c:pt idx="272">
                  <c:v>135.63</c:v>
                </c:pt>
                <c:pt idx="273">
                  <c:v>136.01</c:v>
                </c:pt>
                <c:pt idx="274">
                  <c:v>135.93</c:v>
                </c:pt>
                <c:pt idx="275">
                  <c:v>133.07</c:v>
                </c:pt>
                <c:pt idx="276">
                  <c:v>134.11000000000001</c:v>
                </c:pt>
                <c:pt idx="277">
                  <c:v>134.91</c:v>
                </c:pt>
                <c:pt idx="278">
                  <c:v>135.91</c:v>
                </c:pt>
                <c:pt idx="279">
                  <c:v>136.79</c:v>
                </c:pt>
                <c:pt idx="280">
                  <c:v>137.19</c:v>
                </c:pt>
                <c:pt idx="281">
                  <c:v>136.05000000000001</c:v>
                </c:pt>
                <c:pt idx="282">
                  <c:v>136.47</c:v>
                </c:pt>
                <c:pt idx="283">
                  <c:v>137.07</c:v>
                </c:pt>
                <c:pt idx="284">
                  <c:v>138.01</c:v>
                </c:pt>
                <c:pt idx="285">
                  <c:v>138.53</c:v>
                </c:pt>
                <c:pt idx="286">
                  <c:v>138.27000000000001</c:v>
                </c:pt>
                <c:pt idx="287">
                  <c:v>135.51</c:v>
                </c:pt>
                <c:pt idx="288" formatCode="General">
                  <c:v>136.26</c:v>
                </c:pt>
                <c:pt idx="289" formatCode="General">
                  <c:v>137.21</c:v>
                </c:pt>
                <c:pt idx="290" formatCode="General">
                  <c:v>138.38</c:v>
                </c:pt>
                <c:pt idx="291" formatCode="General">
                  <c:v>139.19999999999999</c:v>
                </c:pt>
                <c:pt idx="292" formatCode="General">
                  <c:v>139.80000000000001</c:v>
                </c:pt>
                <c:pt idx="293" formatCode="General">
                  <c:v>138.69999999999999</c:v>
                </c:pt>
                <c:pt idx="294" formatCode="General">
                  <c:v>139.13</c:v>
                </c:pt>
                <c:pt idx="295" formatCode="General">
                  <c:v>139.81</c:v>
                </c:pt>
                <c:pt idx="296" formatCode="General">
                  <c:v>140.47</c:v>
                </c:pt>
                <c:pt idx="297" formatCode="General">
                  <c:v>141.33000000000001</c:v>
                </c:pt>
                <c:pt idx="298" formatCode="General">
                  <c:v>141.33000000000001</c:v>
                </c:pt>
                <c:pt idx="299">
                  <c:v>138.51</c:v>
                </c:pt>
                <c:pt idx="300" formatCode="General">
                  <c:v>139.34</c:v>
                </c:pt>
                <c:pt idx="301" formatCode="General">
                  <c:v>140.02000000000001</c:v>
                </c:pt>
                <c:pt idx="302" formatCode="General">
                  <c:v>141.29</c:v>
                </c:pt>
                <c:pt idx="303" formatCode="General">
                  <c:v>142.22999999999999</c:v>
                </c:pt>
                <c:pt idx="304" formatCode="General">
                  <c:v>142.72</c:v>
                </c:pt>
                <c:pt idx="305" formatCode="General">
                  <c:v>141.77000000000001</c:v>
                </c:pt>
                <c:pt idx="306" formatCode="General">
                  <c:v>141.97</c:v>
                </c:pt>
                <c:pt idx="307" formatCode="General">
                  <c:v>142.52000000000001</c:v>
                </c:pt>
                <c:pt idx="308" formatCode="General">
                  <c:v>143.69</c:v>
                </c:pt>
                <c:pt idx="309" formatCode="General">
                  <c:v>144.12</c:v>
                </c:pt>
                <c:pt idx="310" formatCode="General">
                  <c:v>144.12</c:v>
                </c:pt>
                <c:pt idx="311" formatCode="General">
                  <c:v>141.15</c:v>
                </c:pt>
                <c:pt idx="312" formatCode="General">
                  <c:v>141.99</c:v>
                </c:pt>
                <c:pt idx="313" formatCode="General">
                  <c:v>142.88999999999999</c:v>
                </c:pt>
                <c:pt idx="314" formatCode="General">
                  <c:v>143.93</c:v>
                </c:pt>
                <c:pt idx="315" formatCode="General">
                  <c:v>144.55000000000001</c:v>
                </c:pt>
                <c:pt idx="316" formatCode="General">
                  <c:v>145.19</c:v>
                </c:pt>
                <c:pt idx="317" formatCode="General">
                  <c:v>144.18</c:v>
                </c:pt>
                <c:pt idx="318" formatCode="General">
                  <c:v>144.41</c:v>
                </c:pt>
                <c:pt idx="319" formatCode="General">
                  <c:v>145.03</c:v>
                </c:pt>
                <c:pt idx="320" formatCode="General">
                  <c:v>145.93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month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Sheet1!$A$2:$A$323</c:f>
              <c:numCache>
                <c:formatCode>"'"yy</c:formatCode>
                <c:ptCount val="32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</c:numCache>
            </c:numRef>
          </c:cat>
          <c:val>
            <c:numRef>
              <c:f>Sheet1!$C$2:$C$323</c:f>
              <c:numCache>
                <c:formatCode>0</c:formatCode>
                <c:ptCount val="32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Sheet1!$A$2:$A$323</c:f>
              <c:numCache>
                <c:formatCode>"'"yy</c:formatCode>
                <c:ptCount val="322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</c:numCache>
            </c:numRef>
          </c:cat>
          <c:val>
            <c:numRef>
              <c:f>Sheet1!$B$2:$B$323</c:f>
              <c:numCache>
                <c:formatCode>0.00</c:formatCode>
                <c:ptCount val="322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121.89</c:v>
                </c:pt>
                <c:pt idx="304" formatCode="General">
                  <c:v>122.62</c:v>
                </c:pt>
                <c:pt idx="305" formatCode="General">
                  <c:v>122.86</c:v>
                </c:pt>
                <c:pt idx="306" formatCode="General">
                  <c:v>121.84</c:v>
                </c:pt>
                <c:pt idx="307" formatCode="General">
                  <c:v>122.02</c:v>
                </c:pt>
                <c:pt idx="308" formatCode="General">
                  <c:v>122.68</c:v>
                </c:pt>
                <c:pt idx="309" formatCode="General">
                  <c:v>123.84</c:v>
                </c:pt>
                <c:pt idx="310" formatCode="General">
                  <c:v>124.38</c:v>
                </c:pt>
                <c:pt idx="311" formatCode="General">
                  <c:v>124.52</c:v>
                </c:pt>
                <c:pt idx="312" formatCode="General">
                  <c:v>121.95</c:v>
                </c:pt>
                <c:pt idx="313" formatCode="General">
                  <c:v>122.82</c:v>
                </c:pt>
                <c:pt idx="314" formatCode="General">
                  <c:v>123.6</c:v>
                </c:pt>
                <c:pt idx="315" formatCode="General">
                  <c:v>124.44</c:v>
                </c:pt>
                <c:pt idx="316" formatCode="General">
                  <c:v>124.91</c:v>
                </c:pt>
                <c:pt idx="317" formatCode="General">
                  <c:v>125.29</c:v>
                </c:pt>
                <c:pt idx="318" formatCode="General">
                  <c:v>124.22</c:v>
                </c:pt>
                <c:pt idx="319" formatCode="General">
                  <c:v>124.44</c:v>
                </c:pt>
                <c:pt idx="320" formatCode="General">
                  <c:v>125.15</c:v>
                </c:pt>
                <c:pt idx="321" formatCode="General">
                  <c:v>126.07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Sheet1!$A$2:$A$322</c:f>
              <c:numCache>
                <c:formatCode>"'"yy</c:formatCode>
                <c:ptCount val="32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</c:numCache>
            </c:numRef>
          </c:cat>
          <c:val>
            <c:numRef>
              <c:f>Sheet1!$C$2:$C$322</c:f>
              <c:numCache>
                <c:formatCode>0</c:formatCode>
                <c:ptCount val="3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Sheet1!$A$2:$A$322</c:f>
              <c:numCache>
                <c:formatCode>"'"yy</c:formatCode>
                <c:ptCount val="32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</c:numCache>
            </c:numRef>
          </c:cat>
          <c:val>
            <c:numRef>
              <c:f>Sheet1!$B$2:$B$322</c:f>
              <c:numCache>
                <c:formatCode>0.00</c:formatCode>
                <c:ptCount val="321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516</c:v>
                </c:pt>
                <c:pt idx="304" formatCode="General">
                  <c:v>513.70000000000005</c:v>
                </c:pt>
                <c:pt idx="305" formatCode="General">
                  <c:v>517.4</c:v>
                </c:pt>
                <c:pt idx="306" formatCode="General">
                  <c:v>516.70000000000005</c:v>
                </c:pt>
                <c:pt idx="307" formatCode="General">
                  <c:v>514.20000000000005</c:v>
                </c:pt>
                <c:pt idx="308" formatCode="General">
                  <c:v>513</c:v>
                </c:pt>
                <c:pt idx="309" formatCode="General">
                  <c:v>511.5</c:v>
                </c:pt>
                <c:pt idx="310" formatCode="General">
                  <c:v>513.9</c:v>
                </c:pt>
                <c:pt idx="311" formatCode="General">
                  <c:v>515.79999999999995</c:v>
                </c:pt>
                <c:pt idx="312" formatCode="General">
                  <c:v>515.4</c:v>
                </c:pt>
                <c:pt idx="313" formatCode="General">
                  <c:v>517</c:v>
                </c:pt>
                <c:pt idx="314" formatCode="General">
                  <c:v>517.79999999999995</c:v>
                </c:pt>
                <c:pt idx="315" formatCode="General">
                  <c:v>518.9</c:v>
                </c:pt>
                <c:pt idx="316" formatCode="General">
                  <c:v>519.9</c:v>
                </c:pt>
                <c:pt idx="317" formatCode="General">
                  <c:v>525.5</c:v>
                </c:pt>
                <c:pt idx="318" formatCode="General">
                  <c:v>527.6</c:v>
                </c:pt>
                <c:pt idx="319" formatCode="General">
                  <c:v>524.70000000000005</c:v>
                </c:pt>
                <c:pt idx="320" formatCode="General">
                  <c:v>521.5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6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Sheet1!$C$2:$C$315</c:f>
              <c:numCache>
                <c:formatCode>General</c:formatCode>
                <c:ptCount val="3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</c:numCache>
            </c:numRef>
          </c:cat>
          <c:val>
            <c:numRef>
              <c:f>Sheet1!$B$2:$B$320</c:f>
              <c:numCache>
                <c:formatCode>General</c:formatCode>
                <c:ptCount val="319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319</c:v>
                </c:pt>
                <c:pt idx="304">
                  <c:v>320.7</c:v>
                </c:pt>
                <c:pt idx="305">
                  <c:v>324.8</c:v>
                </c:pt>
                <c:pt idx="306">
                  <c:v>327.60000000000002</c:v>
                </c:pt>
                <c:pt idx="307">
                  <c:v>329.3</c:v>
                </c:pt>
                <c:pt idx="308">
                  <c:v>328.2</c:v>
                </c:pt>
                <c:pt idx="309">
                  <c:v>329</c:v>
                </c:pt>
                <c:pt idx="310">
                  <c:v>331.5</c:v>
                </c:pt>
                <c:pt idx="311">
                  <c:v>333.1</c:v>
                </c:pt>
                <c:pt idx="312">
                  <c:v>331.5</c:v>
                </c:pt>
                <c:pt idx="313">
                  <c:v>330.7</c:v>
                </c:pt>
                <c:pt idx="314">
                  <c:v>331.4</c:v>
                </c:pt>
                <c:pt idx="315">
                  <c:v>331</c:v>
                </c:pt>
                <c:pt idx="316">
                  <c:v>330.8</c:v>
                </c:pt>
                <c:pt idx="317">
                  <c:v>334.5</c:v>
                </c:pt>
                <c:pt idx="318">
                  <c:v>334.8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Sheet1!$A$3:$A$322</c:f>
              <c:numCache>
                <c:formatCode>"'"yy</c:formatCode>
                <c:ptCount val="320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</c:numCache>
            </c:numRef>
          </c:cat>
          <c:val>
            <c:numRef>
              <c:f>Sheet1!$C$3:$C$322</c:f>
              <c:numCache>
                <c:formatCode>0</c:formatCode>
                <c:ptCount val="3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Sheet1!$A$3:$A$322</c:f>
              <c:numCache>
                <c:formatCode>"'"yy</c:formatCode>
                <c:ptCount val="320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  <c:pt idx="317">
                  <c:v>42582</c:v>
                </c:pt>
                <c:pt idx="318">
                  <c:v>42613</c:v>
                </c:pt>
                <c:pt idx="319">
                  <c:v>42643</c:v>
                </c:pt>
              </c:numCache>
            </c:numRef>
          </c:cat>
          <c:val>
            <c:numRef>
              <c:f>Sheet1!$B$3:$B$322</c:f>
              <c:numCache>
                <c:formatCode>General</c:formatCode>
                <c:ptCount val="320"/>
                <c:pt idx="0">
                  <c:v>199.5</c:v>
                </c:pt>
                <c:pt idx="1">
                  <c:v>201.3</c:v>
                </c:pt>
                <c:pt idx="2">
                  <c:v>203.2</c:v>
                </c:pt>
                <c:pt idx="3">
                  <c:v>204.7</c:v>
                </c:pt>
                <c:pt idx="4">
                  <c:v>205.8</c:v>
                </c:pt>
                <c:pt idx="5">
                  <c:v>208</c:v>
                </c:pt>
                <c:pt idx="6">
                  <c:v>208.7</c:v>
                </c:pt>
                <c:pt idx="7">
                  <c:v>208.8</c:v>
                </c:pt>
                <c:pt idx="8">
                  <c:v>210.1</c:v>
                </c:pt>
                <c:pt idx="9">
                  <c:v>211.7</c:v>
                </c:pt>
                <c:pt idx="10">
                  <c:v>213.1</c:v>
                </c:pt>
                <c:pt idx="11">
                  <c:v>215.4</c:v>
                </c:pt>
                <c:pt idx="12">
                  <c:v>216.9</c:v>
                </c:pt>
                <c:pt idx="13">
                  <c:v>218.1</c:v>
                </c:pt>
                <c:pt idx="14">
                  <c:v>218.5</c:v>
                </c:pt>
                <c:pt idx="15">
                  <c:v>219.3</c:v>
                </c:pt>
                <c:pt idx="16">
                  <c:v>221</c:v>
                </c:pt>
                <c:pt idx="17">
                  <c:v>222.1</c:v>
                </c:pt>
                <c:pt idx="18">
                  <c:v>222.5</c:v>
                </c:pt>
                <c:pt idx="19">
                  <c:v>222.8</c:v>
                </c:pt>
                <c:pt idx="20">
                  <c:v>223.8</c:v>
                </c:pt>
                <c:pt idx="21">
                  <c:v>225.4</c:v>
                </c:pt>
                <c:pt idx="22">
                  <c:v>226.2</c:v>
                </c:pt>
                <c:pt idx="23">
                  <c:v>226.6</c:v>
                </c:pt>
                <c:pt idx="24">
                  <c:v>227.7</c:v>
                </c:pt>
                <c:pt idx="25">
                  <c:v>227.3</c:v>
                </c:pt>
                <c:pt idx="26">
                  <c:v>228.5</c:v>
                </c:pt>
                <c:pt idx="27">
                  <c:v>229.1</c:v>
                </c:pt>
                <c:pt idx="28">
                  <c:v>230.6</c:v>
                </c:pt>
                <c:pt idx="29">
                  <c:v>231.2</c:v>
                </c:pt>
                <c:pt idx="30">
                  <c:v>231</c:v>
                </c:pt>
                <c:pt idx="31">
                  <c:v>231.5</c:v>
                </c:pt>
                <c:pt idx="32">
                  <c:v>231.9</c:v>
                </c:pt>
                <c:pt idx="33">
                  <c:v>233.5</c:v>
                </c:pt>
                <c:pt idx="34">
                  <c:v>234.6</c:v>
                </c:pt>
                <c:pt idx="35">
                  <c:v>234.2</c:v>
                </c:pt>
                <c:pt idx="36">
                  <c:v>234.3</c:v>
                </c:pt>
                <c:pt idx="37">
                  <c:v>235.1</c:v>
                </c:pt>
                <c:pt idx="38">
                  <c:v>236.3</c:v>
                </c:pt>
                <c:pt idx="39">
                  <c:v>237.4</c:v>
                </c:pt>
                <c:pt idx="40">
                  <c:v>240.1</c:v>
                </c:pt>
                <c:pt idx="41">
                  <c:v>241.9</c:v>
                </c:pt>
                <c:pt idx="42">
                  <c:v>242.4</c:v>
                </c:pt>
                <c:pt idx="43">
                  <c:v>242.9</c:v>
                </c:pt>
                <c:pt idx="44">
                  <c:v>240.8</c:v>
                </c:pt>
                <c:pt idx="45">
                  <c:v>246.2</c:v>
                </c:pt>
                <c:pt idx="46">
                  <c:v>247.7</c:v>
                </c:pt>
                <c:pt idx="47">
                  <c:v>248.1</c:v>
                </c:pt>
                <c:pt idx="48">
                  <c:v>248.6</c:v>
                </c:pt>
                <c:pt idx="49">
                  <c:v>249.4</c:v>
                </c:pt>
                <c:pt idx="50">
                  <c:v>250.4</c:v>
                </c:pt>
                <c:pt idx="51">
                  <c:v>250.8</c:v>
                </c:pt>
                <c:pt idx="52">
                  <c:v>252</c:v>
                </c:pt>
                <c:pt idx="53">
                  <c:v>252.3</c:v>
                </c:pt>
                <c:pt idx="54">
                  <c:v>252.7</c:v>
                </c:pt>
                <c:pt idx="55">
                  <c:v>252.4</c:v>
                </c:pt>
                <c:pt idx="56">
                  <c:v>253.3</c:v>
                </c:pt>
                <c:pt idx="57">
                  <c:v>254.4</c:v>
                </c:pt>
                <c:pt idx="58">
                  <c:v>254.8</c:v>
                </c:pt>
                <c:pt idx="59">
                  <c:v>256.7</c:v>
                </c:pt>
                <c:pt idx="60">
                  <c:v>257.60000000000002</c:v>
                </c:pt>
                <c:pt idx="61">
                  <c:v>258.39999999999998</c:v>
                </c:pt>
                <c:pt idx="62">
                  <c:v>260.10000000000002</c:v>
                </c:pt>
                <c:pt idx="63">
                  <c:v>260.39999999999998</c:v>
                </c:pt>
                <c:pt idx="64">
                  <c:v>261.7</c:v>
                </c:pt>
                <c:pt idx="65">
                  <c:v>263.3</c:v>
                </c:pt>
                <c:pt idx="66">
                  <c:v>264.10000000000002</c:v>
                </c:pt>
                <c:pt idx="67">
                  <c:v>264.8</c:v>
                </c:pt>
                <c:pt idx="68">
                  <c:v>266.10000000000002</c:v>
                </c:pt>
                <c:pt idx="69">
                  <c:v>266.5</c:v>
                </c:pt>
                <c:pt idx="70">
                  <c:v>268.39999999999998</c:v>
                </c:pt>
                <c:pt idx="71">
                  <c:v>270.10000000000002</c:v>
                </c:pt>
                <c:pt idx="72">
                  <c:v>271.5</c:v>
                </c:pt>
                <c:pt idx="73">
                  <c:v>274</c:v>
                </c:pt>
                <c:pt idx="74">
                  <c:v>275.3</c:v>
                </c:pt>
                <c:pt idx="75">
                  <c:v>277.5</c:v>
                </c:pt>
                <c:pt idx="76">
                  <c:v>281</c:v>
                </c:pt>
                <c:pt idx="77">
                  <c:v>283.7</c:v>
                </c:pt>
                <c:pt idx="78">
                  <c:v>284.3</c:v>
                </c:pt>
                <c:pt idx="79">
                  <c:v>284.3</c:v>
                </c:pt>
                <c:pt idx="80">
                  <c:v>285.60000000000002</c:v>
                </c:pt>
                <c:pt idx="81">
                  <c:v>286.7</c:v>
                </c:pt>
                <c:pt idx="82">
                  <c:v>288.39999999999998</c:v>
                </c:pt>
                <c:pt idx="83">
                  <c:v>288.10000000000002</c:v>
                </c:pt>
                <c:pt idx="84">
                  <c:v>290.10000000000002</c:v>
                </c:pt>
                <c:pt idx="85">
                  <c:v>289.7</c:v>
                </c:pt>
                <c:pt idx="86">
                  <c:v>289</c:v>
                </c:pt>
                <c:pt idx="87">
                  <c:v>290.10000000000002</c:v>
                </c:pt>
                <c:pt idx="88">
                  <c:v>291</c:v>
                </c:pt>
                <c:pt idx="89">
                  <c:v>292.3</c:v>
                </c:pt>
                <c:pt idx="90">
                  <c:v>293.39999999999998</c:v>
                </c:pt>
                <c:pt idx="91">
                  <c:v>293.60000000000002</c:v>
                </c:pt>
                <c:pt idx="92">
                  <c:v>294.3</c:v>
                </c:pt>
                <c:pt idx="93">
                  <c:v>296</c:v>
                </c:pt>
                <c:pt idx="94">
                  <c:v>298</c:v>
                </c:pt>
                <c:pt idx="95">
                  <c:v>298.60000000000002</c:v>
                </c:pt>
                <c:pt idx="96">
                  <c:v>299.3</c:v>
                </c:pt>
                <c:pt idx="97">
                  <c:v>301.10000000000002</c:v>
                </c:pt>
                <c:pt idx="98">
                  <c:v>303.60000000000002</c:v>
                </c:pt>
                <c:pt idx="99">
                  <c:v>305.10000000000002</c:v>
                </c:pt>
                <c:pt idx="100">
                  <c:v>306.7</c:v>
                </c:pt>
                <c:pt idx="101">
                  <c:v>308.3</c:v>
                </c:pt>
                <c:pt idx="102">
                  <c:v>308.2</c:v>
                </c:pt>
                <c:pt idx="103">
                  <c:v>308</c:v>
                </c:pt>
                <c:pt idx="104">
                  <c:v>310.5</c:v>
                </c:pt>
                <c:pt idx="105">
                  <c:v>312</c:v>
                </c:pt>
                <c:pt idx="106">
                  <c:v>313.3</c:v>
                </c:pt>
                <c:pt idx="107">
                  <c:v>313.39999999999998</c:v>
                </c:pt>
                <c:pt idx="108">
                  <c:v>313.5</c:v>
                </c:pt>
                <c:pt idx="109">
                  <c:v>315.10000000000002</c:v>
                </c:pt>
                <c:pt idx="110">
                  <c:v>316.39999999999998</c:v>
                </c:pt>
                <c:pt idx="111">
                  <c:v>317.60000000000002</c:v>
                </c:pt>
                <c:pt idx="112">
                  <c:v>320.10000000000002</c:v>
                </c:pt>
                <c:pt idx="113">
                  <c:v>321</c:v>
                </c:pt>
                <c:pt idx="114">
                  <c:v>321.10000000000002</c:v>
                </c:pt>
                <c:pt idx="115">
                  <c:v>320.89999999999998</c:v>
                </c:pt>
                <c:pt idx="116">
                  <c:v>322</c:v>
                </c:pt>
                <c:pt idx="117">
                  <c:v>323.8</c:v>
                </c:pt>
                <c:pt idx="118">
                  <c:v>325.60000000000002</c:v>
                </c:pt>
                <c:pt idx="119">
                  <c:v>324.3</c:v>
                </c:pt>
                <c:pt idx="120">
                  <c:v>326</c:v>
                </c:pt>
                <c:pt idx="121">
                  <c:v>326.8</c:v>
                </c:pt>
                <c:pt idx="122">
                  <c:v>326.60000000000002</c:v>
                </c:pt>
                <c:pt idx="123">
                  <c:v>327.3</c:v>
                </c:pt>
                <c:pt idx="124">
                  <c:v>328.7</c:v>
                </c:pt>
                <c:pt idx="125">
                  <c:v>329.7</c:v>
                </c:pt>
                <c:pt idx="126">
                  <c:v>327</c:v>
                </c:pt>
                <c:pt idx="127">
                  <c:v>327.7</c:v>
                </c:pt>
                <c:pt idx="128">
                  <c:v>328</c:v>
                </c:pt>
                <c:pt idx="129">
                  <c:v>331.1</c:v>
                </c:pt>
                <c:pt idx="130">
                  <c:v>329.4</c:v>
                </c:pt>
                <c:pt idx="131">
                  <c:v>332.7</c:v>
                </c:pt>
                <c:pt idx="132">
                  <c:v>335</c:v>
                </c:pt>
                <c:pt idx="133">
                  <c:v>335.5</c:v>
                </c:pt>
                <c:pt idx="134">
                  <c:v>334.7</c:v>
                </c:pt>
                <c:pt idx="135">
                  <c:v>336.3</c:v>
                </c:pt>
                <c:pt idx="136">
                  <c:v>336.6</c:v>
                </c:pt>
                <c:pt idx="137">
                  <c:v>339.1</c:v>
                </c:pt>
                <c:pt idx="138">
                  <c:v>338</c:v>
                </c:pt>
                <c:pt idx="139">
                  <c:v>337.6</c:v>
                </c:pt>
                <c:pt idx="140">
                  <c:v>341.5</c:v>
                </c:pt>
                <c:pt idx="141">
                  <c:v>340.9</c:v>
                </c:pt>
                <c:pt idx="142">
                  <c:v>341.8</c:v>
                </c:pt>
                <c:pt idx="143">
                  <c:v>341.8</c:v>
                </c:pt>
                <c:pt idx="144">
                  <c:v>340.4</c:v>
                </c:pt>
                <c:pt idx="145">
                  <c:v>341.6</c:v>
                </c:pt>
                <c:pt idx="146">
                  <c:v>343.1</c:v>
                </c:pt>
                <c:pt idx="147">
                  <c:v>343.6</c:v>
                </c:pt>
                <c:pt idx="148">
                  <c:v>343.5</c:v>
                </c:pt>
                <c:pt idx="149">
                  <c:v>343.4</c:v>
                </c:pt>
                <c:pt idx="150">
                  <c:v>346.7</c:v>
                </c:pt>
                <c:pt idx="151">
                  <c:v>345.9</c:v>
                </c:pt>
                <c:pt idx="152">
                  <c:v>348</c:v>
                </c:pt>
                <c:pt idx="153">
                  <c:v>350.7</c:v>
                </c:pt>
                <c:pt idx="154">
                  <c:v>352.4</c:v>
                </c:pt>
                <c:pt idx="155">
                  <c:v>350</c:v>
                </c:pt>
                <c:pt idx="156">
                  <c:v>352.7</c:v>
                </c:pt>
                <c:pt idx="157">
                  <c:v>352.1</c:v>
                </c:pt>
                <c:pt idx="158">
                  <c:v>351.4</c:v>
                </c:pt>
                <c:pt idx="159">
                  <c:v>350.5</c:v>
                </c:pt>
                <c:pt idx="160">
                  <c:v>349.1</c:v>
                </c:pt>
                <c:pt idx="161">
                  <c:v>347.7</c:v>
                </c:pt>
                <c:pt idx="162">
                  <c:v>347.1</c:v>
                </c:pt>
                <c:pt idx="163">
                  <c:v>346.2</c:v>
                </c:pt>
                <c:pt idx="164">
                  <c:v>345</c:v>
                </c:pt>
                <c:pt idx="165">
                  <c:v>344.9</c:v>
                </c:pt>
                <c:pt idx="166">
                  <c:v>345.7</c:v>
                </c:pt>
                <c:pt idx="167">
                  <c:v>343.2</c:v>
                </c:pt>
                <c:pt idx="168">
                  <c:v>343.7</c:v>
                </c:pt>
                <c:pt idx="169">
                  <c:v>344.2</c:v>
                </c:pt>
                <c:pt idx="170">
                  <c:v>349.9</c:v>
                </c:pt>
                <c:pt idx="171">
                  <c:v>358.1</c:v>
                </c:pt>
                <c:pt idx="172">
                  <c:v>365.8</c:v>
                </c:pt>
                <c:pt idx="173">
                  <c:v>371.8</c:v>
                </c:pt>
                <c:pt idx="174">
                  <c:v>381.1</c:v>
                </c:pt>
                <c:pt idx="175">
                  <c:v>389.3</c:v>
                </c:pt>
                <c:pt idx="176">
                  <c:v>396.7</c:v>
                </c:pt>
                <c:pt idx="177">
                  <c:v>405.9</c:v>
                </c:pt>
                <c:pt idx="178">
                  <c:v>414.7</c:v>
                </c:pt>
                <c:pt idx="179">
                  <c:v>420.5</c:v>
                </c:pt>
                <c:pt idx="180">
                  <c:v>429.2</c:v>
                </c:pt>
                <c:pt idx="181">
                  <c:v>435</c:v>
                </c:pt>
                <c:pt idx="182">
                  <c:v>433.4</c:v>
                </c:pt>
                <c:pt idx="183">
                  <c:v>431.7</c:v>
                </c:pt>
                <c:pt idx="184">
                  <c:v>428.7</c:v>
                </c:pt>
                <c:pt idx="185">
                  <c:v>427.1</c:v>
                </c:pt>
                <c:pt idx="186">
                  <c:v>422.9</c:v>
                </c:pt>
                <c:pt idx="187">
                  <c:v>422.9</c:v>
                </c:pt>
                <c:pt idx="188">
                  <c:v>424.2</c:v>
                </c:pt>
                <c:pt idx="189">
                  <c:v>426.5</c:v>
                </c:pt>
                <c:pt idx="190">
                  <c:v>426.5</c:v>
                </c:pt>
                <c:pt idx="191">
                  <c:v>426.3</c:v>
                </c:pt>
                <c:pt idx="192">
                  <c:v>427.8</c:v>
                </c:pt>
                <c:pt idx="193">
                  <c:v>428.7</c:v>
                </c:pt>
                <c:pt idx="194">
                  <c:v>420.4</c:v>
                </c:pt>
                <c:pt idx="195">
                  <c:v>421.7</c:v>
                </c:pt>
                <c:pt idx="196">
                  <c:v>424.5</c:v>
                </c:pt>
                <c:pt idx="197">
                  <c:v>423.5</c:v>
                </c:pt>
                <c:pt idx="198">
                  <c:v>424.8</c:v>
                </c:pt>
                <c:pt idx="199">
                  <c:v>425.1</c:v>
                </c:pt>
                <c:pt idx="200">
                  <c:v>424.1</c:v>
                </c:pt>
                <c:pt idx="201">
                  <c:v>426.1</c:v>
                </c:pt>
                <c:pt idx="202">
                  <c:v>427.2</c:v>
                </c:pt>
                <c:pt idx="203">
                  <c:v>423.8</c:v>
                </c:pt>
                <c:pt idx="204">
                  <c:v>424.4</c:v>
                </c:pt>
                <c:pt idx="205">
                  <c:v>426.4</c:v>
                </c:pt>
                <c:pt idx="206">
                  <c:v>426.2</c:v>
                </c:pt>
                <c:pt idx="207">
                  <c:v>428.4</c:v>
                </c:pt>
                <c:pt idx="208">
                  <c:v>431.8</c:v>
                </c:pt>
                <c:pt idx="209">
                  <c:v>431.2</c:v>
                </c:pt>
                <c:pt idx="210">
                  <c:v>431.6</c:v>
                </c:pt>
                <c:pt idx="211">
                  <c:v>433.4</c:v>
                </c:pt>
                <c:pt idx="212">
                  <c:v>436.3</c:v>
                </c:pt>
                <c:pt idx="213">
                  <c:v>438.9</c:v>
                </c:pt>
                <c:pt idx="214">
                  <c:v>441.9</c:v>
                </c:pt>
                <c:pt idx="215">
                  <c:v>440.8</c:v>
                </c:pt>
                <c:pt idx="216">
                  <c:v>444.5</c:v>
                </c:pt>
                <c:pt idx="217">
                  <c:v>447.6</c:v>
                </c:pt>
                <c:pt idx="218">
                  <c:v>447.8</c:v>
                </c:pt>
                <c:pt idx="219">
                  <c:v>447.1</c:v>
                </c:pt>
                <c:pt idx="220">
                  <c:v>446.4</c:v>
                </c:pt>
                <c:pt idx="221">
                  <c:v>444.7</c:v>
                </c:pt>
                <c:pt idx="222">
                  <c:v>442.7</c:v>
                </c:pt>
                <c:pt idx="223">
                  <c:v>441.8</c:v>
                </c:pt>
                <c:pt idx="224">
                  <c:v>443.4</c:v>
                </c:pt>
                <c:pt idx="225">
                  <c:v>443.5</c:v>
                </c:pt>
                <c:pt idx="226">
                  <c:v>444</c:v>
                </c:pt>
                <c:pt idx="227">
                  <c:v>440.7</c:v>
                </c:pt>
                <c:pt idx="228">
                  <c:v>440.1</c:v>
                </c:pt>
                <c:pt idx="229">
                  <c:v>438.5</c:v>
                </c:pt>
                <c:pt idx="230">
                  <c:v>437.6</c:v>
                </c:pt>
                <c:pt idx="231">
                  <c:v>438.3</c:v>
                </c:pt>
                <c:pt idx="232">
                  <c:v>441.1</c:v>
                </c:pt>
                <c:pt idx="233">
                  <c:v>440.5</c:v>
                </c:pt>
                <c:pt idx="234">
                  <c:v>440.4</c:v>
                </c:pt>
                <c:pt idx="235">
                  <c:v>439.8</c:v>
                </c:pt>
                <c:pt idx="236">
                  <c:v>440.5</c:v>
                </c:pt>
                <c:pt idx="237">
                  <c:v>442.3</c:v>
                </c:pt>
                <c:pt idx="238">
                  <c:v>443.3</c:v>
                </c:pt>
                <c:pt idx="239">
                  <c:v>440.3</c:v>
                </c:pt>
                <c:pt idx="240">
                  <c:v>442.6</c:v>
                </c:pt>
                <c:pt idx="241">
                  <c:v>442.7</c:v>
                </c:pt>
                <c:pt idx="242">
                  <c:v>440.2</c:v>
                </c:pt>
                <c:pt idx="243">
                  <c:v>440.1</c:v>
                </c:pt>
                <c:pt idx="244">
                  <c:v>438.9</c:v>
                </c:pt>
                <c:pt idx="245">
                  <c:v>435.7</c:v>
                </c:pt>
                <c:pt idx="246">
                  <c:v>435.3</c:v>
                </c:pt>
                <c:pt idx="247">
                  <c:v>433.6</c:v>
                </c:pt>
                <c:pt idx="248">
                  <c:v>432.7</c:v>
                </c:pt>
                <c:pt idx="249">
                  <c:v>433.9</c:v>
                </c:pt>
                <c:pt idx="250">
                  <c:v>433.7</c:v>
                </c:pt>
                <c:pt idx="251">
                  <c:v>432.7</c:v>
                </c:pt>
                <c:pt idx="252">
                  <c:v>433.4</c:v>
                </c:pt>
                <c:pt idx="253">
                  <c:v>434.4</c:v>
                </c:pt>
                <c:pt idx="254">
                  <c:v>434.5</c:v>
                </c:pt>
                <c:pt idx="255">
                  <c:v>436.6</c:v>
                </c:pt>
                <c:pt idx="256">
                  <c:v>439.7</c:v>
                </c:pt>
                <c:pt idx="257">
                  <c:v>441.7</c:v>
                </c:pt>
                <c:pt idx="258">
                  <c:v>444.4</c:v>
                </c:pt>
                <c:pt idx="259">
                  <c:v>446.4</c:v>
                </c:pt>
                <c:pt idx="260">
                  <c:v>450.7</c:v>
                </c:pt>
                <c:pt idx="261">
                  <c:v>454.6</c:v>
                </c:pt>
                <c:pt idx="262">
                  <c:v>458</c:v>
                </c:pt>
                <c:pt idx="263">
                  <c:v>459.3</c:v>
                </c:pt>
                <c:pt idx="264">
                  <c:v>461.9</c:v>
                </c:pt>
                <c:pt idx="265">
                  <c:v>465.1</c:v>
                </c:pt>
                <c:pt idx="266">
                  <c:v>463.8</c:v>
                </c:pt>
                <c:pt idx="267">
                  <c:v>463.7</c:v>
                </c:pt>
                <c:pt idx="268">
                  <c:v>464.2</c:v>
                </c:pt>
                <c:pt idx="269">
                  <c:v>463.5</c:v>
                </c:pt>
                <c:pt idx="270">
                  <c:v>463.9</c:v>
                </c:pt>
                <c:pt idx="271">
                  <c:v>463</c:v>
                </c:pt>
                <c:pt idx="272">
                  <c:v>464.3</c:v>
                </c:pt>
                <c:pt idx="273">
                  <c:v>466.6</c:v>
                </c:pt>
                <c:pt idx="274">
                  <c:v>467.7</c:v>
                </c:pt>
                <c:pt idx="275">
                  <c:v>466.7</c:v>
                </c:pt>
                <c:pt idx="276">
                  <c:v>467.1</c:v>
                </c:pt>
                <c:pt idx="277">
                  <c:v>467.8</c:v>
                </c:pt>
                <c:pt idx="278">
                  <c:v>466.8</c:v>
                </c:pt>
                <c:pt idx="279">
                  <c:v>468.1</c:v>
                </c:pt>
                <c:pt idx="280">
                  <c:v>472.2</c:v>
                </c:pt>
                <c:pt idx="281">
                  <c:v>474.1</c:v>
                </c:pt>
                <c:pt idx="282">
                  <c:v>475.1</c:v>
                </c:pt>
                <c:pt idx="283">
                  <c:v>476</c:v>
                </c:pt>
                <c:pt idx="284">
                  <c:v>477</c:v>
                </c:pt>
                <c:pt idx="285">
                  <c:v>479.3</c:v>
                </c:pt>
                <c:pt idx="286">
                  <c:v>481.3</c:v>
                </c:pt>
                <c:pt idx="287">
                  <c:v>480.9</c:v>
                </c:pt>
                <c:pt idx="288">
                  <c:v>484.9</c:v>
                </c:pt>
                <c:pt idx="289">
                  <c:v>486.1</c:v>
                </c:pt>
                <c:pt idx="290">
                  <c:v>483.9</c:v>
                </c:pt>
                <c:pt idx="291">
                  <c:v>485.6</c:v>
                </c:pt>
                <c:pt idx="292">
                  <c:v>492.8</c:v>
                </c:pt>
                <c:pt idx="293">
                  <c:v>496.1</c:v>
                </c:pt>
                <c:pt idx="294">
                  <c:v>497.6</c:v>
                </c:pt>
                <c:pt idx="295">
                  <c:v>499.7</c:v>
                </c:pt>
                <c:pt idx="296">
                  <c:v>504.3</c:v>
                </c:pt>
                <c:pt idx="297">
                  <c:v>510</c:v>
                </c:pt>
                <c:pt idx="298">
                  <c:v>513</c:v>
                </c:pt>
                <c:pt idx="299">
                  <c:v>513.9</c:v>
                </c:pt>
                <c:pt idx="300">
                  <c:v>516.4</c:v>
                </c:pt>
                <c:pt idx="301">
                  <c:v>517.9</c:v>
                </c:pt>
                <c:pt idx="302">
                  <c:v>519.20000000000005</c:v>
                </c:pt>
                <c:pt idx="303">
                  <c:v>520.9</c:v>
                </c:pt>
                <c:pt idx="304">
                  <c:v>524.29999999999995</c:v>
                </c:pt>
                <c:pt idx="305">
                  <c:v>527.4</c:v>
                </c:pt>
                <c:pt idx="306">
                  <c:v>528.79999999999995</c:v>
                </c:pt>
                <c:pt idx="307">
                  <c:v>531.1</c:v>
                </c:pt>
                <c:pt idx="308">
                  <c:v>532.9</c:v>
                </c:pt>
                <c:pt idx="309">
                  <c:v>536.5</c:v>
                </c:pt>
                <c:pt idx="310">
                  <c:v>538.20000000000005</c:v>
                </c:pt>
                <c:pt idx="311">
                  <c:v>538.6</c:v>
                </c:pt>
                <c:pt idx="312">
                  <c:v>539.79999999999995</c:v>
                </c:pt>
                <c:pt idx="313">
                  <c:v>540.70000000000005</c:v>
                </c:pt>
                <c:pt idx="314">
                  <c:v>539.79999999999995</c:v>
                </c:pt>
                <c:pt idx="315">
                  <c:v>541.70000000000005</c:v>
                </c:pt>
                <c:pt idx="316">
                  <c:v>544.5</c:v>
                </c:pt>
                <c:pt idx="317">
                  <c:v>548</c:v>
                </c:pt>
                <c:pt idx="318">
                  <c:v>549.29999999999995</c:v>
                </c:pt>
                <c:pt idx="319">
                  <c:v>550.70000000000005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550"/>
          <c:min val="15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month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Sheet1!$A$2:$A$322</c:f>
              <c:numCache>
                <c:formatCode>"'"yy</c:formatCode>
                <c:ptCount val="32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</c:numCache>
            </c:numRef>
          </c:cat>
          <c:val>
            <c:numRef>
              <c:f>Sheet1!$C$2:$C$322</c:f>
              <c:numCache>
                <c:formatCode>0</c:formatCode>
                <c:ptCount val="3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Sheet1!$A$2:$A$322</c:f>
              <c:numCache>
                <c:formatCode>"'"yy</c:formatCode>
                <c:ptCount val="32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</c:numCache>
            </c:numRef>
          </c:cat>
          <c:val>
            <c:numRef>
              <c:f>Sheet1!$B$2:$B$322</c:f>
              <c:numCache>
                <c:formatCode>General</c:formatCode>
                <c:ptCount val="321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25.3</c:v>
                </c:pt>
                <c:pt idx="309">
                  <c:v>25.5</c:v>
                </c:pt>
                <c:pt idx="310">
                  <c:v>25.6</c:v>
                </c:pt>
                <c:pt idx="311">
                  <c:v>25.6</c:v>
                </c:pt>
                <c:pt idx="312">
                  <c:v>24.7</c:v>
                </c:pt>
                <c:pt idx="313">
                  <c:v>25</c:v>
                </c:pt>
                <c:pt idx="314">
                  <c:v>24.6</c:v>
                </c:pt>
                <c:pt idx="315">
                  <c:v>24.7</c:v>
                </c:pt>
                <c:pt idx="316">
                  <c:v>24.7</c:v>
                </c:pt>
                <c:pt idx="317">
                  <c:v>24.9</c:v>
                </c:pt>
                <c:pt idx="318">
                  <c:v>25.2</c:v>
                </c:pt>
                <c:pt idx="319">
                  <c:v>25</c:v>
                </c:pt>
                <c:pt idx="320">
                  <c:v>24.8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Sheet1!$A$2:$A$322</c:f>
              <c:numCache>
                <c:formatCode>"'"yy</c:formatCode>
                <c:ptCount val="32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</c:numCache>
            </c:numRef>
          </c:cat>
          <c:val>
            <c:numRef>
              <c:f>Sheet1!$C$2:$C$322</c:f>
              <c:numCache>
                <c:formatCode>0</c:formatCode>
                <c:ptCount val="3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Sheet1!$A$2:$A$322</c:f>
              <c:numCache>
                <c:formatCode>"'"yy</c:formatCode>
                <c:ptCount val="321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</c:numCache>
            </c:numRef>
          </c:cat>
          <c:val>
            <c:numRef>
              <c:f>Sheet1!$B$2:$B$322</c:f>
              <c:numCache>
                <c:formatCode>General</c:formatCode>
                <c:ptCount val="321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756.3</c:v>
                </c:pt>
                <c:pt idx="304">
                  <c:v>755.9</c:v>
                </c:pt>
                <c:pt idx="305">
                  <c:v>761.6</c:v>
                </c:pt>
                <c:pt idx="306">
                  <c:v>765.4</c:v>
                </c:pt>
                <c:pt idx="307">
                  <c:v>763.5</c:v>
                </c:pt>
                <c:pt idx="308">
                  <c:v>763.8</c:v>
                </c:pt>
                <c:pt idx="309">
                  <c:v>774</c:v>
                </c:pt>
                <c:pt idx="310">
                  <c:v>777.5</c:v>
                </c:pt>
                <c:pt idx="311">
                  <c:v>774.8</c:v>
                </c:pt>
                <c:pt idx="312">
                  <c:v>769.7</c:v>
                </c:pt>
                <c:pt idx="313">
                  <c:v>771.9</c:v>
                </c:pt>
                <c:pt idx="314">
                  <c:v>774.2</c:v>
                </c:pt>
                <c:pt idx="315">
                  <c:v>773.7</c:v>
                </c:pt>
                <c:pt idx="316">
                  <c:v>774.5</c:v>
                </c:pt>
                <c:pt idx="317">
                  <c:v>776.2</c:v>
                </c:pt>
                <c:pt idx="318">
                  <c:v>776</c:v>
                </c:pt>
                <c:pt idx="319">
                  <c:v>774.7</c:v>
                </c:pt>
                <c:pt idx="320">
                  <c:v>775.7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Sheet1!$A$2:$A$321</c:f>
              <c:numCache>
                <c:formatCode>"'"yy</c:formatCode>
                <c:ptCount val="32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</c:numCache>
            </c:numRef>
          </c:cat>
          <c:val>
            <c:numRef>
              <c:f>Sheet1!$C$2:$C$321</c:f>
              <c:numCache>
                <c:formatCode>0</c:formatCode>
                <c:ptCount val="3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Sheet1!$A$2:$A$321</c:f>
              <c:numCache>
                <c:formatCode>"'"yy</c:formatCode>
                <c:ptCount val="32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</c:numCache>
            </c:numRef>
          </c:cat>
          <c:val>
            <c:numRef>
              <c:f>Sheet1!$B$2:$B$321</c:f>
              <c:numCache>
                <c:formatCode>General</c:formatCode>
                <c:ptCount val="320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56.4</c:v>
                </c:pt>
                <c:pt idx="305">
                  <c:v>56.8</c:v>
                </c:pt>
                <c:pt idx="306">
                  <c:v>57.3</c:v>
                </c:pt>
                <c:pt idx="307">
                  <c:v>56.2</c:v>
                </c:pt>
                <c:pt idx="308">
                  <c:v>56.9</c:v>
                </c:pt>
                <c:pt idx="309">
                  <c:v>56.5</c:v>
                </c:pt>
                <c:pt idx="310">
                  <c:v>56.8</c:v>
                </c:pt>
                <c:pt idx="311">
                  <c:v>56.5</c:v>
                </c:pt>
                <c:pt idx="312">
                  <c:v>55.3</c:v>
                </c:pt>
                <c:pt idx="313">
                  <c:v>55.8</c:v>
                </c:pt>
                <c:pt idx="314">
                  <c:v>55.8</c:v>
                </c:pt>
                <c:pt idx="315">
                  <c:v>56.2</c:v>
                </c:pt>
                <c:pt idx="316">
                  <c:v>57.6</c:v>
                </c:pt>
                <c:pt idx="317">
                  <c:v>58.4</c:v>
                </c:pt>
                <c:pt idx="318">
                  <c:v>57</c:v>
                </c:pt>
                <c:pt idx="319">
                  <c:v>58.2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6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Sheet1!$A$2:$A$321</c:f>
              <c:numCache>
                <c:formatCode>"'"yy</c:formatCode>
                <c:ptCount val="32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</c:numCache>
            </c:numRef>
          </c:cat>
          <c:val>
            <c:numRef>
              <c:f>Sheet1!$C$2:$C$321</c:f>
              <c:numCache>
                <c:formatCode>0</c:formatCode>
                <c:ptCount val="3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Sheet1!$A$2:$A$321</c:f>
              <c:numCache>
                <c:formatCode>"'"yy</c:formatCode>
                <c:ptCount val="320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</c:numCache>
            </c:numRef>
          </c:cat>
          <c:val>
            <c:numRef>
              <c:f>Sheet1!$B$2:$B$321</c:f>
              <c:numCache>
                <c:formatCode>General</c:formatCode>
                <c:ptCount val="320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173.8</c:v>
                </c:pt>
                <c:pt idx="304">
                  <c:v>175.2</c:v>
                </c:pt>
                <c:pt idx="305">
                  <c:v>176.1</c:v>
                </c:pt>
                <c:pt idx="306">
                  <c:v>175.6</c:v>
                </c:pt>
                <c:pt idx="307">
                  <c:v>174.2</c:v>
                </c:pt>
                <c:pt idx="308">
                  <c:v>174.2</c:v>
                </c:pt>
                <c:pt idx="309">
                  <c:v>173.1</c:v>
                </c:pt>
                <c:pt idx="310">
                  <c:v>174.4</c:v>
                </c:pt>
                <c:pt idx="311">
                  <c:v>173.6</c:v>
                </c:pt>
                <c:pt idx="312">
                  <c:v>173.7</c:v>
                </c:pt>
                <c:pt idx="313">
                  <c:v>175.2</c:v>
                </c:pt>
                <c:pt idx="314">
                  <c:v>175</c:v>
                </c:pt>
                <c:pt idx="315">
                  <c:v>175.8</c:v>
                </c:pt>
                <c:pt idx="316">
                  <c:v>175.9</c:v>
                </c:pt>
                <c:pt idx="317">
                  <c:v>177.4</c:v>
                </c:pt>
                <c:pt idx="318">
                  <c:v>176.8</c:v>
                </c:pt>
                <c:pt idx="319">
                  <c:v>176.2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8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11/4/2016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943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3614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1990–2016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November 2016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188194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2016;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43029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3074707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2016;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39430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1990–2016*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September, 2016;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64476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September 2016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9955860"/>
              </p:ext>
            </p:extLst>
          </p:nvPr>
        </p:nvGraphicFramePr>
        <p:xfrm>
          <a:off x="477100" y="1302679"/>
          <a:ext cx="8217231" cy="477651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57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9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9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98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3503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August </a:t>
                      </a:r>
                      <a:b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2016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September 2016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524,700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521,500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-3,200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335,800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332,400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549,500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774,700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775,700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+1,000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176,200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175,500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+1,000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02414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1990–2016*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October, 2016;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20799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As of October 2016;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852556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01169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621504" y="2021306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13822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602728" y="3919673"/>
            <a:ext cx="3791393" cy="1419726"/>
            <a:chOff x="5354052" y="2045066"/>
            <a:chExt cx="3791393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808404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7967895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September 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48965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602728" y="1926987"/>
            <a:ext cx="3606946" cy="1419726"/>
            <a:chOff x="5354052" y="2045066"/>
            <a:chExt cx="3606946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623957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2036</TotalTime>
  <Words>704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1990–2016</vt:lpstr>
      <vt:lpstr>Overview of Insurance Sector  Employment Changes*</vt:lpstr>
      <vt:lpstr>Baselines: U.S. Employment Trends</vt:lpstr>
      <vt:lpstr>U.S. Nonfarm Employment, Monthly, 1990–2016*</vt:lpstr>
      <vt:lpstr>U.S. Employment in Service Industries, Monthly, 1990–2016*</vt:lpstr>
      <vt:lpstr>Insurance Industry  Employment Trends</vt:lpstr>
      <vt:lpstr>U.S. Employment in the Direct P/C Insurance Industry: 1990–2016*</vt:lpstr>
      <vt:lpstr>U.S. Employment in the Direct Life Insurance Industry: 1990–2016*</vt:lpstr>
      <vt:lpstr>U.S. Employment in the Direct Health- Medical Insurance Industry: 1990–2016*</vt:lpstr>
      <vt:lpstr>U.S. Employment in the  Reinsurance Industry: 1990–2016*</vt:lpstr>
      <vt:lpstr>U.S. Employment in Insurance  Agencies &amp; Brokerages: 1990–2016*</vt:lpstr>
      <vt:lpstr>U.S. Employment in Independent  Claims Adjusting: 1990–2016*</vt:lpstr>
      <vt:lpstr>U.S. Employment in Third-Party Administration  of Insurance Funds: 1990–2016*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180</cp:revision>
  <dcterms:created xsi:type="dcterms:W3CDTF">2011-11-02T14:24:24Z</dcterms:created>
  <dcterms:modified xsi:type="dcterms:W3CDTF">2016-11-04T18:08:23Z</dcterms:modified>
</cp:coreProperties>
</file>