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110" d="100"/>
          <a:sy n="110" d="100"/>
        </p:scale>
        <p:origin x="1998" y="7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12/8/2015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December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4291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363494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9736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65930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October 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49055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September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October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365,400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366,700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738,000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744,000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176,400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687318"/>
              </p:ext>
            </p:extLst>
          </p:nvPr>
        </p:nvGraphicFramePr>
        <p:xfrm>
          <a:off x="4191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101485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45060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937109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014"/>
              <a:gd name="adj2" fmla="val 51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276194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27096</TotalTime>
  <Words>798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2041</cp:revision>
  <cp:lastPrinted>2015-02-06T18:04:13Z</cp:lastPrinted>
  <dcterms:modified xsi:type="dcterms:W3CDTF">2015-12-08T14:23:29Z</dcterms:modified>
</cp:coreProperties>
</file>