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Sheet1!$A$3:$A$324</c:f>
              <c:numCache>
                <c:formatCode>yy</c:formatCode>
                <c:ptCount val="322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</c:numCache>
            </c:numRef>
          </c:cat>
          <c:val>
            <c:numRef>
              <c:f>Sheet1!$C$3:$C$324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Sheet1!$A$3:$A$324</c:f>
              <c:numCache>
                <c:formatCode>yy</c:formatCode>
                <c:ptCount val="322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</c:numCache>
            </c:numRef>
          </c:cat>
          <c:val>
            <c:numRef>
              <c:f>Sheet1!$B$3:$B$324</c:f>
              <c:numCache>
                <c:formatCode>0.00</c:formatCode>
                <c:ptCount val="322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144.55000000000001</c:v>
                </c:pt>
                <c:pt idx="316" formatCode="General">
                  <c:v>145.19</c:v>
                </c:pt>
                <c:pt idx="317" formatCode="General">
                  <c:v>144.18</c:v>
                </c:pt>
                <c:pt idx="318" formatCode="General">
                  <c:v>144.41</c:v>
                </c:pt>
                <c:pt idx="319" formatCode="General">
                  <c:v>145.03</c:v>
                </c:pt>
                <c:pt idx="320" formatCode="General">
                  <c:v>145.93</c:v>
                </c:pt>
                <c:pt idx="321" formatCode="General">
                  <c:v>146.38999999999999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Sheet1!$B$2:$B$324</c:f>
              <c:numCache>
                <c:formatCode>0.00</c:formatCode>
                <c:ptCount val="323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125.29</c:v>
                </c:pt>
                <c:pt idx="318" formatCode="General">
                  <c:v>124.2</c:v>
                </c:pt>
                <c:pt idx="319" formatCode="General">
                  <c:v>124.44</c:v>
                </c:pt>
                <c:pt idx="320" formatCode="General">
                  <c:v>125.17</c:v>
                </c:pt>
                <c:pt idx="321" formatCode="General">
                  <c:v>126.05</c:v>
                </c:pt>
                <c:pt idx="322" formatCode="General">
                  <c:v>126.62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Sheet1!$B$2:$B$323</c:f>
              <c:numCache>
                <c:formatCode>0.00</c:formatCode>
                <c:ptCount val="322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525.5</c:v>
                </c:pt>
                <c:pt idx="318" formatCode="General">
                  <c:v>527.6</c:v>
                </c:pt>
                <c:pt idx="319" formatCode="General">
                  <c:v>524.70000000000005</c:v>
                </c:pt>
                <c:pt idx="320" formatCode="General">
                  <c:v>521.5</c:v>
                </c:pt>
                <c:pt idx="321" formatCode="General">
                  <c:v>523.4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  <c:pt idx="316">
                  <c:v>330.8</c:v>
                </c:pt>
                <c:pt idx="317">
                  <c:v>334.5</c:v>
                </c:pt>
                <c:pt idx="318">
                  <c:v>334.8</c:v>
                </c:pt>
                <c:pt idx="319">
                  <c:v>335.8</c:v>
                </c:pt>
                <c:pt idx="320">
                  <c:v>332.4</c:v>
                </c:pt>
                <c:pt idx="321">
                  <c:v>333.9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Sheet1!$A$3:$A$323</c:f>
              <c:numCache>
                <c:formatCode>"'"yy</c:formatCode>
                <c:ptCount val="32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42704</c:v>
                </c:pt>
              </c:numCache>
            </c:numRef>
          </c:cat>
          <c:val>
            <c:numRef>
              <c:f>Sheet1!$C$3:$C$323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Sheet1!$A$3:$A$323</c:f>
              <c:numCache>
                <c:formatCode>"'"yy</c:formatCode>
                <c:ptCount val="32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42704</c:v>
                </c:pt>
              </c:numCache>
            </c:numRef>
          </c:cat>
          <c:val>
            <c:numRef>
              <c:f>Sheet1!$B$3:$B$323</c:f>
              <c:numCache>
                <c:formatCode>General</c:formatCode>
                <c:ptCount val="321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544.5</c:v>
                </c:pt>
                <c:pt idx="317">
                  <c:v>548</c:v>
                </c:pt>
                <c:pt idx="318">
                  <c:v>549.29999999999995</c:v>
                </c:pt>
                <c:pt idx="319">
                  <c:v>550.70000000000005</c:v>
                </c:pt>
                <c:pt idx="320">
                  <c:v>553.1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  <c:pt idx="318">
                  <c:v>25.2</c:v>
                </c:pt>
                <c:pt idx="319">
                  <c:v>25</c:v>
                </c:pt>
                <c:pt idx="320">
                  <c:v>24.9</c:v>
                </c:pt>
                <c:pt idx="321">
                  <c:v>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776.2</c:v>
                </c:pt>
                <c:pt idx="318">
                  <c:v>776</c:v>
                </c:pt>
                <c:pt idx="319">
                  <c:v>774.7</c:v>
                </c:pt>
                <c:pt idx="320">
                  <c:v>775.7</c:v>
                </c:pt>
                <c:pt idx="321">
                  <c:v>780.1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  <c:pt idx="317">
                  <c:v>58.4</c:v>
                </c:pt>
                <c:pt idx="318">
                  <c:v>57</c:v>
                </c:pt>
                <c:pt idx="319">
                  <c:v>58.2</c:v>
                </c:pt>
                <c:pt idx="320">
                  <c:v>58.9</c:v>
                </c:pt>
                <c:pt idx="321">
                  <c:v>58.9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Sheet1!$C$2:$C$323</c:f>
              <c:numCache>
                <c:formatCode>0</c:formatCode>
                <c:ptCount val="3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Sheet1!$A$2:$A$323</c:f>
              <c:numCache>
                <c:formatCode>"'"yy</c:formatCode>
                <c:ptCount val="322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42704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  <c:pt idx="317">
                  <c:v>177.4</c:v>
                </c:pt>
                <c:pt idx="318">
                  <c:v>176.8</c:v>
                </c:pt>
                <c:pt idx="319">
                  <c:v>176.2</c:v>
                </c:pt>
                <c:pt idx="320">
                  <c:v>175.5</c:v>
                </c:pt>
                <c:pt idx="321">
                  <c:v>176.5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12/2/2016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December 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201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48221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6112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70278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October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353425"/>
              </p:ext>
            </p:extLst>
          </p:nvPr>
        </p:nvGraphicFramePr>
        <p:xfrm>
          <a:off x="477100" y="1302679"/>
          <a:ext cx="8217231" cy="47399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September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October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523,400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332,400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775,600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780,100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November,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54131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November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2915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43317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38829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107858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702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186</cp:revision>
  <dcterms:created xsi:type="dcterms:W3CDTF">2011-11-02T14:24:24Z</dcterms:created>
  <dcterms:modified xsi:type="dcterms:W3CDTF">2016-12-02T19:10:15Z</dcterms:modified>
</cp:coreProperties>
</file>