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297" r:id="rId3"/>
    <p:sldId id="298" r:id="rId4"/>
    <p:sldId id="306" r:id="rId5"/>
    <p:sldId id="286" r:id="rId6"/>
    <p:sldId id="304" r:id="rId7"/>
    <p:sldId id="293" r:id="rId8"/>
    <p:sldId id="284" r:id="rId9"/>
    <p:sldId id="294" r:id="rId10"/>
    <p:sldId id="289" r:id="rId11"/>
    <p:sldId id="300" r:id="rId12"/>
    <p:sldId id="301" r:id="rId13"/>
    <p:sldId id="303" r:id="rId14"/>
    <p:sldId id="302" r:id="rId15"/>
    <p:sldId id="299" r:id="rId16"/>
    <p:sldId id="295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cahill" initials="p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BE"/>
    <a:srgbClr val="13407A"/>
    <a:srgbClr val="A6DCF7"/>
    <a:srgbClr val="2F72AD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9" autoAdjust="0"/>
    <p:restoredTop sz="98468" autoAdjust="0"/>
  </p:normalViewPr>
  <p:slideViewPr>
    <p:cSldViewPr snapToGrid="0">
      <p:cViewPr varScale="1">
        <p:scale>
          <a:sx n="105" d="100"/>
          <a:sy n="105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302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E90-4FF7-A105-CF522790723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CE90-4FF7-A105-CF522790723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E90-4FF7-A105-CF522790723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CE90-4FF7-A105-CF522790723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CE90-4FF7-A105-CF522790723B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CE90-4FF7-A105-CF522790723B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E90-4FF7-A105-CF522790723B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CE90-4FF7-A105-CF522790723B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E90-4FF7-A105-CF522790723B}"/>
              </c:ext>
            </c:extLst>
          </c:dPt>
          <c:dLbls>
            <c:dLbl>
              <c:idx val="0"/>
              <c:layout>
                <c:manualLayout>
                  <c:x val="0.112997091579769"/>
                  <c:y val="-1.0457399057784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E90-4FF7-A105-CF522790723B}"/>
                </c:ext>
              </c:extLst>
            </c:dLbl>
            <c:dLbl>
              <c:idx val="1"/>
              <c:layout>
                <c:manualLayout>
                  <c:x val="0.12794814499538901"/>
                  <c:y val="-1.0457399057784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CE90-4FF7-A105-CF522790723B}"/>
                </c:ext>
              </c:extLst>
            </c:dLbl>
            <c:dLbl>
              <c:idx val="2"/>
              <c:layout>
                <c:manualLayout>
                  <c:x val="0.13797971199546"/>
                  <c:y val="-1.0457399057784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E90-4FF7-A105-CF522790723B}"/>
                </c:ext>
              </c:extLst>
            </c:dLbl>
            <c:dLbl>
              <c:idx val="6"/>
              <c:layout>
                <c:manualLayout>
                  <c:x val="0.19161109928826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90-4FF7-A105-CF522790723B}"/>
                </c:ext>
              </c:extLst>
            </c:dLbl>
            <c:dLbl>
              <c:idx val="9"/>
              <c:layout>
                <c:manualLayout>
                  <c:x val="0.21093766995341801"/>
                  <c:y val="-5.22869952889216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90-4FF7-A105-CF522790723B}"/>
                </c:ext>
              </c:extLst>
            </c:dLbl>
            <c:dLbl>
              <c:idx val="12"/>
              <c:layout>
                <c:manualLayout>
                  <c:x val="0.224248894563854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E90-4FF7-A105-CF522790723B}"/>
                </c:ext>
              </c:extLst>
            </c:dLbl>
            <c:dLbl>
              <c:idx val="13"/>
              <c:layout>
                <c:manualLayout>
                  <c:x val="0.22456208176680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E90-4FF7-A105-CF522790723B}"/>
                </c:ext>
              </c:extLst>
            </c:dLbl>
            <c:dLbl>
              <c:idx val="16"/>
              <c:layout>
                <c:manualLayout>
                  <c:x val="0.39874914284363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E90-4FF7-A105-CF522790723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Kennedy/Johnson</c:v>
                </c:pt>
                <c:pt idx="1">
                  <c:v>Johnson</c:v>
                </c:pt>
                <c:pt idx="2">
                  <c:v>Obama I</c:v>
                </c:pt>
                <c:pt idx="3">
                  <c:v>G.W. Bush I</c:v>
                </c:pt>
                <c:pt idx="4">
                  <c:v>Eisenhower II</c:v>
                </c:pt>
                <c:pt idx="5">
                  <c:v>Eisenhower I</c:v>
                </c:pt>
                <c:pt idx="6">
                  <c:v>Truman</c:v>
                </c:pt>
                <c:pt idx="7">
                  <c:v>Nixon/Ford</c:v>
                </c:pt>
                <c:pt idx="8">
                  <c:v>Reagan I</c:v>
                </c:pt>
                <c:pt idx="9">
                  <c:v>Clinton II</c:v>
                </c:pt>
                <c:pt idx="10">
                  <c:v>G.W. Bush II</c:v>
                </c:pt>
                <c:pt idx="11">
                  <c:v>G.H.W. Bush</c:v>
                </c:pt>
                <c:pt idx="12">
                  <c:v>Clinton I</c:v>
                </c:pt>
                <c:pt idx="13">
                  <c:v>Obama II</c:v>
                </c:pt>
                <c:pt idx="14">
                  <c:v>Nixon</c:v>
                </c:pt>
                <c:pt idx="15">
                  <c:v>Reagan II</c:v>
                </c:pt>
                <c:pt idx="16">
                  <c:v>Carter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3.5499999999999997E-2</c:v>
                </c:pt>
                <c:pt idx="1">
                  <c:v>4.4299999999999999E-2</c:v>
                </c:pt>
                <c:pt idx="2">
                  <c:v>4.6800000000000001E-2</c:v>
                </c:pt>
                <c:pt idx="6">
                  <c:v>6.9699999999999998E-2</c:v>
                </c:pt>
                <c:pt idx="9">
                  <c:v>7.9799999999999996E-2</c:v>
                </c:pt>
                <c:pt idx="12">
                  <c:v>8.6499999999999994E-2</c:v>
                </c:pt>
                <c:pt idx="13">
                  <c:v>8.7999999999999995E-2</c:v>
                </c:pt>
                <c:pt idx="16">
                  <c:v>0.1643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0-4FF7-A105-CF52279072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0.139794518928376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90-4FF7-A105-CF522790723B}"/>
                </c:ext>
              </c:extLst>
            </c:dLbl>
            <c:dLbl>
              <c:idx val="4"/>
              <c:layout>
                <c:manualLayout>
                  <c:x val="0.1442161452791370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90-4FF7-A105-CF522790723B}"/>
                </c:ext>
              </c:extLst>
            </c:dLbl>
            <c:dLbl>
              <c:idx val="5"/>
              <c:layout>
                <c:manualLayout>
                  <c:x val="0.15305951620912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90-4FF7-A105-CF522790723B}"/>
                </c:ext>
              </c:extLst>
            </c:dLbl>
            <c:dLbl>
              <c:idx val="7"/>
              <c:layout>
                <c:manualLayout>
                  <c:x val="0.19183218651722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90-4FF7-A105-CF522790723B}"/>
                </c:ext>
              </c:extLst>
            </c:dLbl>
            <c:dLbl>
              <c:idx val="8"/>
              <c:layout>
                <c:manualLayout>
                  <c:x val="0.20580667281454701"/>
                  <c:y val="-5.22869952889216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90-4FF7-A105-CF522790723B}"/>
                </c:ext>
              </c:extLst>
            </c:dLbl>
            <c:dLbl>
              <c:idx val="10"/>
              <c:layout>
                <c:manualLayout>
                  <c:x val="0.21266959873259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E90-4FF7-A105-CF522790723B}"/>
                </c:ext>
              </c:extLst>
            </c:dLbl>
            <c:dLbl>
              <c:idx val="11"/>
              <c:layout>
                <c:manualLayout>
                  <c:x val="0.21311177319051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E90-4FF7-A105-CF522790723B}"/>
                </c:ext>
              </c:extLst>
            </c:dLbl>
            <c:dLbl>
              <c:idx val="14"/>
              <c:layout>
                <c:manualLayout>
                  <c:x val="0.230439218746304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E90-4FF7-A105-CF522790723B}"/>
                </c:ext>
              </c:extLst>
            </c:dLbl>
            <c:dLbl>
              <c:idx val="15"/>
              <c:layout>
                <c:manualLayout>
                  <c:x val="0.3678432763472129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E90-4FF7-A105-CF5227907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Kennedy/Johnson</c:v>
                </c:pt>
                <c:pt idx="1">
                  <c:v>Johnson</c:v>
                </c:pt>
                <c:pt idx="2">
                  <c:v>Obama I</c:v>
                </c:pt>
                <c:pt idx="3">
                  <c:v>G.W. Bush I</c:v>
                </c:pt>
                <c:pt idx="4">
                  <c:v>Eisenhower II</c:v>
                </c:pt>
                <c:pt idx="5">
                  <c:v>Eisenhower I</c:v>
                </c:pt>
                <c:pt idx="6">
                  <c:v>Truman</c:v>
                </c:pt>
                <c:pt idx="7">
                  <c:v>Nixon/Ford</c:v>
                </c:pt>
                <c:pt idx="8">
                  <c:v>Reagan I</c:v>
                </c:pt>
                <c:pt idx="9">
                  <c:v>Clinton II</c:v>
                </c:pt>
                <c:pt idx="10">
                  <c:v>G.W. Bush II</c:v>
                </c:pt>
                <c:pt idx="11">
                  <c:v>G.H.W. Bush</c:v>
                </c:pt>
                <c:pt idx="12">
                  <c:v>Clinton I</c:v>
                </c:pt>
                <c:pt idx="13">
                  <c:v>Obama II</c:v>
                </c:pt>
                <c:pt idx="14">
                  <c:v>Nixon</c:v>
                </c:pt>
                <c:pt idx="15">
                  <c:v>Reagan II</c:v>
                </c:pt>
                <c:pt idx="16">
                  <c:v>Carter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3" formatCode="0.00%">
                  <c:v>4.8300000000000003E-2</c:v>
                </c:pt>
                <c:pt idx="4" formatCode="0.00%">
                  <c:v>5.0299999999999997E-2</c:v>
                </c:pt>
                <c:pt idx="5" formatCode="0.00%">
                  <c:v>5.4300000000000001E-2</c:v>
                </c:pt>
                <c:pt idx="7" formatCode="0.00%">
                  <c:v>6.9800000000000001E-2</c:v>
                </c:pt>
                <c:pt idx="8" formatCode="0.00%">
                  <c:v>7.6799999999999993E-2</c:v>
                </c:pt>
                <c:pt idx="10" formatCode="0.00%">
                  <c:v>8.3299999999999999E-2</c:v>
                </c:pt>
                <c:pt idx="11" formatCode="0.00%">
                  <c:v>8.3500000000000005E-2</c:v>
                </c:pt>
                <c:pt idx="14" formatCode="0.00%">
                  <c:v>8.9300000000000004E-2</c:v>
                </c:pt>
                <c:pt idx="15" formatCode="0.00%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E90-4FF7-A105-CF52279072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4235648"/>
        <c:axId val="284237184"/>
      </c:barChart>
      <c:catAx>
        <c:axId val="28423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4237184"/>
        <c:crosses val="autoZero"/>
        <c:auto val="1"/>
        <c:lblAlgn val="ctr"/>
        <c:lblOffset val="100"/>
        <c:noMultiLvlLbl val="0"/>
      </c:catAx>
      <c:valAx>
        <c:axId val="2842371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28423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17803756720896E-2"/>
          <c:y val="5.46737444983392E-2"/>
          <c:w val="0.886175575397667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1A92-4067-85CD-65333C0E98F1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1A92-4067-85CD-65333C0E98F1}"/>
              </c:ext>
            </c:extLst>
          </c:dPt>
          <c:cat>
            <c:strRef>
              <c:f>Sheet1!$B$1:$CN$1</c:f>
              <c:strCache>
                <c:ptCount val="65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92</c:v>
                </c:pt>
                <c:pt idx="42">
                  <c:v>93</c:v>
                </c:pt>
                <c:pt idx="43">
                  <c:v>94</c:v>
                </c:pt>
                <c:pt idx="44">
                  <c:v>95</c:v>
                </c:pt>
                <c:pt idx="45">
                  <c:v>96</c:v>
                </c:pt>
                <c:pt idx="46">
                  <c:v>97</c:v>
                </c:pt>
                <c:pt idx="47">
                  <c:v>98</c:v>
                </c:pt>
                <c:pt idx="48">
                  <c:v>99</c:v>
                </c:pt>
                <c:pt idx="49">
                  <c:v>00</c:v>
                </c:pt>
                <c:pt idx="50">
                  <c:v>01</c:v>
                </c:pt>
                <c:pt idx="51">
                  <c:v>02</c:v>
                </c:pt>
                <c:pt idx="52">
                  <c:v>03</c:v>
                </c:pt>
                <c:pt idx="53">
                  <c:v>04</c:v>
                </c:pt>
                <c:pt idx="54">
                  <c:v>05</c:v>
                </c:pt>
                <c:pt idx="55">
                  <c:v>06</c:v>
                </c:pt>
                <c:pt idx="56">
                  <c:v>07</c:v>
                </c:pt>
                <c:pt idx="57">
                  <c:v>08</c:v>
                </c:pt>
                <c:pt idx="58">
                  <c:v>09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</c:strCache>
            </c:strRef>
          </c:cat>
          <c:val>
            <c:numRef>
              <c:f>Sheet1!$B$2:$CN$2</c:f>
              <c:numCache>
                <c:formatCode>0.0%</c:formatCode>
                <c:ptCount val="65"/>
                <c:pt idx="0">
                  <c:v>0.08</c:v>
                </c:pt>
                <c:pt idx="1">
                  <c:v>5.6000000000000001E-2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5.5E-2</c:v>
                </c:pt>
                <c:pt idx="6">
                  <c:v>2.1999999999999999E-2</c:v>
                </c:pt>
                <c:pt idx="7">
                  <c:v>1.7999999999999999E-2</c:v>
                </c:pt>
                <c:pt idx="8">
                  <c:v>5.6000000000000001E-2</c:v>
                </c:pt>
                <c:pt idx="9">
                  <c:v>6.8000000000000005E-2</c:v>
                </c:pt>
                <c:pt idx="10">
                  <c:v>5.8999999999999997E-2</c:v>
                </c:pt>
                <c:pt idx="11">
                  <c:v>4.3999999999999997E-2</c:v>
                </c:pt>
                <c:pt idx="12">
                  <c:v>4.2000000000000003E-2</c:v>
                </c:pt>
                <c:pt idx="13">
                  <c:v>3.1E-2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5.5E-2</c:v>
                </c:pt>
                <c:pt idx="17">
                  <c:v>5.5E-2</c:v>
                </c:pt>
                <c:pt idx="18">
                  <c:v>4.4999999999999998E-2</c:v>
                </c:pt>
                <c:pt idx="19">
                  <c:v>3.9E-2</c:v>
                </c:pt>
                <c:pt idx="20">
                  <c:v>6.5000000000000002E-2</c:v>
                </c:pt>
                <c:pt idx="21">
                  <c:v>0.11600000000000001</c:v>
                </c:pt>
                <c:pt idx="22">
                  <c:v>0.13700000000000001</c:v>
                </c:pt>
                <c:pt idx="23">
                  <c:v>9.4E-2</c:v>
                </c:pt>
                <c:pt idx="24">
                  <c:v>6.0999999999999999E-2</c:v>
                </c:pt>
                <c:pt idx="25">
                  <c:v>2.4E-2</c:v>
                </c:pt>
                <c:pt idx="26">
                  <c:v>0.1</c:v>
                </c:pt>
                <c:pt idx="27">
                  <c:v>0.19</c:v>
                </c:pt>
                <c:pt idx="28">
                  <c:v>0.18099999999999999</c:v>
                </c:pt>
                <c:pt idx="29">
                  <c:v>0.155</c:v>
                </c:pt>
                <c:pt idx="30">
                  <c:v>0.13100000000000001</c:v>
                </c:pt>
                <c:pt idx="31">
                  <c:v>0.11799999999999999</c:v>
                </c:pt>
                <c:pt idx="32">
                  <c:v>8.7999999999999995E-2</c:v>
                </c:pt>
                <c:pt idx="33">
                  <c:v>8.3000000000000004E-2</c:v>
                </c:pt>
                <c:pt idx="34">
                  <c:v>1.7999999999999999E-2</c:v>
                </c:pt>
                <c:pt idx="35">
                  <c:v>0.154</c:v>
                </c:pt>
                <c:pt idx="36">
                  <c:v>0.13600000000000001</c:v>
                </c:pt>
                <c:pt idx="37">
                  <c:v>0.17299999999999999</c:v>
                </c:pt>
                <c:pt idx="38">
                  <c:v>0.14099999999999999</c:v>
                </c:pt>
                <c:pt idx="39">
                  <c:v>0.105</c:v>
                </c:pt>
                <c:pt idx="40">
                  <c:v>8.7999999999999995E-2</c:v>
                </c:pt>
                <c:pt idx="41" formatCode="General">
                  <c:v>4.4999999999999998E-2</c:v>
                </c:pt>
                <c:pt idx="42" formatCode="General">
                  <c:v>0.11</c:v>
                </c:pt>
                <c:pt idx="43" formatCode="General">
                  <c:v>5.6000000000000001E-2</c:v>
                </c:pt>
                <c:pt idx="44" formatCode="General">
                  <c:v>8.6999999999999994E-2</c:v>
                </c:pt>
                <c:pt idx="45" formatCode="General">
                  <c:v>9.2999999999999999E-2</c:v>
                </c:pt>
                <c:pt idx="46" formatCode="General">
                  <c:v>0.11600000000000001</c:v>
                </c:pt>
                <c:pt idx="47" formatCode="General">
                  <c:v>8.5000000000000006E-2</c:v>
                </c:pt>
                <c:pt idx="48" formatCode="General">
                  <c:v>0.06</c:v>
                </c:pt>
                <c:pt idx="49" formatCode="General">
                  <c:v>5.8999999999999997E-2</c:v>
                </c:pt>
                <c:pt idx="50" formatCode="General">
                  <c:v>-1.2E-2</c:v>
                </c:pt>
                <c:pt idx="51" formatCode="General">
                  <c:v>2.1999999999999999E-2</c:v>
                </c:pt>
                <c:pt idx="52" formatCode="General">
                  <c:v>8.7999999999999995E-2</c:v>
                </c:pt>
                <c:pt idx="53" formatCode="General">
                  <c:v>9.4E-2</c:v>
                </c:pt>
                <c:pt idx="54" formatCode="General">
                  <c:v>9.6000000000000002E-2</c:v>
                </c:pt>
                <c:pt idx="55" formatCode="General">
                  <c:v>0.127</c:v>
                </c:pt>
                <c:pt idx="56" formatCode="General">
                  <c:v>0.109</c:v>
                </c:pt>
                <c:pt idx="57" formatCode="General">
                  <c:v>1E-3</c:v>
                </c:pt>
                <c:pt idx="58" formatCode="General">
                  <c:v>0.05</c:v>
                </c:pt>
                <c:pt idx="59" formatCode="General">
                  <c:v>5.6000000000000001E-2</c:v>
                </c:pt>
                <c:pt idx="60" formatCode="General">
                  <c:v>0.03</c:v>
                </c:pt>
                <c:pt idx="61" formatCode="General">
                  <c:v>5.2999999999999999E-2</c:v>
                </c:pt>
                <c:pt idx="62" formatCode="General">
                  <c:v>8.8999999999999996E-2</c:v>
                </c:pt>
                <c:pt idx="63" formatCode="General">
                  <c:v>7.4999999999999997E-2</c:v>
                </c:pt>
                <c:pt idx="64" formatCode="General">
                  <c:v>8.7999999999999995E-2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9-1A92-4067-85CD-65333C0E9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060992"/>
        <c:axId val="271300864"/>
      </c:lineChart>
      <c:catAx>
        <c:axId val="27306099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71300864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271300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ROE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06099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dPt>
            <c:idx val="0"/>
            <c:bubble3D val="0"/>
            <c:spPr>
              <a:solidFill>
                <a:srgbClr val="337D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941-45F7-BE4C-5F5CC3BB022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1-45F7-BE4C-5F5CC3BB0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B-4A3A-B466-1DBF672517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B-4A3A-B466-1DBF672517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All Dem</c:v>
                </c:pt>
                <c:pt idx="1">
                  <c:v>All Rep</c:v>
                </c:pt>
                <c:pt idx="2">
                  <c:v>Split</c:v>
                </c:pt>
                <c:pt idx="3">
                  <c:v>NE, NY*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30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1-45F7-BE4C-5F5CC3BB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2270613799401E-2"/>
          <c:y val="4.4146596445549101E-2"/>
          <c:w val="0.95782459870557701"/>
          <c:h val="0.8284145675944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Costs ($000s)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85D-46AC-BBE8-5C75886ABA6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85D-46AC-BBE8-5C75886ABA61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5D-46AC-BBE8-5C75886ABA61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5D-46AC-BBE8-5C75886ABA61}"/>
                </c:ext>
              </c:extLst>
            </c:dLbl>
            <c:numFmt formatCode="&quot;$&quot;#,##0.0&quot;B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Sheet1!$A$13:$A$29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Sheet1!$B$13:$B$29</c:f>
              <c:numCache>
                <c:formatCode>"$"#,##0.0</c:formatCode>
                <c:ptCount val="17"/>
                <c:pt idx="0">
                  <c:v>6.3</c:v>
                </c:pt>
                <c:pt idx="1">
                  <c:v>35.800000000000011</c:v>
                </c:pt>
                <c:pt idx="2">
                  <c:v>7.8</c:v>
                </c:pt>
                <c:pt idx="3">
                  <c:v>16.8</c:v>
                </c:pt>
                <c:pt idx="4">
                  <c:v>34.700000000000003</c:v>
                </c:pt>
                <c:pt idx="5">
                  <c:v>75.7</c:v>
                </c:pt>
                <c:pt idx="6">
                  <c:v>10.9</c:v>
                </c:pt>
                <c:pt idx="7">
                  <c:v>7.7</c:v>
                </c:pt>
                <c:pt idx="8">
                  <c:v>30.1</c:v>
                </c:pt>
                <c:pt idx="9">
                  <c:v>11.8</c:v>
                </c:pt>
                <c:pt idx="10">
                  <c:v>14.9</c:v>
                </c:pt>
                <c:pt idx="11">
                  <c:v>34.6</c:v>
                </c:pt>
                <c:pt idx="12">
                  <c:v>36.1</c:v>
                </c:pt>
                <c:pt idx="13">
                  <c:v>13.1</c:v>
                </c:pt>
                <c:pt idx="14">
                  <c:v>15.5</c:v>
                </c:pt>
                <c:pt idx="15">
                  <c:v>15</c:v>
                </c:pt>
                <c:pt idx="16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5D-46AC-BBE8-5C75886AB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0626688"/>
        <c:axId val="390632576"/>
      </c:barChart>
      <c:catAx>
        <c:axId val="39062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390632576"/>
        <c:crosses val="autoZero"/>
        <c:auto val="1"/>
        <c:lblAlgn val="ctr"/>
        <c:lblOffset val="100"/>
        <c:noMultiLvlLbl val="0"/>
      </c:catAx>
      <c:valAx>
        <c:axId val="390632576"/>
        <c:scaling>
          <c:orientation val="minMax"/>
          <c:max val="90"/>
          <c:min val="0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390626688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30T15:50:33.004" idx="10">
    <p:pos x="10" y="10"/>
    <p:text>GDP number will be updated</p:text>
    <p:extLst mod="1">
      <p:ext uri="{C676402C-5697-4E1C-873F-D02D1690AC5C}">
        <p15:threadingInfo xmlns:p15="http://schemas.microsoft.com/office/powerpoint/2012/main" timeZoneBias="240"/>
      </p:ext>
    </p:extLst>
  </p:cm>
  <p:cm authorId="1" dt="2016-09-30T15:51:47.474" idx="11">
    <p:pos x="106" y="106"/>
    <p:text>build 3 on slide - Global growth on UL, US #s on UR, then Monetary along the bottom half to tie it together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11/7/2016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18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amount of claim costs per vehicle insured - known as loss costs in the industry - is the primary cost in auto insurance rates. Those have been rising across all major coverages.</a:t>
            </a:r>
          </a:p>
        </p:txBody>
      </p:sp>
    </p:spTree>
    <p:extLst>
      <p:ext uri="{BB962C8B-B14F-4D97-AF65-F5344CB8AC3E}">
        <p14:creationId xmlns:p14="http://schemas.microsoft.com/office/powerpoint/2010/main" val="315144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4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3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Elected Officials: "Rise of the far right" -- US, France, Germany  </a:t>
            </a:r>
          </a:p>
          <a:p>
            <a:pPr lvl="1"/>
            <a:r>
              <a:rPr lang="en-US" dirty="0"/>
              <a:t>Neither US presidential candidate supports TPP </a:t>
            </a:r>
          </a:p>
          <a:p>
            <a:r>
              <a:rPr lang="en-US" dirty="0"/>
              <a:t>Regions: Europe (EU/Brexit/Russia), Asia (China/North-South Korea/Japan), Middle East (Syria/Iraq)</a:t>
            </a:r>
          </a:p>
          <a:p>
            <a:r>
              <a:rPr lang="en-US" dirty="0"/>
              <a:t>Global trends impacting domestic market</a:t>
            </a:r>
          </a:p>
          <a:p>
            <a:pPr lvl="1"/>
            <a:r>
              <a:rPr lang="en-US" dirty="0"/>
              <a:t>Regulatory trends: </a:t>
            </a:r>
          </a:p>
          <a:p>
            <a:pPr lvl="2"/>
            <a:r>
              <a:rPr lang="en-US" dirty="0"/>
              <a:t>"Conduct of Business"</a:t>
            </a:r>
          </a:p>
          <a:p>
            <a:pPr lvl="2"/>
            <a:r>
              <a:rPr lang="en-US" dirty="0"/>
              <a:t> Capital/Solvency </a:t>
            </a:r>
          </a:p>
          <a:p>
            <a:pPr lvl="1"/>
            <a:r>
              <a:rPr lang="en-US" dirty="0"/>
              <a:t>Climate Change </a:t>
            </a:r>
          </a:p>
          <a:p>
            <a:r>
              <a:rPr lang="en-US" dirty="0"/>
              <a:t>China rising: Mainland purchases of insurance and related investment policies in the three months ended June climbed to HK$16.9 billion ($2.2 billion) from HK$7.1 billion a year earlier, according to numbers derived from first-half figures reported Wednesday by the Office of the Commissioner of Insurance in Hong Kong. That compared with the previous high of HK$13.2 billion in the first quarter. 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3181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8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4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1675"/>
            <a:ext cx="4668838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5" y="4438882"/>
            <a:ext cx="5476150" cy="42039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0088"/>
            <a:ext cx="4668838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9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2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20900" t="456" r="363" b="1739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http://www.ii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Geopolitics &amp; Insurance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September 15, 2016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Sean </a:t>
            </a:r>
            <a:r>
              <a:rPr lang="en-US" altLang="en-US" sz="1200" spc="50" dirty="0" err="1">
                <a:solidFill>
                  <a:srgbClr val="337DBE"/>
                </a:solidFill>
                <a:latin typeface="+mn-lt"/>
              </a:rPr>
              <a:t>Kevelighan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, CEO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212.346.5520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seank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@iii.org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4"/>
              </a:rPr>
              <a:t>www.iii.org</a:t>
            </a:r>
            <a:endParaRPr lang="en-US" altLang="en-US" sz="1200" spc="50" dirty="0">
              <a:solidFill>
                <a:srgbClr val="337DBE"/>
              </a:solidFill>
              <a:latin typeface="+mn-lt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212.346.5533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jamesl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@iii.org 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4"/>
              </a:rPr>
              <a:t>www.iii.org</a:t>
            </a:r>
            <a:endParaRPr lang="en-US" altLang="en-US" sz="1200" spc="50" dirty="0">
              <a:solidFill>
                <a:srgbClr val="337DBE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2719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State Politics Drives Insurance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And Every State is Different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R Street Insurance Regulation Report Card,  December 2015</a:t>
            </a:r>
          </a:p>
          <a:p>
            <a:endParaRPr lang="en-US" dirty="0"/>
          </a:p>
        </p:txBody>
      </p:sp>
      <p:grpSp>
        <p:nvGrpSpPr>
          <p:cNvPr id="198" name="Group 63"/>
          <p:cNvGrpSpPr>
            <a:grpSpLocks/>
          </p:cNvGrpSpPr>
          <p:nvPr/>
        </p:nvGrpSpPr>
        <p:grpSpPr bwMode="auto">
          <a:xfrm>
            <a:off x="2151449" y="5165105"/>
            <a:ext cx="1099236" cy="741475"/>
            <a:chOff x="4817" y="3316"/>
            <a:chExt cx="1149" cy="776"/>
          </a:xfrm>
          <a:solidFill>
            <a:schemeClr val="accent3"/>
          </a:solidFill>
        </p:grpSpPr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5680" y="3787"/>
              <a:ext cx="286" cy="305"/>
            </a:xfrm>
            <a:custGeom>
              <a:avLst/>
              <a:gdLst>
                <a:gd name="T0" fmla="*/ 92 w 856"/>
                <a:gd name="T1" fmla="*/ 297 h 914"/>
                <a:gd name="T2" fmla="*/ 113 w 856"/>
                <a:gd name="T3" fmla="*/ 290 h 914"/>
                <a:gd name="T4" fmla="*/ 111 w 856"/>
                <a:gd name="T5" fmla="*/ 278 h 914"/>
                <a:gd name="T6" fmla="*/ 144 w 856"/>
                <a:gd name="T7" fmla="*/ 259 h 914"/>
                <a:gd name="T8" fmla="*/ 172 w 856"/>
                <a:gd name="T9" fmla="*/ 223 h 914"/>
                <a:gd name="T10" fmla="*/ 190 w 856"/>
                <a:gd name="T11" fmla="*/ 240 h 914"/>
                <a:gd name="T12" fmla="*/ 227 w 856"/>
                <a:gd name="T13" fmla="*/ 220 h 914"/>
                <a:gd name="T14" fmla="*/ 246 w 856"/>
                <a:gd name="T15" fmla="*/ 208 h 914"/>
                <a:gd name="T16" fmla="*/ 255 w 856"/>
                <a:gd name="T17" fmla="*/ 190 h 914"/>
                <a:gd name="T18" fmla="*/ 282 w 856"/>
                <a:gd name="T19" fmla="*/ 174 h 914"/>
                <a:gd name="T20" fmla="*/ 286 w 856"/>
                <a:gd name="T21" fmla="*/ 158 h 914"/>
                <a:gd name="T22" fmla="*/ 258 w 856"/>
                <a:gd name="T23" fmla="*/ 150 h 914"/>
                <a:gd name="T24" fmla="*/ 246 w 856"/>
                <a:gd name="T25" fmla="*/ 109 h 914"/>
                <a:gd name="T26" fmla="*/ 219 w 856"/>
                <a:gd name="T27" fmla="*/ 115 h 914"/>
                <a:gd name="T28" fmla="*/ 219 w 856"/>
                <a:gd name="T29" fmla="*/ 89 h 914"/>
                <a:gd name="T30" fmla="*/ 205 w 856"/>
                <a:gd name="T31" fmla="*/ 74 h 914"/>
                <a:gd name="T32" fmla="*/ 163 w 856"/>
                <a:gd name="T33" fmla="*/ 47 h 914"/>
                <a:gd name="T34" fmla="*/ 131 w 856"/>
                <a:gd name="T35" fmla="*/ 43 h 914"/>
                <a:gd name="T36" fmla="*/ 116 w 856"/>
                <a:gd name="T37" fmla="*/ 27 h 914"/>
                <a:gd name="T38" fmla="*/ 49 w 856"/>
                <a:gd name="T39" fmla="*/ 0 h 914"/>
                <a:gd name="T40" fmla="*/ 40 w 856"/>
                <a:gd name="T41" fmla="*/ 8 h 914"/>
                <a:gd name="T42" fmla="*/ 40 w 856"/>
                <a:gd name="T43" fmla="*/ 31 h 914"/>
                <a:gd name="T44" fmla="*/ 52 w 856"/>
                <a:gd name="T45" fmla="*/ 38 h 914"/>
                <a:gd name="T46" fmla="*/ 52 w 856"/>
                <a:gd name="T47" fmla="*/ 62 h 914"/>
                <a:gd name="T48" fmla="*/ 42 w 856"/>
                <a:gd name="T49" fmla="*/ 77 h 914"/>
                <a:gd name="T50" fmla="*/ 33 w 856"/>
                <a:gd name="T51" fmla="*/ 89 h 914"/>
                <a:gd name="T52" fmla="*/ 16 w 856"/>
                <a:gd name="T53" fmla="*/ 93 h 914"/>
                <a:gd name="T54" fmla="*/ 0 w 856"/>
                <a:gd name="T55" fmla="*/ 123 h 914"/>
                <a:gd name="T56" fmla="*/ 36 w 856"/>
                <a:gd name="T57" fmla="*/ 201 h 914"/>
                <a:gd name="T58" fmla="*/ 36 w 856"/>
                <a:gd name="T59" fmla="*/ 251 h 914"/>
                <a:gd name="T60" fmla="*/ 30 w 856"/>
                <a:gd name="T61" fmla="*/ 266 h 914"/>
                <a:gd name="T62" fmla="*/ 36 w 856"/>
                <a:gd name="T63" fmla="*/ 286 h 914"/>
                <a:gd name="T64" fmla="*/ 79 w 856"/>
                <a:gd name="T65" fmla="*/ 305 h 914"/>
                <a:gd name="T66" fmla="*/ 92 w 856"/>
                <a:gd name="T67" fmla="*/ 297 h 914"/>
                <a:gd name="T68" fmla="*/ 92 w 856"/>
                <a:gd name="T69" fmla="*/ 297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56" h="914">
                  <a:moveTo>
                    <a:pt x="275" y="890"/>
                  </a:moveTo>
                  <a:lnTo>
                    <a:pt x="339" y="869"/>
                  </a:lnTo>
                  <a:lnTo>
                    <a:pt x="331" y="834"/>
                  </a:lnTo>
                  <a:lnTo>
                    <a:pt x="431" y="776"/>
                  </a:lnTo>
                  <a:lnTo>
                    <a:pt x="514" y="669"/>
                  </a:lnTo>
                  <a:lnTo>
                    <a:pt x="570" y="718"/>
                  </a:lnTo>
                  <a:lnTo>
                    <a:pt x="679" y="659"/>
                  </a:lnTo>
                  <a:lnTo>
                    <a:pt x="735" y="624"/>
                  </a:lnTo>
                  <a:lnTo>
                    <a:pt x="763" y="568"/>
                  </a:lnTo>
                  <a:lnTo>
                    <a:pt x="845" y="520"/>
                  </a:lnTo>
                  <a:lnTo>
                    <a:pt x="856" y="474"/>
                  </a:lnTo>
                  <a:lnTo>
                    <a:pt x="772" y="451"/>
                  </a:lnTo>
                  <a:lnTo>
                    <a:pt x="735" y="326"/>
                  </a:lnTo>
                  <a:lnTo>
                    <a:pt x="654" y="345"/>
                  </a:lnTo>
                  <a:lnTo>
                    <a:pt x="654" y="266"/>
                  </a:lnTo>
                  <a:lnTo>
                    <a:pt x="615" y="221"/>
                  </a:lnTo>
                  <a:lnTo>
                    <a:pt x="487" y="140"/>
                  </a:lnTo>
                  <a:lnTo>
                    <a:pt x="393" y="128"/>
                  </a:lnTo>
                  <a:lnTo>
                    <a:pt x="348" y="82"/>
                  </a:lnTo>
                  <a:lnTo>
                    <a:pt x="146" y="0"/>
                  </a:lnTo>
                  <a:lnTo>
                    <a:pt x="119" y="24"/>
                  </a:lnTo>
                  <a:lnTo>
                    <a:pt x="119" y="93"/>
                  </a:lnTo>
                  <a:lnTo>
                    <a:pt x="156" y="114"/>
                  </a:lnTo>
                  <a:lnTo>
                    <a:pt x="156" y="187"/>
                  </a:lnTo>
                  <a:lnTo>
                    <a:pt x="127" y="232"/>
                  </a:lnTo>
                  <a:lnTo>
                    <a:pt x="99" y="266"/>
                  </a:lnTo>
                  <a:lnTo>
                    <a:pt x="47" y="279"/>
                  </a:lnTo>
                  <a:lnTo>
                    <a:pt x="0" y="368"/>
                  </a:lnTo>
                  <a:lnTo>
                    <a:pt x="109" y="602"/>
                  </a:lnTo>
                  <a:lnTo>
                    <a:pt x="109" y="752"/>
                  </a:lnTo>
                  <a:lnTo>
                    <a:pt x="89" y="796"/>
                  </a:lnTo>
                  <a:lnTo>
                    <a:pt x="109" y="856"/>
                  </a:lnTo>
                  <a:lnTo>
                    <a:pt x="237" y="914"/>
                  </a:lnTo>
                  <a:lnTo>
                    <a:pt x="275" y="89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0" name="Freeform 65"/>
            <p:cNvSpPr>
              <a:spLocks/>
            </p:cNvSpPr>
            <p:nvPr/>
          </p:nvSpPr>
          <p:spPr bwMode="auto">
            <a:xfrm>
              <a:off x="5523" y="3590"/>
              <a:ext cx="169" cy="108"/>
            </a:xfrm>
            <a:custGeom>
              <a:avLst/>
              <a:gdLst>
                <a:gd name="T0" fmla="*/ 169 w 506"/>
                <a:gd name="T1" fmla="*/ 73 h 324"/>
                <a:gd name="T2" fmla="*/ 169 w 506"/>
                <a:gd name="T3" fmla="*/ 51 h 324"/>
                <a:gd name="T4" fmla="*/ 139 w 506"/>
                <a:gd name="T5" fmla="*/ 43 h 324"/>
                <a:gd name="T6" fmla="*/ 133 w 506"/>
                <a:gd name="T7" fmla="*/ 27 h 324"/>
                <a:gd name="T8" fmla="*/ 120 w 506"/>
                <a:gd name="T9" fmla="*/ 27 h 324"/>
                <a:gd name="T10" fmla="*/ 108 w 506"/>
                <a:gd name="T11" fmla="*/ 9 h 324"/>
                <a:gd name="T12" fmla="*/ 74 w 506"/>
                <a:gd name="T13" fmla="*/ 9 h 324"/>
                <a:gd name="T14" fmla="*/ 50 w 506"/>
                <a:gd name="T15" fmla="*/ 27 h 324"/>
                <a:gd name="T16" fmla="*/ 31 w 506"/>
                <a:gd name="T17" fmla="*/ 0 h 324"/>
                <a:gd name="T18" fmla="*/ 16 w 506"/>
                <a:gd name="T19" fmla="*/ 0 h 324"/>
                <a:gd name="T20" fmla="*/ 0 w 506"/>
                <a:gd name="T21" fmla="*/ 16 h 324"/>
                <a:gd name="T22" fmla="*/ 10 w 506"/>
                <a:gd name="T23" fmla="*/ 43 h 324"/>
                <a:gd name="T24" fmla="*/ 37 w 506"/>
                <a:gd name="T25" fmla="*/ 59 h 324"/>
                <a:gd name="T26" fmla="*/ 58 w 506"/>
                <a:gd name="T27" fmla="*/ 81 h 324"/>
                <a:gd name="T28" fmla="*/ 53 w 506"/>
                <a:gd name="T29" fmla="*/ 93 h 324"/>
                <a:gd name="T30" fmla="*/ 90 w 506"/>
                <a:gd name="T31" fmla="*/ 108 h 324"/>
                <a:gd name="T32" fmla="*/ 117 w 506"/>
                <a:gd name="T33" fmla="*/ 89 h 324"/>
                <a:gd name="T34" fmla="*/ 149 w 506"/>
                <a:gd name="T35" fmla="*/ 89 h 324"/>
                <a:gd name="T36" fmla="*/ 169 w 506"/>
                <a:gd name="T37" fmla="*/ 73 h 324"/>
                <a:gd name="T38" fmla="*/ 169 w 506"/>
                <a:gd name="T39" fmla="*/ 73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324">
                  <a:moveTo>
                    <a:pt x="506" y="219"/>
                  </a:moveTo>
                  <a:lnTo>
                    <a:pt x="506" y="152"/>
                  </a:lnTo>
                  <a:lnTo>
                    <a:pt x="415" y="128"/>
                  </a:lnTo>
                  <a:lnTo>
                    <a:pt x="398" y="80"/>
                  </a:lnTo>
                  <a:lnTo>
                    <a:pt x="359" y="80"/>
                  </a:lnTo>
                  <a:lnTo>
                    <a:pt x="323" y="27"/>
                  </a:lnTo>
                  <a:lnTo>
                    <a:pt x="222" y="27"/>
                  </a:lnTo>
                  <a:lnTo>
                    <a:pt x="150" y="8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30" y="128"/>
                  </a:lnTo>
                  <a:lnTo>
                    <a:pt x="111" y="176"/>
                  </a:lnTo>
                  <a:lnTo>
                    <a:pt x="174" y="244"/>
                  </a:lnTo>
                  <a:lnTo>
                    <a:pt x="158" y="280"/>
                  </a:lnTo>
                  <a:lnTo>
                    <a:pt x="270" y="324"/>
                  </a:lnTo>
                  <a:lnTo>
                    <a:pt x="350" y="268"/>
                  </a:lnTo>
                  <a:lnTo>
                    <a:pt x="445" y="268"/>
                  </a:lnTo>
                  <a:lnTo>
                    <a:pt x="506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1" name="Freeform 66"/>
            <p:cNvSpPr>
              <a:spLocks/>
            </p:cNvSpPr>
            <p:nvPr/>
          </p:nvSpPr>
          <p:spPr bwMode="auto">
            <a:xfrm>
              <a:off x="5529" y="3675"/>
              <a:ext cx="37" cy="39"/>
            </a:xfrm>
            <a:custGeom>
              <a:avLst/>
              <a:gdLst>
                <a:gd name="T0" fmla="*/ 37 w 110"/>
                <a:gd name="T1" fmla="*/ 36 h 115"/>
                <a:gd name="T2" fmla="*/ 31 w 110"/>
                <a:gd name="T3" fmla="*/ 0 h 115"/>
                <a:gd name="T4" fmla="*/ 0 w 110"/>
                <a:gd name="T5" fmla="*/ 31 h 115"/>
                <a:gd name="T6" fmla="*/ 4 w 110"/>
                <a:gd name="T7" fmla="*/ 39 h 115"/>
                <a:gd name="T8" fmla="*/ 37 w 110"/>
                <a:gd name="T9" fmla="*/ 36 h 115"/>
                <a:gd name="T10" fmla="*/ 37 w 110"/>
                <a:gd name="T11" fmla="*/ 36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115">
                  <a:moveTo>
                    <a:pt x="110" y="107"/>
                  </a:moveTo>
                  <a:lnTo>
                    <a:pt x="92" y="0"/>
                  </a:lnTo>
                  <a:lnTo>
                    <a:pt x="0" y="91"/>
                  </a:lnTo>
                  <a:lnTo>
                    <a:pt x="11" y="115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2" name="Freeform 67"/>
            <p:cNvSpPr>
              <a:spLocks/>
            </p:cNvSpPr>
            <p:nvPr/>
          </p:nvSpPr>
          <p:spPr bwMode="auto">
            <a:xfrm>
              <a:off x="5441" y="3606"/>
              <a:ext cx="58" cy="54"/>
            </a:xfrm>
            <a:custGeom>
              <a:avLst/>
              <a:gdLst>
                <a:gd name="T0" fmla="*/ 52 w 173"/>
                <a:gd name="T1" fmla="*/ 54 h 161"/>
                <a:gd name="T2" fmla="*/ 58 w 173"/>
                <a:gd name="T3" fmla="*/ 35 h 161"/>
                <a:gd name="T4" fmla="*/ 39 w 173"/>
                <a:gd name="T5" fmla="*/ 16 h 161"/>
                <a:gd name="T6" fmla="*/ 37 w 173"/>
                <a:gd name="T7" fmla="*/ 0 h 161"/>
                <a:gd name="T8" fmla="*/ 0 w 173"/>
                <a:gd name="T9" fmla="*/ 0 h 161"/>
                <a:gd name="T10" fmla="*/ 0 w 173"/>
                <a:gd name="T11" fmla="*/ 19 h 161"/>
                <a:gd name="T12" fmla="*/ 18 w 173"/>
                <a:gd name="T13" fmla="*/ 35 h 161"/>
                <a:gd name="T14" fmla="*/ 52 w 173"/>
                <a:gd name="T15" fmla="*/ 54 h 161"/>
                <a:gd name="T16" fmla="*/ 52 w 173"/>
                <a:gd name="T17" fmla="*/ 54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161">
                  <a:moveTo>
                    <a:pt x="155" y="161"/>
                  </a:moveTo>
                  <a:lnTo>
                    <a:pt x="173" y="104"/>
                  </a:lnTo>
                  <a:lnTo>
                    <a:pt x="116" y="47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54" y="104"/>
                  </a:lnTo>
                  <a:lnTo>
                    <a:pt x="155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3" name="Freeform 68"/>
            <p:cNvSpPr>
              <a:spLocks/>
            </p:cNvSpPr>
            <p:nvPr/>
          </p:nvSpPr>
          <p:spPr bwMode="auto">
            <a:xfrm>
              <a:off x="5385" y="3537"/>
              <a:ext cx="135" cy="46"/>
            </a:xfrm>
            <a:custGeom>
              <a:avLst/>
              <a:gdLst>
                <a:gd name="T0" fmla="*/ 135 w 407"/>
                <a:gd name="T1" fmla="*/ 19 h 139"/>
                <a:gd name="T2" fmla="*/ 122 w 407"/>
                <a:gd name="T3" fmla="*/ 7 h 139"/>
                <a:gd name="T4" fmla="*/ 89 w 407"/>
                <a:gd name="T5" fmla="*/ 19 h 139"/>
                <a:gd name="T6" fmla="*/ 10 w 407"/>
                <a:gd name="T7" fmla="*/ 0 h 139"/>
                <a:gd name="T8" fmla="*/ 0 w 407"/>
                <a:gd name="T9" fmla="*/ 23 h 139"/>
                <a:gd name="T10" fmla="*/ 0 w 407"/>
                <a:gd name="T11" fmla="*/ 34 h 139"/>
                <a:gd name="T12" fmla="*/ 37 w 407"/>
                <a:gd name="T13" fmla="*/ 38 h 139"/>
                <a:gd name="T14" fmla="*/ 56 w 407"/>
                <a:gd name="T15" fmla="*/ 29 h 139"/>
                <a:gd name="T16" fmla="*/ 74 w 407"/>
                <a:gd name="T17" fmla="*/ 46 h 139"/>
                <a:gd name="T18" fmla="*/ 104 w 407"/>
                <a:gd name="T19" fmla="*/ 46 h 139"/>
                <a:gd name="T20" fmla="*/ 122 w 407"/>
                <a:gd name="T21" fmla="*/ 34 h 139"/>
                <a:gd name="T22" fmla="*/ 135 w 407"/>
                <a:gd name="T23" fmla="*/ 19 h 139"/>
                <a:gd name="T24" fmla="*/ 135 w 407"/>
                <a:gd name="T25" fmla="*/ 19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7" h="139">
                  <a:moveTo>
                    <a:pt x="407" y="57"/>
                  </a:moveTo>
                  <a:lnTo>
                    <a:pt x="369" y="22"/>
                  </a:lnTo>
                  <a:lnTo>
                    <a:pt x="269" y="57"/>
                  </a:lnTo>
                  <a:lnTo>
                    <a:pt x="29" y="0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113" y="115"/>
                  </a:lnTo>
                  <a:lnTo>
                    <a:pt x="169" y="87"/>
                  </a:lnTo>
                  <a:lnTo>
                    <a:pt x="223" y="139"/>
                  </a:lnTo>
                  <a:lnTo>
                    <a:pt x="314" y="139"/>
                  </a:lnTo>
                  <a:lnTo>
                    <a:pt x="369" y="104"/>
                  </a:lnTo>
                  <a:lnTo>
                    <a:pt x="407" y="5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5" name="Freeform 69"/>
            <p:cNvSpPr>
              <a:spLocks/>
            </p:cNvSpPr>
            <p:nvPr/>
          </p:nvSpPr>
          <p:spPr bwMode="auto">
            <a:xfrm>
              <a:off x="5161" y="3429"/>
              <a:ext cx="144" cy="108"/>
            </a:xfrm>
            <a:custGeom>
              <a:avLst/>
              <a:gdLst>
                <a:gd name="T0" fmla="*/ 141 w 433"/>
                <a:gd name="T1" fmla="*/ 96 h 323"/>
                <a:gd name="T2" fmla="*/ 144 w 433"/>
                <a:gd name="T3" fmla="*/ 84 h 323"/>
                <a:gd name="T4" fmla="*/ 129 w 433"/>
                <a:gd name="T5" fmla="*/ 81 h 323"/>
                <a:gd name="T6" fmla="*/ 129 w 433"/>
                <a:gd name="T7" fmla="*/ 54 h 323"/>
                <a:gd name="T8" fmla="*/ 113 w 433"/>
                <a:gd name="T9" fmla="*/ 65 h 323"/>
                <a:gd name="T10" fmla="*/ 98 w 433"/>
                <a:gd name="T11" fmla="*/ 38 h 323"/>
                <a:gd name="T12" fmla="*/ 110 w 433"/>
                <a:gd name="T13" fmla="*/ 38 h 323"/>
                <a:gd name="T14" fmla="*/ 80 w 433"/>
                <a:gd name="T15" fmla="*/ 0 h 323"/>
                <a:gd name="T16" fmla="*/ 61 w 433"/>
                <a:gd name="T17" fmla="*/ 0 h 323"/>
                <a:gd name="T18" fmla="*/ 43 w 433"/>
                <a:gd name="T19" fmla="*/ 31 h 323"/>
                <a:gd name="T20" fmla="*/ 0 w 433"/>
                <a:gd name="T21" fmla="*/ 31 h 323"/>
                <a:gd name="T22" fmla="*/ 16 w 433"/>
                <a:gd name="T23" fmla="*/ 69 h 323"/>
                <a:gd name="T24" fmla="*/ 33 w 433"/>
                <a:gd name="T25" fmla="*/ 100 h 323"/>
                <a:gd name="T26" fmla="*/ 73 w 433"/>
                <a:gd name="T27" fmla="*/ 100 h 323"/>
                <a:gd name="T28" fmla="*/ 65 w 433"/>
                <a:gd name="T29" fmla="*/ 84 h 323"/>
                <a:gd name="T30" fmla="*/ 86 w 433"/>
                <a:gd name="T31" fmla="*/ 84 h 323"/>
                <a:gd name="T32" fmla="*/ 95 w 433"/>
                <a:gd name="T33" fmla="*/ 89 h 323"/>
                <a:gd name="T34" fmla="*/ 107 w 433"/>
                <a:gd name="T35" fmla="*/ 108 h 323"/>
                <a:gd name="T36" fmla="*/ 141 w 433"/>
                <a:gd name="T37" fmla="*/ 96 h 323"/>
                <a:gd name="T38" fmla="*/ 141 w 433"/>
                <a:gd name="T39" fmla="*/ 96 h 3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3" h="323">
                  <a:moveTo>
                    <a:pt x="425" y="287"/>
                  </a:moveTo>
                  <a:lnTo>
                    <a:pt x="433" y="252"/>
                  </a:lnTo>
                  <a:lnTo>
                    <a:pt x="388" y="241"/>
                  </a:lnTo>
                  <a:lnTo>
                    <a:pt x="388" y="161"/>
                  </a:lnTo>
                  <a:lnTo>
                    <a:pt x="341" y="195"/>
                  </a:lnTo>
                  <a:lnTo>
                    <a:pt x="296" y="115"/>
                  </a:lnTo>
                  <a:lnTo>
                    <a:pt x="332" y="115"/>
                  </a:lnTo>
                  <a:lnTo>
                    <a:pt x="240" y="0"/>
                  </a:lnTo>
                  <a:lnTo>
                    <a:pt x="184" y="0"/>
                  </a:lnTo>
                  <a:lnTo>
                    <a:pt x="128" y="92"/>
                  </a:lnTo>
                  <a:lnTo>
                    <a:pt x="0" y="92"/>
                  </a:lnTo>
                  <a:lnTo>
                    <a:pt x="48" y="207"/>
                  </a:lnTo>
                  <a:lnTo>
                    <a:pt x="100" y="299"/>
                  </a:lnTo>
                  <a:lnTo>
                    <a:pt x="221" y="299"/>
                  </a:lnTo>
                  <a:lnTo>
                    <a:pt x="195" y="252"/>
                  </a:lnTo>
                  <a:lnTo>
                    <a:pt x="258" y="252"/>
                  </a:lnTo>
                  <a:lnTo>
                    <a:pt x="286" y="266"/>
                  </a:lnTo>
                  <a:lnTo>
                    <a:pt x="321" y="323"/>
                  </a:lnTo>
                  <a:lnTo>
                    <a:pt x="425" y="28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6" name="Freeform 70"/>
            <p:cNvSpPr>
              <a:spLocks/>
            </p:cNvSpPr>
            <p:nvPr/>
          </p:nvSpPr>
          <p:spPr bwMode="auto">
            <a:xfrm>
              <a:off x="4918" y="3316"/>
              <a:ext cx="117" cy="96"/>
            </a:xfrm>
            <a:custGeom>
              <a:avLst/>
              <a:gdLst>
                <a:gd name="T0" fmla="*/ 80 w 350"/>
                <a:gd name="T1" fmla="*/ 85 h 288"/>
                <a:gd name="T2" fmla="*/ 90 w 350"/>
                <a:gd name="T3" fmla="*/ 74 h 288"/>
                <a:gd name="T4" fmla="*/ 95 w 350"/>
                <a:gd name="T5" fmla="*/ 66 h 288"/>
                <a:gd name="T6" fmla="*/ 95 w 350"/>
                <a:gd name="T7" fmla="*/ 46 h 288"/>
                <a:gd name="T8" fmla="*/ 117 w 350"/>
                <a:gd name="T9" fmla="*/ 34 h 288"/>
                <a:gd name="T10" fmla="*/ 117 w 350"/>
                <a:gd name="T11" fmla="*/ 16 h 288"/>
                <a:gd name="T12" fmla="*/ 105 w 350"/>
                <a:gd name="T13" fmla="*/ 0 h 288"/>
                <a:gd name="T14" fmla="*/ 71 w 350"/>
                <a:gd name="T15" fmla="*/ 0 h 288"/>
                <a:gd name="T16" fmla="*/ 55 w 350"/>
                <a:gd name="T17" fmla="*/ 3 h 288"/>
                <a:gd name="T18" fmla="*/ 16 w 350"/>
                <a:gd name="T19" fmla="*/ 20 h 288"/>
                <a:gd name="T20" fmla="*/ 0 w 350"/>
                <a:gd name="T21" fmla="*/ 42 h 288"/>
                <a:gd name="T22" fmla="*/ 0 w 350"/>
                <a:gd name="T23" fmla="*/ 69 h 288"/>
                <a:gd name="T24" fmla="*/ 40 w 350"/>
                <a:gd name="T25" fmla="*/ 74 h 288"/>
                <a:gd name="T26" fmla="*/ 52 w 350"/>
                <a:gd name="T27" fmla="*/ 96 h 288"/>
                <a:gd name="T28" fmla="*/ 71 w 350"/>
                <a:gd name="T29" fmla="*/ 88 h 288"/>
                <a:gd name="T30" fmla="*/ 80 w 350"/>
                <a:gd name="T31" fmla="*/ 85 h 288"/>
                <a:gd name="T32" fmla="*/ 80 w 350"/>
                <a:gd name="T33" fmla="*/ 85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0" h="288">
                  <a:moveTo>
                    <a:pt x="240" y="254"/>
                  </a:moveTo>
                  <a:lnTo>
                    <a:pt x="269" y="222"/>
                  </a:lnTo>
                  <a:lnTo>
                    <a:pt x="285" y="197"/>
                  </a:lnTo>
                  <a:lnTo>
                    <a:pt x="285" y="139"/>
                  </a:lnTo>
                  <a:lnTo>
                    <a:pt x="350" y="103"/>
                  </a:lnTo>
                  <a:lnTo>
                    <a:pt x="350" y="47"/>
                  </a:lnTo>
                  <a:lnTo>
                    <a:pt x="313" y="0"/>
                  </a:lnTo>
                  <a:lnTo>
                    <a:pt x="212" y="0"/>
                  </a:lnTo>
                  <a:lnTo>
                    <a:pt x="164" y="10"/>
                  </a:lnTo>
                  <a:lnTo>
                    <a:pt x="47" y="59"/>
                  </a:lnTo>
                  <a:lnTo>
                    <a:pt x="0" y="127"/>
                  </a:lnTo>
                  <a:lnTo>
                    <a:pt x="0" y="208"/>
                  </a:lnTo>
                  <a:lnTo>
                    <a:pt x="121" y="222"/>
                  </a:lnTo>
                  <a:lnTo>
                    <a:pt x="156" y="288"/>
                  </a:lnTo>
                  <a:lnTo>
                    <a:pt x="212" y="264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7" name="Freeform 71"/>
            <p:cNvSpPr>
              <a:spLocks/>
            </p:cNvSpPr>
            <p:nvPr/>
          </p:nvSpPr>
          <p:spPr bwMode="auto">
            <a:xfrm>
              <a:off x="4817" y="3373"/>
              <a:ext cx="51" cy="58"/>
            </a:xfrm>
            <a:custGeom>
              <a:avLst/>
              <a:gdLst>
                <a:gd name="T0" fmla="*/ 6 w 154"/>
                <a:gd name="T1" fmla="*/ 58 h 174"/>
                <a:gd name="T2" fmla="*/ 14 w 154"/>
                <a:gd name="T3" fmla="*/ 35 h 174"/>
                <a:gd name="T4" fmla="*/ 39 w 154"/>
                <a:gd name="T5" fmla="*/ 23 h 174"/>
                <a:gd name="T6" fmla="*/ 39 w 154"/>
                <a:gd name="T7" fmla="*/ 16 h 174"/>
                <a:gd name="T8" fmla="*/ 51 w 154"/>
                <a:gd name="T9" fmla="*/ 0 h 174"/>
                <a:gd name="T10" fmla="*/ 33 w 154"/>
                <a:gd name="T11" fmla="*/ 0 h 174"/>
                <a:gd name="T12" fmla="*/ 21 w 154"/>
                <a:gd name="T13" fmla="*/ 20 h 174"/>
                <a:gd name="T14" fmla="*/ 2 w 154"/>
                <a:gd name="T15" fmla="*/ 23 h 174"/>
                <a:gd name="T16" fmla="*/ 0 w 154"/>
                <a:gd name="T17" fmla="*/ 58 h 174"/>
                <a:gd name="T18" fmla="*/ 6 w 154"/>
                <a:gd name="T19" fmla="*/ 58 h 174"/>
                <a:gd name="T20" fmla="*/ 6 w 154"/>
                <a:gd name="T21" fmla="*/ 58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74">
                  <a:moveTo>
                    <a:pt x="17" y="174"/>
                  </a:moveTo>
                  <a:lnTo>
                    <a:pt x="42" y="104"/>
                  </a:lnTo>
                  <a:lnTo>
                    <a:pt x="117" y="69"/>
                  </a:lnTo>
                  <a:lnTo>
                    <a:pt x="117" y="49"/>
                  </a:lnTo>
                  <a:lnTo>
                    <a:pt x="154" y="0"/>
                  </a:lnTo>
                  <a:lnTo>
                    <a:pt x="99" y="0"/>
                  </a:lnTo>
                  <a:lnTo>
                    <a:pt x="63" y="59"/>
                  </a:lnTo>
                  <a:lnTo>
                    <a:pt x="7" y="69"/>
                  </a:lnTo>
                  <a:lnTo>
                    <a:pt x="0" y="174"/>
                  </a:lnTo>
                  <a:lnTo>
                    <a:pt x="17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2386" y="1505027"/>
            <a:ext cx="7079228" cy="4376554"/>
            <a:chOff x="1822057" y="1505027"/>
            <a:chExt cx="7079228" cy="4376554"/>
          </a:xfrm>
        </p:grpSpPr>
        <p:sp>
          <p:nvSpPr>
            <p:cNvPr id="208" name="Freeform 78"/>
            <p:cNvSpPr>
              <a:spLocks/>
            </p:cNvSpPr>
            <p:nvPr/>
          </p:nvSpPr>
          <p:spPr bwMode="auto">
            <a:xfrm>
              <a:off x="2155720" y="1505027"/>
              <a:ext cx="906453" cy="659913"/>
            </a:xfrm>
            <a:custGeom>
              <a:avLst/>
              <a:gdLst>
                <a:gd name="T0" fmla="*/ 8855 w 526"/>
                <a:gd name="T1" fmla="*/ 341445 h 384"/>
                <a:gd name="T2" fmla="*/ 0 w 526"/>
                <a:gd name="T3" fmla="*/ 341445 h 384"/>
                <a:gd name="T4" fmla="*/ 5903 w 526"/>
                <a:gd name="T5" fmla="*/ 317897 h 384"/>
                <a:gd name="T6" fmla="*/ 8855 w 526"/>
                <a:gd name="T7" fmla="*/ 303179 h 384"/>
                <a:gd name="T8" fmla="*/ 11807 w 526"/>
                <a:gd name="T9" fmla="*/ 297292 h 384"/>
                <a:gd name="T10" fmla="*/ 17710 w 526"/>
                <a:gd name="T11" fmla="*/ 309066 h 384"/>
                <a:gd name="T12" fmla="*/ 14758 w 526"/>
                <a:gd name="T13" fmla="*/ 317897 h 384"/>
                <a:gd name="T14" fmla="*/ 29517 w 526"/>
                <a:gd name="T15" fmla="*/ 309066 h 384"/>
                <a:gd name="T16" fmla="*/ 26565 w 526"/>
                <a:gd name="T17" fmla="*/ 297292 h 384"/>
                <a:gd name="T18" fmla="*/ 29517 w 526"/>
                <a:gd name="T19" fmla="*/ 282575 h 384"/>
                <a:gd name="T20" fmla="*/ 20662 w 526"/>
                <a:gd name="T21" fmla="*/ 259027 h 384"/>
                <a:gd name="T22" fmla="*/ 29517 w 526"/>
                <a:gd name="T23" fmla="*/ 259027 h 384"/>
                <a:gd name="T24" fmla="*/ 47227 w 526"/>
                <a:gd name="T25" fmla="*/ 250197 h 384"/>
                <a:gd name="T26" fmla="*/ 35420 w 526"/>
                <a:gd name="T27" fmla="*/ 238423 h 384"/>
                <a:gd name="T28" fmla="*/ 23613 w 526"/>
                <a:gd name="T29" fmla="*/ 244310 h 384"/>
                <a:gd name="T30" fmla="*/ 23613 w 526"/>
                <a:gd name="T31" fmla="*/ 217818 h 384"/>
                <a:gd name="T32" fmla="*/ 26565 w 526"/>
                <a:gd name="T33" fmla="*/ 185440 h 384"/>
                <a:gd name="T34" fmla="*/ 26565 w 526"/>
                <a:gd name="T35" fmla="*/ 144231 h 384"/>
                <a:gd name="T36" fmla="*/ 17710 w 526"/>
                <a:gd name="T37" fmla="*/ 91248 h 384"/>
                <a:gd name="T38" fmla="*/ 20662 w 526"/>
                <a:gd name="T39" fmla="*/ 50039 h 384"/>
                <a:gd name="T40" fmla="*/ 100357 w 526"/>
                <a:gd name="T41" fmla="*/ 79474 h 384"/>
                <a:gd name="T42" fmla="*/ 165293 w 526"/>
                <a:gd name="T43" fmla="*/ 108909 h 384"/>
                <a:gd name="T44" fmla="*/ 197762 w 526"/>
                <a:gd name="T45" fmla="*/ 120683 h 384"/>
                <a:gd name="T46" fmla="*/ 209568 w 526"/>
                <a:gd name="T47" fmla="*/ 129514 h 384"/>
                <a:gd name="T48" fmla="*/ 209568 w 526"/>
                <a:gd name="T49" fmla="*/ 173666 h 384"/>
                <a:gd name="T50" fmla="*/ 191858 w 526"/>
                <a:gd name="T51" fmla="*/ 197214 h 384"/>
                <a:gd name="T52" fmla="*/ 194810 w 526"/>
                <a:gd name="T53" fmla="*/ 217818 h 384"/>
                <a:gd name="T54" fmla="*/ 191858 w 526"/>
                <a:gd name="T55" fmla="*/ 229592 h 384"/>
                <a:gd name="T56" fmla="*/ 197762 w 526"/>
                <a:gd name="T57" fmla="*/ 244310 h 384"/>
                <a:gd name="T58" fmla="*/ 218423 w 526"/>
                <a:gd name="T59" fmla="*/ 203101 h 384"/>
                <a:gd name="T60" fmla="*/ 233182 w 526"/>
                <a:gd name="T61" fmla="*/ 182496 h 384"/>
                <a:gd name="T62" fmla="*/ 250892 w 526"/>
                <a:gd name="T63" fmla="*/ 156005 h 384"/>
                <a:gd name="T64" fmla="*/ 227278 w 526"/>
                <a:gd name="T65" fmla="*/ 85361 h 384"/>
                <a:gd name="T66" fmla="*/ 233182 w 526"/>
                <a:gd name="T67" fmla="*/ 76531 h 384"/>
                <a:gd name="T68" fmla="*/ 250892 w 526"/>
                <a:gd name="T69" fmla="*/ 61813 h 384"/>
                <a:gd name="T70" fmla="*/ 236133 w 526"/>
                <a:gd name="T71" fmla="*/ 38265 h 384"/>
                <a:gd name="T72" fmla="*/ 233182 w 526"/>
                <a:gd name="T73" fmla="*/ 0 h 384"/>
                <a:gd name="T74" fmla="*/ 534251 w 526"/>
                <a:gd name="T75" fmla="*/ 79474 h 384"/>
                <a:gd name="T76" fmla="*/ 776288 w 526"/>
                <a:gd name="T77" fmla="*/ 135401 h 384"/>
                <a:gd name="T78" fmla="*/ 693641 w 526"/>
                <a:gd name="T79" fmla="*/ 503337 h 384"/>
                <a:gd name="T80" fmla="*/ 687738 w 526"/>
                <a:gd name="T81" fmla="*/ 515111 h 384"/>
                <a:gd name="T82" fmla="*/ 693641 w 526"/>
                <a:gd name="T83" fmla="*/ 526885 h 384"/>
                <a:gd name="T84" fmla="*/ 696593 w 526"/>
                <a:gd name="T85" fmla="*/ 538659 h 384"/>
                <a:gd name="T86" fmla="*/ 687738 w 526"/>
                <a:gd name="T87" fmla="*/ 547489 h 384"/>
                <a:gd name="T88" fmla="*/ 690690 w 526"/>
                <a:gd name="T89" fmla="*/ 565150 h 384"/>
                <a:gd name="T90" fmla="*/ 469315 w 526"/>
                <a:gd name="T91" fmla="*/ 520998 h 384"/>
                <a:gd name="T92" fmla="*/ 448653 w 526"/>
                <a:gd name="T93" fmla="*/ 518054 h 384"/>
                <a:gd name="T94" fmla="*/ 427991 w 526"/>
                <a:gd name="T95" fmla="*/ 515111 h 384"/>
                <a:gd name="T96" fmla="*/ 407330 w 526"/>
                <a:gd name="T97" fmla="*/ 518054 h 384"/>
                <a:gd name="T98" fmla="*/ 377813 w 526"/>
                <a:gd name="T99" fmla="*/ 515111 h 384"/>
                <a:gd name="T100" fmla="*/ 351248 w 526"/>
                <a:gd name="T101" fmla="*/ 523941 h 384"/>
                <a:gd name="T102" fmla="*/ 321732 w 526"/>
                <a:gd name="T103" fmla="*/ 518054 h 384"/>
                <a:gd name="T104" fmla="*/ 259747 w 526"/>
                <a:gd name="T105" fmla="*/ 518054 h 384"/>
                <a:gd name="T106" fmla="*/ 212520 w 526"/>
                <a:gd name="T107" fmla="*/ 491563 h 384"/>
                <a:gd name="T108" fmla="*/ 168245 w 526"/>
                <a:gd name="T109" fmla="*/ 491563 h 384"/>
                <a:gd name="T110" fmla="*/ 103308 w 526"/>
                <a:gd name="T111" fmla="*/ 476845 h 384"/>
                <a:gd name="T112" fmla="*/ 100357 w 526"/>
                <a:gd name="T113" fmla="*/ 426806 h 384"/>
                <a:gd name="T114" fmla="*/ 97405 w 526"/>
                <a:gd name="T115" fmla="*/ 397371 h 384"/>
                <a:gd name="T116" fmla="*/ 59033 w 526"/>
                <a:gd name="T117" fmla="*/ 379710 h 384"/>
                <a:gd name="T118" fmla="*/ 50178 w 526"/>
                <a:gd name="T119" fmla="*/ 364993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79"/>
            <p:cNvSpPr>
              <a:spLocks/>
            </p:cNvSpPr>
            <p:nvPr/>
          </p:nvSpPr>
          <p:spPr bwMode="auto">
            <a:xfrm>
              <a:off x="1912888" y="1922107"/>
              <a:ext cx="1088113" cy="906452"/>
            </a:xfrm>
            <a:custGeom>
              <a:avLst/>
              <a:gdLst>
                <a:gd name="T0" fmla="*/ 8819 w 634"/>
                <a:gd name="T1" fmla="*/ 576335 h 528"/>
                <a:gd name="T2" fmla="*/ 5879 w 634"/>
                <a:gd name="T3" fmla="*/ 532228 h 528"/>
                <a:gd name="T4" fmla="*/ 14698 w 634"/>
                <a:gd name="T5" fmla="*/ 496942 h 528"/>
                <a:gd name="T6" fmla="*/ 17638 w 634"/>
                <a:gd name="T7" fmla="*/ 441073 h 528"/>
                <a:gd name="T8" fmla="*/ 32336 w 634"/>
                <a:gd name="T9" fmla="*/ 429311 h 528"/>
                <a:gd name="T10" fmla="*/ 44094 w 634"/>
                <a:gd name="T11" fmla="*/ 408727 h 528"/>
                <a:gd name="T12" fmla="*/ 49974 w 634"/>
                <a:gd name="T13" fmla="*/ 385204 h 528"/>
                <a:gd name="T14" fmla="*/ 91129 w 634"/>
                <a:gd name="T15" fmla="*/ 323453 h 528"/>
                <a:gd name="T16" fmla="*/ 144042 w 634"/>
                <a:gd name="T17" fmla="*/ 197012 h 528"/>
                <a:gd name="T18" fmla="*/ 179317 w 634"/>
                <a:gd name="T19" fmla="*/ 111738 h 528"/>
                <a:gd name="T20" fmla="*/ 208714 w 634"/>
                <a:gd name="T21" fmla="*/ 29405 h 528"/>
                <a:gd name="T22" fmla="*/ 211653 w 634"/>
                <a:gd name="T23" fmla="*/ 2940 h 528"/>
                <a:gd name="T24" fmla="*/ 232231 w 634"/>
                <a:gd name="T25" fmla="*/ 2940 h 528"/>
                <a:gd name="T26" fmla="*/ 258688 w 634"/>
                <a:gd name="T27" fmla="*/ 8821 h 528"/>
                <a:gd name="T28" fmla="*/ 267506 w 634"/>
                <a:gd name="T29" fmla="*/ 23524 h 528"/>
                <a:gd name="T30" fmla="*/ 305722 w 634"/>
                <a:gd name="T31" fmla="*/ 41167 h 528"/>
                <a:gd name="T32" fmla="*/ 308661 w 634"/>
                <a:gd name="T33" fmla="*/ 70572 h 528"/>
                <a:gd name="T34" fmla="*/ 311601 w 634"/>
                <a:gd name="T35" fmla="*/ 120560 h 528"/>
                <a:gd name="T36" fmla="*/ 376273 w 634"/>
                <a:gd name="T37" fmla="*/ 135262 h 528"/>
                <a:gd name="T38" fmla="*/ 420367 w 634"/>
                <a:gd name="T39" fmla="*/ 135262 h 528"/>
                <a:gd name="T40" fmla="*/ 467401 w 634"/>
                <a:gd name="T41" fmla="*/ 161727 h 528"/>
                <a:gd name="T42" fmla="*/ 529134 w 634"/>
                <a:gd name="T43" fmla="*/ 161727 h 528"/>
                <a:gd name="T44" fmla="*/ 558530 w 634"/>
                <a:gd name="T45" fmla="*/ 167608 h 528"/>
                <a:gd name="T46" fmla="*/ 584987 w 634"/>
                <a:gd name="T47" fmla="*/ 158786 h 528"/>
                <a:gd name="T48" fmla="*/ 614383 w 634"/>
                <a:gd name="T49" fmla="*/ 161727 h 528"/>
                <a:gd name="T50" fmla="*/ 634960 w 634"/>
                <a:gd name="T51" fmla="*/ 158786 h 528"/>
                <a:gd name="T52" fmla="*/ 655538 w 634"/>
                <a:gd name="T53" fmla="*/ 161727 h 528"/>
                <a:gd name="T54" fmla="*/ 676115 w 634"/>
                <a:gd name="T55" fmla="*/ 164667 h 528"/>
                <a:gd name="T56" fmla="*/ 896587 w 634"/>
                <a:gd name="T57" fmla="*/ 208774 h 528"/>
                <a:gd name="T58" fmla="*/ 908346 w 634"/>
                <a:gd name="T59" fmla="*/ 235239 h 528"/>
                <a:gd name="T60" fmla="*/ 928923 w 634"/>
                <a:gd name="T61" fmla="*/ 247001 h 528"/>
                <a:gd name="T62" fmla="*/ 881889 w 634"/>
                <a:gd name="T63" fmla="*/ 344037 h 528"/>
                <a:gd name="T64" fmla="*/ 870131 w 634"/>
                <a:gd name="T65" fmla="*/ 361680 h 528"/>
                <a:gd name="T66" fmla="*/ 843674 w 634"/>
                <a:gd name="T67" fmla="*/ 382263 h 528"/>
                <a:gd name="T68" fmla="*/ 814278 w 634"/>
                <a:gd name="T69" fmla="*/ 438132 h 528"/>
                <a:gd name="T70" fmla="*/ 834855 w 634"/>
                <a:gd name="T71" fmla="*/ 455775 h 528"/>
                <a:gd name="T72" fmla="*/ 837795 w 634"/>
                <a:gd name="T73" fmla="*/ 476359 h 528"/>
                <a:gd name="T74" fmla="*/ 831916 w 634"/>
                <a:gd name="T75" fmla="*/ 482240 h 528"/>
                <a:gd name="T76" fmla="*/ 817217 w 634"/>
                <a:gd name="T77" fmla="*/ 517525 h 528"/>
                <a:gd name="T78" fmla="*/ 446824 w 634"/>
                <a:gd name="T79" fmla="*/ 70277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80"/>
            <p:cNvSpPr>
              <a:spLocks/>
            </p:cNvSpPr>
            <p:nvPr/>
          </p:nvSpPr>
          <p:spPr bwMode="auto">
            <a:xfrm>
              <a:off x="1822057" y="2606117"/>
              <a:ext cx="1084407" cy="1849979"/>
            </a:xfrm>
            <a:custGeom>
              <a:avLst/>
              <a:gdLst>
                <a:gd name="T0" fmla="*/ 524782 w 630"/>
                <a:gd name="T1" fmla="*/ 1546042 h 1076"/>
                <a:gd name="T2" fmla="*/ 527731 w 630"/>
                <a:gd name="T3" fmla="*/ 1522483 h 1076"/>
                <a:gd name="T4" fmla="*/ 515938 w 630"/>
                <a:gd name="T5" fmla="*/ 1504814 h 1076"/>
                <a:gd name="T6" fmla="*/ 492352 w 630"/>
                <a:gd name="T7" fmla="*/ 1401745 h 1076"/>
                <a:gd name="T8" fmla="*/ 436336 w 630"/>
                <a:gd name="T9" fmla="*/ 1342848 h 1076"/>
                <a:gd name="T10" fmla="*/ 415698 w 630"/>
                <a:gd name="T11" fmla="*/ 1319289 h 1076"/>
                <a:gd name="T12" fmla="*/ 403906 w 630"/>
                <a:gd name="T13" fmla="*/ 1289841 h 1076"/>
                <a:gd name="T14" fmla="*/ 336097 w 630"/>
                <a:gd name="T15" fmla="*/ 1263337 h 1076"/>
                <a:gd name="T16" fmla="*/ 285977 w 630"/>
                <a:gd name="T17" fmla="*/ 1210330 h 1076"/>
                <a:gd name="T18" fmla="*/ 194582 w 630"/>
                <a:gd name="T19" fmla="*/ 1174992 h 1076"/>
                <a:gd name="T20" fmla="*/ 188686 w 630"/>
                <a:gd name="T21" fmla="*/ 1139654 h 1076"/>
                <a:gd name="T22" fmla="*/ 200479 w 630"/>
                <a:gd name="T23" fmla="*/ 1089592 h 1076"/>
                <a:gd name="T24" fmla="*/ 182789 w 630"/>
                <a:gd name="T25" fmla="*/ 1048364 h 1076"/>
                <a:gd name="T26" fmla="*/ 188686 w 630"/>
                <a:gd name="T27" fmla="*/ 1030695 h 1076"/>
                <a:gd name="T28" fmla="*/ 138566 w 630"/>
                <a:gd name="T29" fmla="*/ 939405 h 1076"/>
                <a:gd name="T30" fmla="*/ 103188 w 630"/>
                <a:gd name="T31" fmla="*/ 874618 h 1076"/>
                <a:gd name="T32" fmla="*/ 120877 w 630"/>
                <a:gd name="T33" fmla="*/ 830445 h 1076"/>
                <a:gd name="T34" fmla="*/ 126773 w 630"/>
                <a:gd name="T35" fmla="*/ 783328 h 1076"/>
                <a:gd name="T36" fmla="*/ 82550 w 630"/>
                <a:gd name="T37" fmla="*/ 739155 h 1076"/>
                <a:gd name="T38" fmla="*/ 85498 w 630"/>
                <a:gd name="T39" fmla="*/ 671424 h 1076"/>
                <a:gd name="T40" fmla="*/ 100239 w 630"/>
                <a:gd name="T41" fmla="*/ 644920 h 1076"/>
                <a:gd name="T42" fmla="*/ 106136 w 630"/>
                <a:gd name="T43" fmla="*/ 677314 h 1076"/>
                <a:gd name="T44" fmla="*/ 129721 w 630"/>
                <a:gd name="T45" fmla="*/ 671424 h 1076"/>
                <a:gd name="T46" fmla="*/ 120877 w 630"/>
                <a:gd name="T47" fmla="*/ 609582 h 1076"/>
                <a:gd name="T48" fmla="*/ 103188 w 630"/>
                <a:gd name="T49" fmla="*/ 627251 h 1076"/>
                <a:gd name="T50" fmla="*/ 67809 w 630"/>
                <a:gd name="T51" fmla="*/ 606637 h 1076"/>
                <a:gd name="T52" fmla="*/ 56016 w 630"/>
                <a:gd name="T53" fmla="*/ 583079 h 1076"/>
                <a:gd name="T54" fmla="*/ 26534 w 630"/>
                <a:gd name="T55" fmla="*/ 485899 h 1076"/>
                <a:gd name="T56" fmla="*/ 14741 w 630"/>
                <a:gd name="T57" fmla="*/ 412278 h 1076"/>
                <a:gd name="T58" fmla="*/ 32430 w 630"/>
                <a:gd name="T59" fmla="*/ 353381 h 1076"/>
                <a:gd name="T60" fmla="*/ 17689 w 630"/>
                <a:gd name="T61" fmla="*/ 282705 h 1076"/>
                <a:gd name="T62" fmla="*/ 5896 w 630"/>
                <a:gd name="T63" fmla="*/ 259146 h 1076"/>
                <a:gd name="T64" fmla="*/ 2948 w 630"/>
                <a:gd name="T65" fmla="*/ 220863 h 1076"/>
                <a:gd name="T66" fmla="*/ 58964 w 630"/>
                <a:gd name="T67" fmla="*/ 138408 h 1076"/>
                <a:gd name="T68" fmla="*/ 70757 w 630"/>
                <a:gd name="T69" fmla="*/ 103069 h 1076"/>
                <a:gd name="T70" fmla="*/ 73705 w 630"/>
                <a:gd name="T71" fmla="*/ 26504 h 1076"/>
                <a:gd name="T72" fmla="*/ 524782 w 630"/>
                <a:gd name="T73" fmla="*/ 117794 h 1076"/>
                <a:gd name="T74" fmla="*/ 893309 w 630"/>
                <a:gd name="T75" fmla="*/ 1275117 h 1076"/>
                <a:gd name="T76" fmla="*/ 902154 w 630"/>
                <a:gd name="T77" fmla="*/ 1307510 h 1076"/>
                <a:gd name="T78" fmla="*/ 910999 w 630"/>
                <a:gd name="T79" fmla="*/ 1348738 h 1076"/>
                <a:gd name="T80" fmla="*/ 928688 w 630"/>
                <a:gd name="T81" fmla="*/ 1375241 h 1076"/>
                <a:gd name="T82" fmla="*/ 908050 w 630"/>
                <a:gd name="T83" fmla="*/ 1389965 h 1076"/>
                <a:gd name="T84" fmla="*/ 866775 w 630"/>
                <a:gd name="T85" fmla="*/ 1451807 h 1076"/>
                <a:gd name="T86" fmla="*/ 831397 w 630"/>
                <a:gd name="T87" fmla="*/ 1490090 h 1076"/>
                <a:gd name="T88" fmla="*/ 828449 w 630"/>
                <a:gd name="T89" fmla="*/ 1528373 h 1076"/>
                <a:gd name="T90" fmla="*/ 852034 w 630"/>
                <a:gd name="T91" fmla="*/ 1557821 h 1076"/>
                <a:gd name="T92" fmla="*/ 834345 w 630"/>
                <a:gd name="T93" fmla="*/ 1584325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11" name="Freeform 81"/>
            <p:cNvSpPr>
              <a:spLocks/>
            </p:cNvSpPr>
            <p:nvPr/>
          </p:nvSpPr>
          <p:spPr bwMode="auto">
            <a:xfrm>
              <a:off x="2798950" y="1660737"/>
              <a:ext cx="808207" cy="1316117"/>
            </a:xfrm>
            <a:custGeom>
              <a:avLst/>
              <a:gdLst>
                <a:gd name="T0" fmla="*/ 58906 w 470"/>
                <a:gd name="T1" fmla="*/ 742542 h 762"/>
                <a:gd name="T2" fmla="*/ 73633 w 470"/>
                <a:gd name="T3" fmla="*/ 707042 h 762"/>
                <a:gd name="T4" fmla="*/ 79524 w 470"/>
                <a:gd name="T5" fmla="*/ 701125 h 762"/>
                <a:gd name="T6" fmla="*/ 76578 w 470"/>
                <a:gd name="T7" fmla="*/ 680417 h 762"/>
                <a:gd name="T8" fmla="*/ 55961 w 470"/>
                <a:gd name="T9" fmla="*/ 662667 h 762"/>
                <a:gd name="T10" fmla="*/ 85414 w 470"/>
                <a:gd name="T11" fmla="*/ 606458 h 762"/>
                <a:gd name="T12" fmla="*/ 111922 w 470"/>
                <a:gd name="T13" fmla="*/ 585750 h 762"/>
                <a:gd name="T14" fmla="*/ 123703 w 470"/>
                <a:gd name="T15" fmla="*/ 568000 h 762"/>
                <a:gd name="T16" fmla="*/ 170829 w 470"/>
                <a:gd name="T17" fmla="*/ 470375 h 762"/>
                <a:gd name="T18" fmla="*/ 150211 w 470"/>
                <a:gd name="T19" fmla="*/ 458542 h 762"/>
                <a:gd name="T20" fmla="*/ 138430 w 470"/>
                <a:gd name="T21" fmla="*/ 431917 h 762"/>
                <a:gd name="T22" fmla="*/ 141375 w 470"/>
                <a:gd name="T23" fmla="*/ 405292 h 762"/>
                <a:gd name="T24" fmla="*/ 138430 w 470"/>
                <a:gd name="T25" fmla="*/ 387542 h 762"/>
                <a:gd name="T26" fmla="*/ 141375 w 470"/>
                <a:gd name="T27" fmla="*/ 369792 h 762"/>
                <a:gd name="T28" fmla="*/ 220899 w 470"/>
                <a:gd name="T29" fmla="*/ 0 h 762"/>
                <a:gd name="T30" fmla="*/ 288641 w 470"/>
                <a:gd name="T31" fmla="*/ 162708 h 762"/>
                <a:gd name="T32" fmla="*/ 312204 w 470"/>
                <a:gd name="T33" fmla="*/ 227792 h 762"/>
                <a:gd name="T34" fmla="*/ 300423 w 470"/>
                <a:gd name="T35" fmla="*/ 248500 h 762"/>
                <a:gd name="T36" fmla="*/ 318094 w 470"/>
                <a:gd name="T37" fmla="*/ 272167 h 762"/>
                <a:gd name="T38" fmla="*/ 362274 w 470"/>
                <a:gd name="T39" fmla="*/ 334292 h 762"/>
                <a:gd name="T40" fmla="*/ 374056 w 470"/>
                <a:gd name="T41" fmla="*/ 372750 h 762"/>
                <a:gd name="T42" fmla="*/ 388782 w 470"/>
                <a:gd name="T43" fmla="*/ 384583 h 762"/>
                <a:gd name="T44" fmla="*/ 418235 w 470"/>
                <a:gd name="T45" fmla="*/ 396417 h 762"/>
                <a:gd name="T46" fmla="*/ 397618 w 470"/>
                <a:gd name="T47" fmla="*/ 449667 h 762"/>
                <a:gd name="T48" fmla="*/ 385837 w 470"/>
                <a:gd name="T49" fmla="*/ 482208 h 762"/>
                <a:gd name="T50" fmla="*/ 388782 w 470"/>
                <a:gd name="T51" fmla="*/ 497000 h 762"/>
                <a:gd name="T52" fmla="*/ 371110 w 470"/>
                <a:gd name="T53" fmla="*/ 520667 h 762"/>
                <a:gd name="T54" fmla="*/ 368165 w 470"/>
                <a:gd name="T55" fmla="*/ 541375 h 762"/>
                <a:gd name="T56" fmla="*/ 394673 w 470"/>
                <a:gd name="T57" fmla="*/ 559125 h 762"/>
                <a:gd name="T58" fmla="*/ 430017 w 470"/>
                <a:gd name="T59" fmla="*/ 532500 h 762"/>
                <a:gd name="T60" fmla="*/ 435907 w 470"/>
                <a:gd name="T61" fmla="*/ 544333 h 762"/>
                <a:gd name="T62" fmla="*/ 447689 w 470"/>
                <a:gd name="T63" fmla="*/ 553208 h 762"/>
                <a:gd name="T64" fmla="*/ 444743 w 470"/>
                <a:gd name="T65" fmla="*/ 600542 h 762"/>
                <a:gd name="T66" fmla="*/ 462415 w 470"/>
                <a:gd name="T67" fmla="*/ 636042 h 762"/>
                <a:gd name="T68" fmla="*/ 453579 w 470"/>
                <a:gd name="T69" fmla="*/ 656750 h 762"/>
                <a:gd name="T70" fmla="*/ 477142 w 470"/>
                <a:gd name="T71" fmla="*/ 677458 h 762"/>
                <a:gd name="T72" fmla="*/ 491868 w 470"/>
                <a:gd name="T73" fmla="*/ 701125 h 762"/>
                <a:gd name="T74" fmla="*/ 485978 w 470"/>
                <a:gd name="T75" fmla="*/ 724792 h 762"/>
                <a:gd name="T76" fmla="*/ 509540 w 470"/>
                <a:gd name="T77" fmla="*/ 748458 h 762"/>
                <a:gd name="T78" fmla="*/ 524267 w 470"/>
                <a:gd name="T79" fmla="*/ 730708 h 762"/>
                <a:gd name="T80" fmla="*/ 553720 w 470"/>
                <a:gd name="T81" fmla="*/ 742542 h 762"/>
                <a:gd name="T82" fmla="*/ 571392 w 470"/>
                <a:gd name="T83" fmla="*/ 730708 h 762"/>
                <a:gd name="T84" fmla="*/ 606736 w 470"/>
                <a:gd name="T85" fmla="*/ 736625 h 762"/>
                <a:gd name="T86" fmla="*/ 624408 w 470"/>
                <a:gd name="T87" fmla="*/ 742542 h 762"/>
                <a:gd name="T88" fmla="*/ 650916 w 470"/>
                <a:gd name="T89" fmla="*/ 730708 h 762"/>
                <a:gd name="T90" fmla="*/ 680369 w 470"/>
                <a:gd name="T91" fmla="*/ 733667 h 762"/>
                <a:gd name="T92" fmla="*/ 692150 w 470"/>
                <a:gd name="T93" fmla="*/ 763250 h 762"/>
                <a:gd name="T94" fmla="*/ 642080 w 470"/>
                <a:gd name="T95" fmla="*/ 1127125 h 762"/>
                <a:gd name="T96" fmla="*/ 318094 w 470"/>
                <a:gd name="T97" fmla="*/ 1067958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82"/>
            <p:cNvSpPr>
              <a:spLocks/>
            </p:cNvSpPr>
            <p:nvPr/>
          </p:nvSpPr>
          <p:spPr bwMode="auto">
            <a:xfrm>
              <a:off x="2307723" y="2745144"/>
              <a:ext cx="861965" cy="1327239"/>
            </a:xfrm>
            <a:custGeom>
              <a:avLst/>
              <a:gdLst>
                <a:gd name="T0" fmla="*/ 108817 w 502"/>
                <a:gd name="T1" fmla="*/ 0 h 772"/>
                <a:gd name="T2" fmla="*/ 0 w 502"/>
                <a:gd name="T3" fmla="*/ 432869 h 772"/>
                <a:gd name="T4" fmla="*/ 476440 w 502"/>
                <a:gd name="T5" fmla="*/ 1136650 h 772"/>
                <a:gd name="T6" fmla="*/ 476440 w 502"/>
                <a:gd name="T7" fmla="*/ 1130761 h 772"/>
                <a:gd name="T8" fmla="*/ 482322 w 502"/>
                <a:gd name="T9" fmla="*/ 1118982 h 772"/>
                <a:gd name="T10" fmla="*/ 491145 w 502"/>
                <a:gd name="T11" fmla="*/ 1089535 h 772"/>
                <a:gd name="T12" fmla="*/ 485263 w 502"/>
                <a:gd name="T13" fmla="*/ 1077756 h 772"/>
                <a:gd name="T14" fmla="*/ 494086 w 502"/>
                <a:gd name="T15" fmla="*/ 1010028 h 772"/>
                <a:gd name="T16" fmla="*/ 488204 w 502"/>
                <a:gd name="T17" fmla="*/ 983526 h 772"/>
                <a:gd name="T18" fmla="*/ 494086 w 502"/>
                <a:gd name="T19" fmla="*/ 974692 h 772"/>
                <a:gd name="T20" fmla="*/ 511732 w 502"/>
                <a:gd name="T21" fmla="*/ 971747 h 772"/>
                <a:gd name="T22" fmla="*/ 535260 w 502"/>
                <a:gd name="T23" fmla="*/ 977637 h 772"/>
                <a:gd name="T24" fmla="*/ 541142 w 502"/>
                <a:gd name="T25" fmla="*/ 986471 h 772"/>
                <a:gd name="T26" fmla="*/ 541142 w 502"/>
                <a:gd name="T27" fmla="*/ 992360 h 772"/>
                <a:gd name="T28" fmla="*/ 549965 w 502"/>
                <a:gd name="T29" fmla="*/ 1001194 h 772"/>
                <a:gd name="T30" fmla="*/ 561729 w 502"/>
                <a:gd name="T31" fmla="*/ 1001194 h 772"/>
                <a:gd name="T32" fmla="*/ 585257 w 502"/>
                <a:gd name="T33" fmla="*/ 939356 h 772"/>
                <a:gd name="T34" fmla="*/ 597021 w 502"/>
                <a:gd name="T35" fmla="*/ 862794 h 772"/>
                <a:gd name="T36" fmla="*/ 738188 w 502"/>
                <a:gd name="T37" fmla="*/ 138400 h 772"/>
                <a:gd name="T38" fmla="*/ 420561 w 502"/>
                <a:gd name="T39" fmla="*/ 73617 h 772"/>
                <a:gd name="T40" fmla="*/ 108817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83"/>
            <p:cNvSpPr>
              <a:spLocks/>
            </p:cNvSpPr>
            <p:nvPr/>
          </p:nvSpPr>
          <p:spPr bwMode="auto">
            <a:xfrm>
              <a:off x="3681304" y="3178906"/>
              <a:ext cx="984307" cy="778548"/>
            </a:xfrm>
            <a:custGeom>
              <a:avLst/>
              <a:gdLst>
                <a:gd name="T0" fmla="*/ 0 w 572"/>
                <a:gd name="T1" fmla="*/ 581570 h 454"/>
                <a:gd name="T2" fmla="*/ 79580 w 572"/>
                <a:gd name="T3" fmla="*/ 0 h 454"/>
                <a:gd name="T4" fmla="*/ 624854 w 572"/>
                <a:gd name="T5" fmla="*/ 61682 h 454"/>
                <a:gd name="T6" fmla="*/ 842963 w 572"/>
                <a:gd name="T7" fmla="*/ 79305 h 454"/>
                <a:gd name="T8" fmla="*/ 834121 w 572"/>
                <a:gd name="T9" fmla="*/ 226166 h 454"/>
                <a:gd name="T10" fmla="*/ 807594 w 572"/>
                <a:gd name="T11" fmla="*/ 666750 h 454"/>
                <a:gd name="T12" fmla="*/ 695592 w 572"/>
                <a:gd name="T13" fmla="*/ 657938 h 454"/>
                <a:gd name="T14" fmla="*/ 0 w 572"/>
                <a:gd name="T15" fmla="*/ 581570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84"/>
            <p:cNvSpPr>
              <a:spLocks/>
            </p:cNvSpPr>
            <p:nvPr/>
          </p:nvSpPr>
          <p:spPr bwMode="auto">
            <a:xfrm>
              <a:off x="3544132" y="3857356"/>
              <a:ext cx="947233" cy="982454"/>
            </a:xfrm>
            <a:custGeom>
              <a:avLst/>
              <a:gdLst>
                <a:gd name="T0" fmla="*/ 117567 w 552"/>
                <a:gd name="T1" fmla="*/ 0 h 570"/>
                <a:gd name="T2" fmla="*/ 0 w 552"/>
                <a:gd name="T3" fmla="*/ 826614 h 570"/>
                <a:gd name="T4" fmla="*/ 0 w 552"/>
                <a:gd name="T5" fmla="*/ 826614 h 570"/>
                <a:gd name="T6" fmla="*/ 105810 w 552"/>
                <a:gd name="T7" fmla="*/ 841375 h 570"/>
                <a:gd name="T8" fmla="*/ 114628 w 552"/>
                <a:gd name="T9" fmla="*/ 776427 h 570"/>
                <a:gd name="T10" fmla="*/ 314492 w 552"/>
                <a:gd name="T11" fmla="*/ 800044 h 570"/>
                <a:gd name="T12" fmla="*/ 314492 w 552"/>
                <a:gd name="T13" fmla="*/ 797092 h 570"/>
                <a:gd name="T14" fmla="*/ 308614 w 552"/>
                <a:gd name="T15" fmla="*/ 785283 h 570"/>
                <a:gd name="T16" fmla="*/ 314492 w 552"/>
                <a:gd name="T17" fmla="*/ 779379 h 570"/>
                <a:gd name="T18" fmla="*/ 311553 w 552"/>
                <a:gd name="T19" fmla="*/ 776427 h 570"/>
                <a:gd name="T20" fmla="*/ 308614 w 552"/>
                <a:gd name="T21" fmla="*/ 770522 h 570"/>
                <a:gd name="T22" fmla="*/ 311553 w 552"/>
                <a:gd name="T23" fmla="*/ 767570 h 570"/>
                <a:gd name="T24" fmla="*/ 746551 w 552"/>
                <a:gd name="T25" fmla="*/ 811853 h 570"/>
                <a:gd name="T26" fmla="*/ 799456 w 552"/>
                <a:gd name="T27" fmla="*/ 150562 h 570"/>
                <a:gd name="T28" fmla="*/ 808274 w 552"/>
                <a:gd name="T29" fmla="*/ 150562 h 570"/>
                <a:gd name="T30" fmla="*/ 811213 w 552"/>
                <a:gd name="T31" fmla="*/ 76757 h 570"/>
                <a:gd name="T32" fmla="*/ 117567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85"/>
            <p:cNvSpPr>
              <a:spLocks/>
            </p:cNvSpPr>
            <p:nvPr/>
          </p:nvSpPr>
          <p:spPr bwMode="auto">
            <a:xfrm>
              <a:off x="4409803" y="2906415"/>
              <a:ext cx="1121481" cy="552399"/>
            </a:xfrm>
            <a:custGeom>
              <a:avLst/>
              <a:gdLst>
                <a:gd name="T0" fmla="*/ 0 w 650"/>
                <a:gd name="T1" fmla="*/ 293835 h 322"/>
                <a:gd name="T2" fmla="*/ 23642 w 650"/>
                <a:gd name="T3" fmla="*/ 0 h 322"/>
                <a:gd name="T4" fmla="*/ 617636 w 650"/>
                <a:gd name="T5" fmla="*/ 32322 h 322"/>
                <a:gd name="T6" fmla="*/ 632411 w 650"/>
                <a:gd name="T7" fmla="*/ 55829 h 322"/>
                <a:gd name="T8" fmla="*/ 653098 w 650"/>
                <a:gd name="T9" fmla="*/ 55829 h 322"/>
                <a:gd name="T10" fmla="*/ 667874 w 650"/>
                <a:gd name="T11" fmla="*/ 49952 h 322"/>
                <a:gd name="T12" fmla="*/ 679695 w 650"/>
                <a:gd name="T13" fmla="*/ 58767 h 322"/>
                <a:gd name="T14" fmla="*/ 685605 w 650"/>
                <a:gd name="T15" fmla="*/ 76397 h 322"/>
                <a:gd name="T16" fmla="*/ 703336 w 650"/>
                <a:gd name="T17" fmla="*/ 82274 h 322"/>
                <a:gd name="T18" fmla="*/ 718112 w 650"/>
                <a:gd name="T19" fmla="*/ 76397 h 322"/>
                <a:gd name="T20" fmla="*/ 732888 w 650"/>
                <a:gd name="T21" fmla="*/ 67582 h 322"/>
                <a:gd name="T22" fmla="*/ 753574 w 650"/>
                <a:gd name="T23" fmla="*/ 67582 h 322"/>
                <a:gd name="T24" fmla="*/ 765395 w 650"/>
                <a:gd name="T25" fmla="*/ 70520 h 322"/>
                <a:gd name="T26" fmla="*/ 812678 w 650"/>
                <a:gd name="T27" fmla="*/ 99904 h 322"/>
                <a:gd name="T28" fmla="*/ 833365 w 650"/>
                <a:gd name="T29" fmla="*/ 117534 h 322"/>
                <a:gd name="T30" fmla="*/ 836320 w 650"/>
                <a:gd name="T31" fmla="*/ 132226 h 322"/>
                <a:gd name="T32" fmla="*/ 851096 w 650"/>
                <a:gd name="T33" fmla="*/ 141041 h 322"/>
                <a:gd name="T34" fmla="*/ 851096 w 650"/>
                <a:gd name="T35" fmla="*/ 149856 h 322"/>
                <a:gd name="T36" fmla="*/ 842230 w 650"/>
                <a:gd name="T37" fmla="*/ 170425 h 322"/>
                <a:gd name="T38" fmla="*/ 854051 w 650"/>
                <a:gd name="T39" fmla="*/ 182178 h 322"/>
                <a:gd name="T40" fmla="*/ 862917 w 650"/>
                <a:gd name="T41" fmla="*/ 205685 h 322"/>
                <a:gd name="T42" fmla="*/ 874737 w 650"/>
                <a:gd name="T43" fmla="*/ 217438 h 322"/>
                <a:gd name="T44" fmla="*/ 871782 w 650"/>
                <a:gd name="T45" fmla="*/ 229192 h 322"/>
                <a:gd name="T46" fmla="*/ 874737 w 650"/>
                <a:gd name="T47" fmla="*/ 240945 h 322"/>
                <a:gd name="T48" fmla="*/ 889513 w 650"/>
                <a:gd name="T49" fmla="*/ 252698 h 322"/>
                <a:gd name="T50" fmla="*/ 892469 w 650"/>
                <a:gd name="T51" fmla="*/ 264452 h 322"/>
                <a:gd name="T52" fmla="*/ 889513 w 650"/>
                <a:gd name="T53" fmla="*/ 276205 h 322"/>
                <a:gd name="T54" fmla="*/ 886558 w 650"/>
                <a:gd name="T55" fmla="*/ 299712 h 322"/>
                <a:gd name="T56" fmla="*/ 901334 w 650"/>
                <a:gd name="T57" fmla="*/ 305589 h 322"/>
                <a:gd name="T58" fmla="*/ 904289 w 650"/>
                <a:gd name="T59" fmla="*/ 317342 h 322"/>
                <a:gd name="T60" fmla="*/ 898379 w 650"/>
                <a:gd name="T61" fmla="*/ 329096 h 322"/>
                <a:gd name="T62" fmla="*/ 901334 w 650"/>
                <a:gd name="T63" fmla="*/ 340849 h 322"/>
                <a:gd name="T64" fmla="*/ 910200 w 650"/>
                <a:gd name="T65" fmla="*/ 352602 h 322"/>
                <a:gd name="T66" fmla="*/ 904289 w 650"/>
                <a:gd name="T67" fmla="*/ 364356 h 322"/>
                <a:gd name="T68" fmla="*/ 910200 w 650"/>
                <a:gd name="T69" fmla="*/ 379048 h 322"/>
                <a:gd name="T70" fmla="*/ 913155 w 650"/>
                <a:gd name="T71" fmla="*/ 384924 h 322"/>
                <a:gd name="T72" fmla="*/ 922020 w 650"/>
                <a:gd name="T73" fmla="*/ 399616 h 322"/>
                <a:gd name="T74" fmla="*/ 933841 w 650"/>
                <a:gd name="T75" fmla="*/ 411370 h 322"/>
                <a:gd name="T76" fmla="*/ 936796 w 650"/>
                <a:gd name="T77" fmla="*/ 431938 h 322"/>
                <a:gd name="T78" fmla="*/ 951572 w 650"/>
                <a:gd name="T79" fmla="*/ 449568 h 322"/>
                <a:gd name="T80" fmla="*/ 960438 w 650"/>
                <a:gd name="T81" fmla="*/ 452507 h 322"/>
                <a:gd name="T82" fmla="*/ 957483 w 650"/>
                <a:gd name="T83" fmla="*/ 470137 h 322"/>
                <a:gd name="T84" fmla="*/ 957483 w 650"/>
                <a:gd name="T85" fmla="*/ 473075 h 322"/>
                <a:gd name="T86" fmla="*/ 209819 w 650"/>
                <a:gd name="T87" fmla="*/ 458383 h 322"/>
                <a:gd name="T88" fmla="*/ 218684 w 650"/>
                <a:gd name="T89" fmla="*/ 311466 h 322"/>
                <a:gd name="T90" fmla="*/ 0 w 650"/>
                <a:gd name="T91" fmla="*/ 293835 h 322"/>
                <a:gd name="T92" fmla="*/ 0 w 650"/>
                <a:gd name="T93" fmla="*/ 293835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86"/>
            <p:cNvSpPr>
              <a:spLocks/>
            </p:cNvSpPr>
            <p:nvPr/>
          </p:nvSpPr>
          <p:spPr bwMode="auto">
            <a:xfrm>
              <a:off x="4624830" y="3442130"/>
              <a:ext cx="1004698" cy="535715"/>
            </a:xfrm>
            <a:custGeom>
              <a:avLst/>
              <a:gdLst>
                <a:gd name="T0" fmla="*/ 26520 w 584"/>
                <a:gd name="T1" fmla="*/ 0 h 312"/>
                <a:gd name="T2" fmla="*/ 772025 w 584"/>
                <a:gd name="T3" fmla="*/ 14705 h 312"/>
                <a:gd name="T4" fmla="*/ 822118 w 584"/>
                <a:gd name="T5" fmla="*/ 52937 h 312"/>
                <a:gd name="T6" fmla="*/ 807385 w 584"/>
                <a:gd name="T7" fmla="*/ 70583 h 312"/>
                <a:gd name="T8" fmla="*/ 804438 w 584"/>
                <a:gd name="T9" fmla="*/ 88228 h 312"/>
                <a:gd name="T10" fmla="*/ 810332 w 584"/>
                <a:gd name="T11" fmla="*/ 97051 h 312"/>
                <a:gd name="T12" fmla="*/ 822118 w 584"/>
                <a:gd name="T13" fmla="*/ 102933 h 312"/>
                <a:gd name="T14" fmla="*/ 830958 w 584"/>
                <a:gd name="T15" fmla="*/ 129402 h 312"/>
                <a:gd name="T16" fmla="*/ 842745 w 584"/>
                <a:gd name="T17" fmla="*/ 135284 h 312"/>
                <a:gd name="T18" fmla="*/ 851585 w 584"/>
                <a:gd name="T19" fmla="*/ 138225 h 312"/>
                <a:gd name="T20" fmla="*/ 857478 w 584"/>
                <a:gd name="T21" fmla="*/ 141166 h 312"/>
                <a:gd name="T22" fmla="*/ 860425 w 584"/>
                <a:gd name="T23" fmla="*/ 458788 h 312"/>
                <a:gd name="T24" fmla="*/ 0 w 584"/>
                <a:gd name="T25" fmla="*/ 441142 h 312"/>
                <a:gd name="T26" fmla="*/ 26520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87"/>
            <p:cNvSpPr>
              <a:spLocks/>
            </p:cNvSpPr>
            <p:nvPr/>
          </p:nvSpPr>
          <p:spPr bwMode="auto">
            <a:xfrm>
              <a:off x="5299572" y="1859082"/>
              <a:ext cx="895331" cy="1006551"/>
            </a:xfrm>
            <a:custGeom>
              <a:avLst/>
              <a:gdLst>
                <a:gd name="T0" fmla="*/ 74012 w 518"/>
                <a:gd name="T1" fmla="*/ 593372 h 584"/>
                <a:gd name="T2" fmla="*/ 32565 w 518"/>
                <a:gd name="T3" fmla="*/ 546138 h 584"/>
                <a:gd name="T4" fmla="*/ 59209 w 518"/>
                <a:gd name="T5" fmla="*/ 510713 h 584"/>
                <a:gd name="T6" fmla="*/ 59209 w 518"/>
                <a:gd name="T7" fmla="*/ 478240 h 584"/>
                <a:gd name="T8" fmla="*/ 44407 w 518"/>
                <a:gd name="T9" fmla="*/ 404438 h 584"/>
                <a:gd name="T10" fmla="*/ 41447 w 518"/>
                <a:gd name="T11" fmla="*/ 369012 h 584"/>
                <a:gd name="T12" fmla="*/ 35526 w 518"/>
                <a:gd name="T13" fmla="*/ 280449 h 584"/>
                <a:gd name="T14" fmla="*/ 14802 w 518"/>
                <a:gd name="T15" fmla="*/ 224360 h 584"/>
                <a:gd name="T16" fmla="*/ 2960 w 518"/>
                <a:gd name="T17" fmla="*/ 135797 h 584"/>
                <a:gd name="T18" fmla="*/ 11842 w 518"/>
                <a:gd name="T19" fmla="*/ 100371 h 584"/>
                <a:gd name="T20" fmla="*/ 0 w 518"/>
                <a:gd name="T21" fmla="*/ 53138 h 584"/>
                <a:gd name="T22" fmla="*/ 198352 w 518"/>
                <a:gd name="T23" fmla="*/ 20665 h 584"/>
                <a:gd name="T24" fmla="*/ 216115 w 518"/>
                <a:gd name="T25" fmla="*/ 0 h 584"/>
                <a:gd name="T26" fmla="*/ 239798 w 518"/>
                <a:gd name="T27" fmla="*/ 41329 h 584"/>
                <a:gd name="T28" fmla="*/ 242759 w 518"/>
                <a:gd name="T29" fmla="*/ 82659 h 584"/>
                <a:gd name="T30" fmla="*/ 272364 w 518"/>
                <a:gd name="T31" fmla="*/ 94467 h 584"/>
                <a:gd name="T32" fmla="*/ 296047 w 518"/>
                <a:gd name="T33" fmla="*/ 106276 h 584"/>
                <a:gd name="T34" fmla="*/ 331573 w 518"/>
                <a:gd name="T35" fmla="*/ 106276 h 584"/>
                <a:gd name="T36" fmla="*/ 334534 w 518"/>
                <a:gd name="T37" fmla="*/ 121036 h 584"/>
                <a:gd name="T38" fmla="*/ 373020 w 518"/>
                <a:gd name="T39" fmla="*/ 109228 h 584"/>
                <a:gd name="T40" fmla="*/ 444071 w 518"/>
                <a:gd name="T41" fmla="*/ 115132 h 584"/>
                <a:gd name="T42" fmla="*/ 447032 w 518"/>
                <a:gd name="T43" fmla="*/ 121036 h 584"/>
                <a:gd name="T44" fmla="*/ 458874 w 518"/>
                <a:gd name="T45" fmla="*/ 126940 h 584"/>
                <a:gd name="T46" fmla="*/ 470716 w 518"/>
                <a:gd name="T47" fmla="*/ 150557 h 584"/>
                <a:gd name="T48" fmla="*/ 491439 w 518"/>
                <a:gd name="T49" fmla="*/ 141701 h 584"/>
                <a:gd name="T50" fmla="*/ 509202 w 518"/>
                <a:gd name="T51" fmla="*/ 141701 h 584"/>
                <a:gd name="T52" fmla="*/ 538806 w 518"/>
                <a:gd name="T53" fmla="*/ 162365 h 584"/>
                <a:gd name="T54" fmla="*/ 556569 w 518"/>
                <a:gd name="T55" fmla="*/ 180078 h 584"/>
                <a:gd name="T56" fmla="*/ 586174 w 518"/>
                <a:gd name="T57" fmla="*/ 177126 h 584"/>
                <a:gd name="T58" fmla="*/ 630581 w 518"/>
                <a:gd name="T59" fmla="*/ 153509 h 584"/>
                <a:gd name="T60" fmla="*/ 695712 w 518"/>
                <a:gd name="T61" fmla="*/ 165318 h 584"/>
                <a:gd name="T62" fmla="*/ 713474 w 518"/>
                <a:gd name="T63" fmla="*/ 171222 h 584"/>
                <a:gd name="T64" fmla="*/ 740119 w 518"/>
                <a:gd name="T65" fmla="*/ 177126 h 584"/>
                <a:gd name="T66" fmla="*/ 751961 w 518"/>
                <a:gd name="T67" fmla="*/ 188934 h 584"/>
                <a:gd name="T68" fmla="*/ 698672 w 518"/>
                <a:gd name="T69" fmla="*/ 212551 h 584"/>
                <a:gd name="T70" fmla="*/ 672028 w 518"/>
                <a:gd name="T71" fmla="*/ 233216 h 584"/>
                <a:gd name="T72" fmla="*/ 627621 w 518"/>
                <a:gd name="T73" fmla="*/ 256833 h 584"/>
                <a:gd name="T74" fmla="*/ 509202 w 518"/>
                <a:gd name="T75" fmla="*/ 371965 h 584"/>
                <a:gd name="T76" fmla="*/ 494399 w 518"/>
                <a:gd name="T77" fmla="*/ 389677 h 584"/>
                <a:gd name="T78" fmla="*/ 491439 w 518"/>
                <a:gd name="T79" fmla="*/ 478240 h 584"/>
                <a:gd name="T80" fmla="*/ 449992 w 518"/>
                <a:gd name="T81" fmla="*/ 504809 h 584"/>
                <a:gd name="T82" fmla="*/ 447032 w 518"/>
                <a:gd name="T83" fmla="*/ 522522 h 584"/>
                <a:gd name="T84" fmla="*/ 452953 w 518"/>
                <a:gd name="T85" fmla="*/ 552043 h 584"/>
                <a:gd name="T86" fmla="*/ 455913 w 518"/>
                <a:gd name="T87" fmla="*/ 587468 h 584"/>
                <a:gd name="T88" fmla="*/ 452953 w 518"/>
                <a:gd name="T89" fmla="*/ 628797 h 584"/>
                <a:gd name="T90" fmla="*/ 458874 w 518"/>
                <a:gd name="T91" fmla="*/ 673079 h 584"/>
                <a:gd name="T92" fmla="*/ 473676 w 518"/>
                <a:gd name="T93" fmla="*/ 687839 h 584"/>
                <a:gd name="T94" fmla="*/ 506241 w 518"/>
                <a:gd name="T95" fmla="*/ 696695 h 584"/>
                <a:gd name="T96" fmla="*/ 515123 w 518"/>
                <a:gd name="T97" fmla="*/ 708504 h 584"/>
                <a:gd name="T98" fmla="*/ 556569 w 518"/>
                <a:gd name="T99" fmla="*/ 743929 h 584"/>
                <a:gd name="T100" fmla="*/ 618739 w 518"/>
                <a:gd name="T101" fmla="*/ 788211 h 584"/>
                <a:gd name="T102" fmla="*/ 621700 w 518"/>
                <a:gd name="T103" fmla="*/ 814779 h 584"/>
                <a:gd name="T104" fmla="*/ 74012 w 518"/>
                <a:gd name="T105" fmla="*/ 862013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88"/>
            <p:cNvSpPr>
              <a:spLocks/>
            </p:cNvSpPr>
            <p:nvPr/>
          </p:nvSpPr>
          <p:spPr bwMode="auto">
            <a:xfrm>
              <a:off x="5473819" y="3343884"/>
              <a:ext cx="910160" cy="782256"/>
            </a:xfrm>
            <a:custGeom>
              <a:avLst/>
              <a:gdLst>
                <a:gd name="T0" fmla="*/ 655458 w 528"/>
                <a:gd name="T1" fmla="*/ 593530 h 456"/>
                <a:gd name="T2" fmla="*/ 664315 w 528"/>
                <a:gd name="T3" fmla="*/ 608221 h 456"/>
                <a:gd name="T4" fmla="*/ 667268 w 528"/>
                <a:gd name="T5" fmla="*/ 631728 h 456"/>
                <a:gd name="T6" fmla="*/ 637742 w 528"/>
                <a:gd name="T7" fmla="*/ 661110 h 456"/>
                <a:gd name="T8" fmla="*/ 714508 w 528"/>
                <a:gd name="T9" fmla="*/ 664048 h 456"/>
                <a:gd name="T10" fmla="*/ 717460 w 528"/>
                <a:gd name="T11" fmla="*/ 634666 h 456"/>
                <a:gd name="T12" fmla="*/ 732223 w 528"/>
                <a:gd name="T13" fmla="*/ 590592 h 456"/>
                <a:gd name="T14" fmla="*/ 755843 w 528"/>
                <a:gd name="T15" fmla="*/ 572962 h 456"/>
                <a:gd name="T16" fmla="*/ 767653 w 528"/>
                <a:gd name="T17" fmla="*/ 570024 h 456"/>
                <a:gd name="T18" fmla="*/ 776510 w 528"/>
                <a:gd name="T19" fmla="*/ 520073 h 456"/>
                <a:gd name="T20" fmla="*/ 764700 w 528"/>
                <a:gd name="T21" fmla="*/ 514197 h 456"/>
                <a:gd name="T22" fmla="*/ 761748 w 528"/>
                <a:gd name="T23" fmla="*/ 508320 h 456"/>
                <a:gd name="T24" fmla="*/ 752890 w 528"/>
                <a:gd name="T25" fmla="*/ 514197 h 456"/>
                <a:gd name="T26" fmla="*/ 723365 w 528"/>
                <a:gd name="T27" fmla="*/ 475999 h 456"/>
                <a:gd name="T28" fmla="*/ 732223 w 528"/>
                <a:gd name="T29" fmla="*/ 461308 h 456"/>
                <a:gd name="T30" fmla="*/ 723365 w 528"/>
                <a:gd name="T31" fmla="*/ 443678 h 456"/>
                <a:gd name="T32" fmla="*/ 684983 w 528"/>
                <a:gd name="T33" fmla="*/ 387851 h 456"/>
                <a:gd name="T34" fmla="*/ 634790 w 528"/>
                <a:gd name="T35" fmla="*/ 364345 h 456"/>
                <a:gd name="T36" fmla="*/ 608217 w 528"/>
                <a:gd name="T37" fmla="*/ 329086 h 456"/>
                <a:gd name="T38" fmla="*/ 634790 w 528"/>
                <a:gd name="T39" fmla="*/ 293827 h 456"/>
                <a:gd name="T40" fmla="*/ 637742 w 528"/>
                <a:gd name="T41" fmla="*/ 255629 h 456"/>
                <a:gd name="T42" fmla="*/ 605265 w 528"/>
                <a:gd name="T43" fmla="*/ 232123 h 456"/>
                <a:gd name="T44" fmla="*/ 584597 w 528"/>
                <a:gd name="T45" fmla="*/ 249753 h 456"/>
                <a:gd name="T46" fmla="*/ 560977 w 528"/>
                <a:gd name="T47" fmla="*/ 190987 h 456"/>
                <a:gd name="T48" fmla="*/ 516689 w 528"/>
                <a:gd name="T49" fmla="*/ 155728 h 456"/>
                <a:gd name="T50" fmla="*/ 484212 w 528"/>
                <a:gd name="T51" fmla="*/ 105778 h 456"/>
                <a:gd name="T52" fmla="*/ 472402 w 528"/>
                <a:gd name="T53" fmla="*/ 55827 h 456"/>
                <a:gd name="T54" fmla="*/ 478307 w 528"/>
                <a:gd name="T55" fmla="*/ 32321 h 456"/>
                <a:gd name="T56" fmla="*/ 0 w 528"/>
                <a:gd name="T57" fmla="*/ 11753 h 456"/>
                <a:gd name="T58" fmla="*/ 20668 w 528"/>
                <a:gd name="T59" fmla="*/ 38197 h 456"/>
                <a:gd name="T60" fmla="*/ 38383 w 528"/>
                <a:gd name="T61" fmla="*/ 76395 h 456"/>
                <a:gd name="T62" fmla="*/ 44288 w 528"/>
                <a:gd name="T63" fmla="*/ 96963 h 456"/>
                <a:gd name="T64" fmla="*/ 94480 w 528"/>
                <a:gd name="T65" fmla="*/ 138099 h 456"/>
                <a:gd name="T66" fmla="*/ 76765 w 528"/>
                <a:gd name="T67" fmla="*/ 173358 h 456"/>
                <a:gd name="T68" fmla="*/ 94480 w 528"/>
                <a:gd name="T69" fmla="*/ 188049 h 456"/>
                <a:gd name="T70" fmla="*/ 115148 w 528"/>
                <a:gd name="T71" fmla="*/ 220370 h 456"/>
                <a:gd name="T72" fmla="*/ 129911 w 528"/>
                <a:gd name="T73" fmla="*/ 226247 h 456"/>
                <a:gd name="T74" fmla="*/ 135816 w 528"/>
                <a:gd name="T75" fmla="*/ 61703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89"/>
            <p:cNvSpPr>
              <a:spLocks/>
            </p:cNvSpPr>
            <p:nvPr/>
          </p:nvSpPr>
          <p:spPr bwMode="auto">
            <a:xfrm>
              <a:off x="5716652" y="4645172"/>
              <a:ext cx="774841" cy="667328"/>
            </a:xfrm>
            <a:custGeom>
              <a:avLst/>
              <a:gdLst>
                <a:gd name="T0" fmla="*/ 355487 w 448"/>
                <a:gd name="T1" fmla="*/ 11784 h 388"/>
                <a:gd name="T2" fmla="*/ 379186 w 448"/>
                <a:gd name="T3" fmla="*/ 85430 h 388"/>
                <a:gd name="T4" fmla="*/ 373261 w 448"/>
                <a:gd name="T5" fmla="*/ 114889 h 388"/>
                <a:gd name="T6" fmla="*/ 337712 w 448"/>
                <a:gd name="T7" fmla="*/ 185590 h 388"/>
                <a:gd name="T8" fmla="*/ 545079 w 448"/>
                <a:gd name="T9" fmla="*/ 282804 h 388"/>
                <a:gd name="T10" fmla="*/ 545079 w 448"/>
                <a:gd name="T11" fmla="*/ 344668 h 388"/>
                <a:gd name="T12" fmla="*/ 542117 w 448"/>
                <a:gd name="T13" fmla="*/ 391802 h 388"/>
                <a:gd name="T14" fmla="*/ 494719 w 448"/>
                <a:gd name="T15" fmla="*/ 380018 h 388"/>
                <a:gd name="T16" fmla="*/ 482869 w 448"/>
                <a:gd name="T17" fmla="*/ 421260 h 388"/>
                <a:gd name="T18" fmla="*/ 533230 w 448"/>
                <a:gd name="T19" fmla="*/ 412423 h 388"/>
                <a:gd name="T20" fmla="*/ 565816 w 448"/>
                <a:gd name="T21" fmla="*/ 406531 h 388"/>
                <a:gd name="T22" fmla="*/ 553967 w 448"/>
                <a:gd name="T23" fmla="*/ 427152 h 388"/>
                <a:gd name="T24" fmla="*/ 571741 w 448"/>
                <a:gd name="T25" fmla="*/ 441881 h 388"/>
                <a:gd name="T26" fmla="*/ 613214 w 448"/>
                <a:gd name="T27" fmla="*/ 409477 h 388"/>
                <a:gd name="T28" fmla="*/ 633951 w 448"/>
                <a:gd name="T29" fmla="*/ 412423 h 388"/>
                <a:gd name="T30" fmla="*/ 630989 w 448"/>
                <a:gd name="T31" fmla="*/ 435990 h 388"/>
                <a:gd name="T32" fmla="*/ 583591 w 448"/>
                <a:gd name="T33" fmla="*/ 483124 h 388"/>
                <a:gd name="T34" fmla="*/ 613214 w 448"/>
                <a:gd name="T35" fmla="*/ 521420 h 388"/>
                <a:gd name="T36" fmla="*/ 657650 w 448"/>
                <a:gd name="T37" fmla="*/ 556771 h 388"/>
                <a:gd name="T38" fmla="*/ 613214 w 448"/>
                <a:gd name="T39" fmla="*/ 544987 h 388"/>
                <a:gd name="T40" fmla="*/ 551004 w 448"/>
                <a:gd name="T41" fmla="*/ 509637 h 388"/>
                <a:gd name="T42" fmla="*/ 527305 w 448"/>
                <a:gd name="T43" fmla="*/ 536149 h 388"/>
                <a:gd name="T44" fmla="*/ 512493 w 448"/>
                <a:gd name="T45" fmla="*/ 559716 h 388"/>
                <a:gd name="T46" fmla="*/ 488794 w 448"/>
                <a:gd name="T47" fmla="*/ 542041 h 388"/>
                <a:gd name="T48" fmla="*/ 465095 w 448"/>
                <a:gd name="T49" fmla="*/ 542041 h 388"/>
                <a:gd name="T50" fmla="*/ 420659 w 448"/>
                <a:gd name="T51" fmla="*/ 553825 h 388"/>
                <a:gd name="T52" fmla="*/ 352524 w 448"/>
                <a:gd name="T53" fmla="*/ 509637 h 388"/>
                <a:gd name="T54" fmla="*/ 325863 w 448"/>
                <a:gd name="T55" fmla="*/ 489015 h 388"/>
                <a:gd name="T56" fmla="*/ 319938 w 448"/>
                <a:gd name="T57" fmla="*/ 480178 h 388"/>
                <a:gd name="T58" fmla="*/ 293276 w 448"/>
                <a:gd name="T59" fmla="*/ 477232 h 388"/>
                <a:gd name="T60" fmla="*/ 281427 w 448"/>
                <a:gd name="T61" fmla="*/ 465448 h 388"/>
                <a:gd name="T62" fmla="*/ 263653 w 448"/>
                <a:gd name="T63" fmla="*/ 503745 h 388"/>
                <a:gd name="T64" fmla="*/ 121458 w 448"/>
                <a:gd name="T65" fmla="*/ 480178 h 388"/>
                <a:gd name="T66" fmla="*/ 26661 w 448"/>
                <a:gd name="T67" fmla="*/ 477232 h 388"/>
                <a:gd name="T68" fmla="*/ 44436 w 448"/>
                <a:gd name="T69" fmla="*/ 453665 h 388"/>
                <a:gd name="T70" fmla="*/ 47398 w 448"/>
                <a:gd name="T71" fmla="*/ 397693 h 388"/>
                <a:gd name="T72" fmla="*/ 53323 w 448"/>
                <a:gd name="T73" fmla="*/ 365289 h 388"/>
                <a:gd name="T74" fmla="*/ 71097 w 448"/>
                <a:gd name="T75" fmla="*/ 315209 h 388"/>
                <a:gd name="T76" fmla="*/ 56285 w 448"/>
                <a:gd name="T77" fmla="*/ 262183 h 388"/>
                <a:gd name="T78" fmla="*/ 50361 w 448"/>
                <a:gd name="T79" fmla="*/ 244508 h 388"/>
                <a:gd name="T80" fmla="*/ 32586 w 448"/>
                <a:gd name="T81" fmla="*/ 217995 h 388"/>
                <a:gd name="T82" fmla="*/ 8887 w 448"/>
                <a:gd name="T83" fmla="*/ 164969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20" name="Freeform 90"/>
            <p:cNvSpPr>
              <a:spLocks/>
            </p:cNvSpPr>
            <p:nvPr/>
          </p:nvSpPr>
          <p:spPr bwMode="auto">
            <a:xfrm>
              <a:off x="6024364" y="2987977"/>
              <a:ext cx="541276" cy="960210"/>
            </a:xfrm>
            <a:custGeom>
              <a:avLst/>
              <a:gdLst>
                <a:gd name="T0" fmla="*/ 76766 w 314"/>
                <a:gd name="T1" fmla="*/ 20632 h 558"/>
                <a:gd name="T2" fmla="*/ 103339 w 314"/>
                <a:gd name="T3" fmla="*/ 44211 h 558"/>
                <a:gd name="T4" fmla="*/ 126960 w 314"/>
                <a:gd name="T5" fmla="*/ 67790 h 558"/>
                <a:gd name="T6" fmla="*/ 132865 w 314"/>
                <a:gd name="T7" fmla="*/ 106106 h 558"/>
                <a:gd name="T8" fmla="*/ 118102 w 314"/>
                <a:gd name="T9" fmla="*/ 129686 h 558"/>
                <a:gd name="T10" fmla="*/ 100387 w 314"/>
                <a:gd name="T11" fmla="*/ 162107 h 558"/>
                <a:gd name="T12" fmla="*/ 76766 w 314"/>
                <a:gd name="T13" fmla="*/ 173897 h 558"/>
                <a:gd name="T14" fmla="*/ 44288 w 314"/>
                <a:gd name="T15" fmla="*/ 182739 h 558"/>
                <a:gd name="T16" fmla="*/ 38383 w 314"/>
                <a:gd name="T17" fmla="*/ 209266 h 558"/>
                <a:gd name="T18" fmla="*/ 56098 w 314"/>
                <a:gd name="T19" fmla="*/ 232845 h 558"/>
                <a:gd name="T20" fmla="*/ 35431 w 314"/>
                <a:gd name="T21" fmla="*/ 291793 h 558"/>
                <a:gd name="T22" fmla="*/ 11810 w 314"/>
                <a:gd name="T23" fmla="*/ 312425 h 558"/>
                <a:gd name="T24" fmla="*/ 5905 w 314"/>
                <a:gd name="T25" fmla="*/ 336004 h 558"/>
                <a:gd name="T26" fmla="*/ 0 w 314"/>
                <a:gd name="T27" fmla="*/ 359583 h 558"/>
                <a:gd name="T28" fmla="*/ 11810 w 314"/>
                <a:gd name="T29" fmla="*/ 409689 h 558"/>
                <a:gd name="T30" fmla="*/ 44288 w 314"/>
                <a:gd name="T31" fmla="*/ 459795 h 558"/>
                <a:gd name="T32" fmla="*/ 88576 w 314"/>
                <a:gd name="T33" fmla="*/ 495163 h 558"/>
                <a:gd name="T34" fmla="*/ 112197 w 314"/>
                <a:gd name="T35" fmla="*/ 554111 h 558"/>
                <a:gd name="T36" fmla="*/ 132865 w 314"/>
                <a:gd name="T37" fmla="*/ 536427 h 558"/>
                <a:gd name="T38" fmla="*/ 165343 w 314"/>
                <a:gd name="T39" fmla="*/ 560006 h 558"/>
                <a:gd name="T40" fmla="*/ 162390 w 314"/>
                <a:gd name="T41" fmla="*/ 598322 h 558"/>
                <a:gd name="T42" fmla="*/ 135817 w 314"/>
                <a:gd name="T43" fmla="*/ 633691 h 558"/>
                <a:gd name="T44" fmla="*/ 162390 w 314"/>
                <a:gd name="T45" fmla="*/ 669060 h 558"/>
                <a:gd name="T46" fmla="*/ 212583 w 314"/>
                <a:gd name="T47" fmla="*/ 692639 h 558"/>
                <a:gd name="T48" fmla="*/ 250967 w 314"/>
                <a:gd name="T49" fmla="*/ 748640 h 558"/>
                <a:gd name="T50" fmla="*/ 259824 w 314"/>
                <a:gd name="T51" fmla="*/ 766324 h 558"/>
                <a:gd name="T52" fmla="*/ 250967 w 314"/>
                <a:gd name="T53" fmla="*/ 781061 h 558"/>
                <a:gd name="T54" fmla="*/ 280492 w 314"/>
                <a:gd name="T55" fmla="*/ 819378 h 558"/>
                <a:gd name="T56" fmla="*/ 289350 w 314"/>
                <a:gd name="T57" fmla="*/ 813483 h 558"/>
                <a:gd name="T58" fmla="*/ 298207 w 314"/>
                <a:gd name="T59" fmla="*/ 792851 h 558"/>
                <a:gd name="T60" fmla="*/ 330685 w 314"/>
                <a:gd name="T61" fmla="*/ 786956 h 558"/>
                <a:gd name="T62" fmla="*/ 360211 w 314"/>
                <a:gd name="T63" fmla="*/ 804641 h 558"/>
                <a:gd name="T64" fmla="*/ 369068 w 314"/>
                <a:gd name="T65" fmla="*/ 769272 h 558"/>
                <a:gd name="T66" fmla="*/ 377926 w 314"/>
                <a:gd name="T67" fmla="*/ 745693 h 558"/>
                <a:gd name="T68" fmla="*/ 416309 w 314"/>
                <a:gd name="T69" fmla="*/ 733903 h 558"/>
                <a:gd name="T70" fmla="*/ 401546 w 314"/>
                <a:gd name="T71" fmla="*/ 713271 h 558"/>
                <a:gd name="T72" fmla="*/ 410404 w 314"/>
                <a:gd name="T73" fmla="*/ 698534 h 558"/>
                <a:gd name="T74" fmla="*/ 413357 w 314"/>
                <a:gd name="T75" fmla="*/ 689692 h 558"/>
                <a:gd name="T76" fmla="*/ 410404 w 314"/>
                <a:gd name="T77" fmla="*/ 677902 h 558"/>
                <a:gd name="T78" fmla="*/ 419262 w 314"/>
                <a:gd name="T79" fmla="*/ 630744 h 558"/>
                <a:gd name="T80" fmla="*/ 445835 w 314"/>
                <a:gd name="T81" fmla="*/ 589480 h 558"/>
                <a:gd name="T82" fmla="*/ 463550 w 314"/>
                <a:gd name="T83" fmla="*/ 551164 h 558"/>
                <a:gd name="T84" fmla="*/ 445835 w 314"/>
                <a:gd name="T85" fmla="*/ 495163 h 558"/>
                <a:gd name="T86" fmla="*/ 445835 w 314"/>
                <a:gd name="T87" fmla="*/ 462742 h 558"/>
                <a:gd name="T88" fmla="*/ 422214 w 314"/>
                <a:gd name="T89" fmla="*/ 109054 h 558"/>
                <a:gd name="T90" fmla="*/ 413357 w 314"/>
                <a:gd name="T91" fmla="*/ 97264 h 558"/>
                <a:gd name="T92" fmla="*/ 401546 w 314"/>
                <a:gd name="T93" fmla="*/ 56001 h 558"/>
                <a:gd name="T94" fmla="*/ 380879 w 314"/>
                <a:gd name="T95" fmla="*/ 26527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91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2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3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4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5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6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7"/>
            <p:cNvSpPr>
              <a:spLocks/>
            </p:cNvSpPr>
            <p:nvPr/>
          </p:nvSpPr>
          <p:spPr bwMode="auto">
            <a:xfrm>
              <a:off x="6502615" y="3075101"/>
              <a:ext cx="413372" cy="721083"/>
            </a:xfrm>
            <a:custGeom>
              <a:avLst/>
              <a:gdLst>
                <a:gd name="T0" fmla="*/ 11800 w 240"/>
                <a:gd name="T1" fmla="*/ 35288 h 420"/>
                <a:gd name="T2" fmla="*/ 41302 w 240"/>
                <a:gd name="T3" fmla="*/ 382285 h 420"/>
                <a:gd name="T4" fmla="*/ 35401 w 240"/>
                <a:gd name="T5" fmla="*/ 388167 h 420"/>
                <a:gd name="T6" fmla="*/ 38351 w 240"/>
                <a:gd name="T7" fmla="*/ 402870 h 420"/>
                <a:gd name="T8" fmla="*/ 35401 w 240"/>
                <a:gd name="T9" fmla="*/ 420514 h 420"/>
                <a:gd name="T10" fmla="*/ 47202 w 240"/>
                <a:gd name="T11" fmla="*/ 446980 h 420"/>
                <a:gd name="T12" fmla="*/ 53102 w 240"/>
                <a:gd name="T13" fmla="*/ 476386 h 420"/>
                <a:gd name="T14" fmla="*/ 35401 w 240"/>
                <a:gd name="T15" fmla="*/ 505793 h 420"/>
                <a:gd name="T16" fmla="*/ 35401 w 240"/>
                <a:gd name="T17" fmla="*/ 514615 h 420"/>
                <a:gd name="T18" fmla="*/ 23601 w 240"/>
                <a:gd name="T19" fmla="*/ 538140 h 420"/>
                <a:gd name="T20" fmla="*/ 8850 w 240"/>
                <a:gd name="T21" fmla="*/ 555784 h 420"/>
                <a:gd name="T22" fmla="*/ 8850 w 240"/>
                <a:gd name="T23" fmla="*/ 576369 h 420"/>
                <a:gd name="T24" fmla="*/ 0 w 240"/>
                <a:gd name="T25" fmla="*/ 602835 h 420"/>
                <a:gd name="T26" fmla="*/ 0 w 240"/>
                <a:gd name="T27" fmla="*/ 608716 h 420"/>
                <a:gd name="T28" fmla="*/ 2950 w 240"/>
                <a:gd name="T29" fmla="*/ 614597 h 420"/>
                <a:gd name="T30" fmla="*/ 2950 w 240"/>
                <a:gd name="T31" fmla="*/ 614597 h 420"/>
                <a:gd name="T32" fmla="*/ 11800 w 240"/>
                <a:gd name="T33" fmla="*/ 617538 h 420"/>
                <a:gd name="T34" fmla="*/ 20651 w 240"/>
                <a:gd name="T35" fmla="*/ 614597 h 420"/>
                <a:gd name="T36" fmla="*/ 17701 w 240"/>
                <a:gd name="T37" fmla="*/ 608716 h 420"/>
                <a:gd name="T38" fmla="*/ 23601 w 240"/>
                <a:gd name="T39" fmla="*/ 596953 h 420"/>
                <a:gd name="T40" fmla="*/ 44252 w 240"/>
                <a:gd name="T41" fmla="*/ 599894 h 420"/>
                <a:gd name="T42" fmla="*/ 70803 w 240"/>
                <a:gd name="T43" fmla="*/ 588131 h 420"/>
                <a:gd name="T44" fmla="*/ 106204 w 240"/>
                <a:gd name="T45" fmla="*/ 605775 h 420"/>
                <a:gd name="T46" fmla="*/ 109154 w 240"/>
                <a:gd name="T47" fmla="*/ 608716 h 420"/>
                <a:gd name="T48" fmla="*/ 115054 w 240"/>
                <a:gd name="T49" fmla="*/ 605775 h 420"/>
                <a:gd name="T50" fmla="*/ 123905 w 240"/>
                <a:gd name="T51" fmla="*/ 585191 h 420"/>
                <a:gd name="T52" fmla="*/ 141605 w 240"/>
                <a:gd name="T53" fmla="*/ 576369 h 420"/>
                <a:gd name="T54" fmla="*/ 150456 w 240"/>
                <a:gd name="T55" fmla="*/ 588131 h 420"/>
                <a:gd name="T56" fmla="*/ 162256 w 240"/>
                <a:gd name="T57" fmla="*/ 594013 h 420"/>
                <a:gd name="T58" fmla="*/ 171106 w 240"/>
                <a:gd name="T59" fmla="*/ 588131 h 420"/>
                <a:gd name="T60" fmla="*/ 179957 w 240"/>
                <a:gd name="T61" fmla="*/ 558725 h 420"/>
                <a:gd name="T62" fmla="*/ 188807 w 240"/>
                <a:gd name="T63" fmla="*/ 546962 h 420"/>
                <a:gd name="T64" fmla="*/ 194707 w 240"/>
                <a:gd name="T65" fmla="*/ 549903 h 420"/>
                <a:gd name="T66" fmla="*/ 209458 w 240"/>
                <a:gd name="T67" fmla="*/ 564606 h 420"/>
                <a:gd name="T68" fmla="*/ 238959 w 240"/>
                <a:gd name="T69" fmla="*/ 561666 h 420"/>
                <a:gd name="T70" fmla="*/ 244859 w 240"/>
                <a:gd name="T71" fmla="*/ 538140 h 420"/>
                <a:gd name="T72" fmla="*/ 292061 w 240"/>
                <a:gd name="T73" fmla="*/ 476386 h 420"/>
                <a:gd name="T74" fmla="*/ 292061 w 240"/>
                <a:gd name="T75" fmla="*/ 455802 h 420"/>
                <a:gd name="T76" fmla="*/ 300911 w 240"/>
                <a:gd name="T77" fmla="*/ 449921 h 420"/>
                <a:gd name="T78" fmla="*/ 318612 w 240"/>
                <a:gd name="T79" fmla="*/ 452861 h 420"/>
                <a:gd name="T80" fmla="*/ 333362 w 240"/>
                <a:gd name="T81" fmla="*/ 441099 h 420"/>
                <a:gd name="T82" fmla="*/ 348113 w 240"/>
                <a:gd name="T83" fmla="*/ 438158 h 420"/>
                <a:gd name="T84" fmla="*/ 354013 w 240"/>
                <a:gd name="T85" fmla="*/ 429336 h 420"/>
                <a:gd name="T86" fmla="*/ 345163 w 240"/>
                <a:gd name="T87" fmla="*/ 402870 h 420"/>
                <a:gd name="T88" fmla="*/ 345163 w 240"/>
                <a:gd name="T89" fmla="*/ 396989 h 420"/>
                <a:gd name="T90" fmla="*/ 348113 w 240"/>
                <a:gd name="T91" fmla="*/ 385226 h 420"/>
                <a:gd name="T92" fmla="*/ 306811 w 240"/>
                <a:gd name="T93" fmla="*/ 5881 h 420"/>
                <a:gd name="T94" fmla="*/ 306811 w 240"/>
                <a:gd name="T95" fmla="*/ 0 h 420"/>
                <a:gd name="T96" fmla="*/ 79653 w 240"/>
                <a:gd name="T97" fmla="*/ 26466 h 420"/>
                <a:gd name="T98" fmla="*/ 73753 w 240"/>
                <a:gd name="T99" fmla="*/ 32347 h 420"/>
                <a:gd name="T100" fmla="*/ 59002 w 240"/>
                <a:gd name="T101" fmla="*/ 38229 h 420"/>
                <a:gd name="T102" fmla="*/ 47202 w 240"/>
                <a:gd name="T103" fmla="*/ 44110 h 420"/>
                <a:gd name="T104" fmla="*/ 26551 w 240"/>
                <a:gd name="T105" fmla="*/ 47051 h 420"/>
                <a:gd name="T106" fmla="*/ 11800 w 240"/>
                <a:gd name="T107" fmla="*/ 3528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8"/>
            <p:cNvSpPr>
              <a:spLocks/>
            </p:cNvSpPr>
            <p:nvPr/>
          </p:nvSpPr>
          <p:spPr bwMode="auto">
            <a:xfrm>
              <a:off x="6087390" y="4274434"/>
              <a:ext cx="472689" cy="836013"/>
            </a:xfrm>
            <a:custGeom>
              <a:avLst/>
              <a:gdLst>
                <a:gd name="T0" fmla="*/ 375479 w 276"/>
                <a:gd name="T1" fmla="*/ 0 h 486"/>
                <a:gd name="T2" fmla="*/ 132004 w 276"/>
                <a:gd name="T3" fmla="*/ 20624 h 486"/>
                <a:gd name="T4" fmla="*/ 129071 w 276"/>
                <a:gd name="T5" fmla="*/ 26517 h 486"/>
                <a:gd name="T6" fmla="*/ 105603 w 276"/>
                <a:gd name="T7" fmla="*/ 47142 h 486"/>
                <a:gd name="T8" fmla="*/ 99737 w 276"/>
                <a:gd name="T9" fmla="*/ 70712 h 486"/>
                <a:gd name="T10" fmla="*/ 99737 w 276"/>
                <a:gd name="T11" fmla="*/ 91337 h 486"/>
                <a:gd name="T12" fmla="*/ 96803 w 276"/>
                <a:gd name="T13" fmla="*/ 106069 h 486"/>
                <a:gd name="T14" fmla="*/ 76269 w 276"/>
                <a:gd name="T15" fmla="*/ 117854 h 486"/>
                <a:gd name="T16" fmla="*/ 61602 w 276"/>
                <a:gd name="T17" fmla="*/ 141425 h 486"/>
                <a:gd name="T18" fmla="*/ 55735 w 276"/>
                <a:gd name="T19" fmla="*/ 147317 h 486"/>
                <a:gd name="T20" fmla="*/ 55735 w 276"/>
                <a:gd name="T21" fmla="*/ 164996 h 486"/>
                <a:gd name="T22" fmla="*/ 44001 w 276"/>
                <a:gd name="T23" fmla="*/ 179727 h 486"/>
                <a:gd name="T24" fmla="*/ 44001 w 276"/>
                <a:gd name="T25" fmla="*/ 194459 h 486"/>
                <a:gd name="T26" fmla="*/ 38135 w 276"/>
                <a:gd name="T27" fmla="*/ 212137 h 486"/>
                <a:gd name="T28" fmla="*/ 26401 w 276"/>
                <a:gd name="T29" fmla="*/ 232762 h 486"/>
                <a:gd name="T30" fmla="*/ 29334 w 276"/>
                <a:gd name="T31" fmla="*/ 256332 h 486"/>
                <a:gd name="T32" fmla="*/ 41068 w 276"/>
                <a:gd name="T33" fmla="*/ 268118 h 486"/>
                <a:gd name="T34" fmla="*/ 44001 w 276"/>
                <a:gd name="T35" fmla="*/ 282850 h 486"/>
                <a:gd name="T36" fmla="*/ 46935 w 276"/>
                <a:gd name="T37" fmla="*/ 285796 h 486"/>
                <a:gd name="T38" fmla="*/ 46935 w 276"/>
                <a:gd name="T39" fmla="*/ 291689 h 486"/>
                <a:gd name="T40" fmla="*/ 41068 w 276"/>
                <a:gd name="T41" fmla="*/ 297581 h 486"/>
                <a:gd name="T42" fmla="*/ 38135 w 276"/>
                <a:gd name="T43" fmla="*/ 309367 h 486"/>
                <a:gd name="T44" fmla="*/ 38135 w 276"/>
                <a:gd name="T45" fmla="*/ 318206 h 486"/>
                <a:gd name="T46" fmla="*/ 38135 w 276"/>
                <a:gd name="T47" fmla="*/ 329991 h 486"/>
                <a:gd name="T48" fmla="*/ 52802 w 276"/>
                <a:gd name="T49" fmla="*/ 359455 h 486"/>
                <a:gd name="T50" fmla="*/ 52802 w 276"/>
                <a:gd name="T51" fmla="*/ 385972 h 486"/>
                <a:gd name="T52" fmla="*/ 61602 w 276"/>
                <a:gd name="T53" fmla="*/ 403650 h 486"/>
                <a:gd name="T54" fmla="*/ 70402 w 276"/>
                <a:gd name="T55" fmla="*/ 409543 h 486"/>
                <a:gd name="T56" fmla="*/ 70402 w 276"/>
                <a:gd name="T57" fmla="*/ 424274 h 486"/>
                <a:gd name="T58" fmla="*/ 55735 w 276"/>
                <a:gd name="T59" fmla="*/ 433113 h 486"/>
                <a:gd name="T60" fmla="*/ 49868 w 276"/>
                <a:gd name="T61" fmla="*/ 439006 h 486"/>
                <a:gd name="T62" fmla="*/ 44001 w 276"/>
                <a:gd name="T63" fmla="*/ 468470 h 486"/>
                <a:gd name="T64" fmla="*/ 20534 w 276"/>
                <a:gd name="T65" fmla="*/ 503826 h 486"/>
                <a:gd name="T66" fmla="*/ 0 w 276"/>
                <a:gd name="T67" fmla="*/ 565699 h 486"/>
                <a:gd name="T68" fmla="*/ 0 w 276"/>
                <a:gd name="T69" fmla="*/ 609894 h 486"/>
                <a:gd name="T70" fmla="*/ 225874 w 276"/>
                <a:gd name="T71" fmla="*/ 601055 h 486"/>
                <a:gd name="T72" fmla="*/ 231741 w 276"/>
                <a:gd name="T73" fmla="*/ 609894 h 486"/>
                <a:gd name="T74" fmla="*/ 225874 w 276"/>
                <a:gd name="T75" fmla="*/ 630519 h 486"/>
                <a:gd name="T76" fmla="*/ 225874 w 276"/>
                <a:gd name="T77" fmla="*/ 662929 h 486"/>
                <a:gd name="T78" fmla="*/ 252275 w 276"/>
                <a:gd name="T79" fmla="*/ 686500 h 486"/>
                <a:gd name="T80" fmla="*/ 255208 w 276"/>
                <a:gd name="T81" fmla="*/ 715963 h 486"/>
                <a:gd name="T82" fmla="*/ 272809 w 276"/>
                <a:gd name="T83" fmla="*/ 715963 h 486"/>
                <a:gd name="T84" fmla="*/ 296276 w 276"/>
                <a:gd name="T85" fmla="*/ 695339 h 486"/>
                <a:gd name="T86" fmla="*/ 352011 w 276"/>
                <a:gd name="T87" fmla="*/ 677660 h 486"/>
                <a:gd name="T88" fmla="*/ 366678 w 276"/>
                <a:gd name="T89" fmla="*/ 683553 h 486"/>
                <a:gd name="T90" fmla="*/ 387212 w 276"/>
                <a:gd name="T91" fmla="*/ 677660 h 486"/>
                <a:gd name="T92" fmla="*/ 390146 w 276"/>
                <a:gd name="T93" fmla="*/ 680607 h 486"/>
                <a:gd name="T94" fmla="*/ 401880 w 276"/>
                <a:gd name="T95" fmla="*/ 686500 h 486"/>
                <a:gd name="T96" fmla="*/ 404813 w 276"/>
                <a:gd name="T97" fmla="*/ 683553 h 486"/>
                <a:gd name="T98" fmla="*/ 381346 w 276"/>
                <a:gd name="T99" fmla="*/ 465523 h 486"/>
                <a:gd name="T100" fmla="*/ 378412 w 276"/>
                <a:gd name="T101" fmla="*/ 444899 h 486"/>
                <a:gd name="T102" fmla="*/ 387212 w 276"/>
                <a:gd name="T103" fmla="*/ 14732 h 486"/>
                <a:gd name="T104" fmla="*/ 375479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29" name="Freeform 99"/>
            <p:cNvSpPr>
              <a:spLocks/>
            </p:cNvSpPr>
            <p:nvPr/>
          </p:nvSpPr>
          <p:spPr bwMode="auto">
            <a:xfrm>
              <a:off x="6528566" y="4244776"/>
              <a:ext cx="522739" cy="832305"/>
            </a:xfrm>
            <a:custGeom>
              <a:avLst/>
              <a:gdLst>
                <a:gd name="T0" fmla="*/ 0 w 304"/>
                <a:gd name="T1" fmla="*/ 26509 h 484"/>
                <a:gd name="T2" fmla="*/ 11781 w 304"/>
                <a:gd name="T3" fmla="*/ 41236 h 484"/>
                <a:gd name="T4" fmla="*/ 2945 w 304"/>
                <a:gd name="T5" fmla="*/ 471265 h 484"/>
                <a:gd name="T6" fmla="*/ 5890 w 304"/>
                <a:gd name="T7" fmla="*/ 491883 h 484"/>
                <a:gd name="T8" fmla="*/ 29452 w 304"/>
                <a:gd name="T9" fmla="*/ 709843 h 484"/>
                <a:gd name="T10" fmla="*/ 35343 w 304"/>
                <a:gd name="T11" fmla="*/ 703952 h 484"/>
                <a:gd name="T12" fmla="*/ 44178 w 304"/>
                <a:gd name="T13" fmla="*/ 701006 h 484"/>
                <a:gd name="T14" fmla="*/ 61850 w 304"/>
                <a:gd name="T15" fmla="*/ 706897 h 484"/>
                <a:gd name="T16" fmla="*/ 67740 w 304"/>
                <a:gd name="T17" fmla="*/ 698061 h 484"/>
                <a:gd name="T18" fmla="*/ 70686 w 304"/>
                <a:gd name="T19" fmla="*/ 665662 h 484"/>
                <a:gd name="T20" fmla="*/ 79521 w 304"/>
                <a:gd name="T21" fmla="*/ 645044 h 484"/>
                <a:gd name="T22" fmla="*/ 91302 w 304"/>
                <a:gd name="T23" fmla="*/ 665662 h 484"/>
                <a:gd name="T24" fmla="*/ 88357 w 304"/>
                <a:gd name="T25" fmla="*/ 674498 h 484"/>
                <a:gd name="T26" fmla="*/ 94247 w 304"/>
                <a:gd name="T27" fmla="*/ 692170 h 484"/>
                <a:gd name="T28" fmla="*/ 108974 w 304"/>
                <a:gd name="T29" fmla="*/ 712788 h 484"/>
                <a:gd name="T30" fmla="*/ 120754 w 304"/>
                <a:gd name="T31" fmla="*/ 712788 h 484"/>
                <a:gd name="T32" fmla="*/ 132535 w 304"/>
                <a:gd name="T33" fmla="*/ 712788 h 484"/>
                <a:gd name="T34" fmla="*/ 147262 w 304"/>
                <a:gd name="T35" fmla="*/ 695116 h 484"/>
                <a:gd name="T36" fmla="*/ 150207 w 304"/>
                <a:gd name="T37" fmla="*/ 695116 h 484"/>
                <a:gd name="T38" fmla="*/ 156097 w 304"/>
                <a:gd name="T39" fmla="*/ 689225 h 484"/>
                <a:gd name="T40" fmla="*/ 156097 w 304"/>
                <a:gd name="T41" fmla="*/ 686279 h 484"/>
                <a:gd name="T42" fmla="*/ 156097 w 304"/>
                <a:gd name="T43" fmla="*/ 683334 h 484"/>
                <a:gd name="T44" fmla="*/ 147262 w 304"/>
                <a:gd name="T45" fmla="*/ 677443 h 484"/>
                <a:gd name="T46" fmla="*/ 147262 w 304"/>
                <a:gd name="T47" fmla="*/ 674498 h 484"/>
                <a:gd name="T48" fmla="*/ 153152 w 304"/>
                <a:gd name="T49" fmla="*/ 662716 h 484"/>
                <a:gd name="T50" fmla="*/ 153152 w 304"/>
                <a:gd name="T51" fmla="*/ 656825 h 484"/>
                <a:gd name="T52" fmla="*/ 141371 w 304"/>
                <a:gd name="T53" fmla="*/ 650934 h 484"/>
                <a:gd name="T54" fmla="*/ 138426 w 304"/>
                <a:gd name="T55" fmla="*/ 647989 h 484"/>
                <a:gd name="T56" fmla="*/ 132535 w 304"/>
                <a:gd name="T57" fmla="*/ 642098 h 484"/>
                <a:gd name="T58" fmla="*/ 123700 w 304"/>
                <a:gd name="T59" fmla="*/ 630317 h 484"/>
                <a:gd name="T60" fmla="*/ 120754 w 304"/>
                <a:gd name="T61" fmla="*/ 618535 h 484"/>
                <a:gd name="T62" fmla="*/ 126645 w 304"/>
                <a:gd name="T63" fmla="*/ 615590 h 484"/>
                <a:gd name="T64" fmla="*/ 123700 w 304"/>
                <a:gd name="T65" fmla="*/ 612644 h 484"/>
                <a:gd name="T66" fmla="*/ 123700 w 304"/>
                <a:gd name="T67" fmla="*/ 603808 h 484"/>
                <a:gd name="T68" fmla="*/ 447675 w 304"/>
                <a:gd name="T69" fmla="*/ 574354 h 484"/>
                <a:gd name="T70" fmla="*/ 444730 w 304"/>
                <a:gd name="T71" fmla="*/ 565518 h 484"/>
                <a:gd name="T72" fmla="*/ 430004 w 304"/>
                <a:gd name="T73" fmla="*/ 541955 h 484"/>
                <a:gd name="T74" fmla="*/ 432949 w 304"/>
                <a:gd name="T75" fmla="*/ 503664 h 484"/>
                <a:gd name="T76" fmla="*/ 418223 w 304"/>
                <a:gd name="T77" fmla="*/ 471265 h 484"/>
                <a:gd name="T78" fmla="*/ 415277 w 304"/>
                <a:gd name="T79" fmla="*/ 447702 h 484"/>
                <a:gd name="T80" fmla="*/ 424113 w 304"/>
                <a:gd name="T81" fmla="*/ 430029 h 484"/>
                <a:gd name="T82" fmla="*/ 424113 w 304"/>
                <a:gd name="T83" fmla="*/ 409411 h 484"/>
                <a:gd name="T84" fmla="*/ 435894 w 304"/>
                <a:gd name="T85" fmla="*/ 391739 h 484"/>
                <a:gd name="T86" fmla="*/ 435894 w 304"/>
                <a:gd name="T87" fmla="*/ 388793 h 484"/>
                <a:gd name="T88" fmla="*/ 427058 w 304"/>
                <a:gd name="T89" fmla="*/ 377012 h 484"/>
                <a:gd name="T90" fmla="*/ 430004 w 304"/>
                <a:gd name="T91" fmla="*/ 362285 h 484"/>
                <a:gd name="T92" fmla="*/ 421168 w 304"/>
                <a:gd name="T93" fmla="*/ 356394 h 484"/>
                <a:gd name="T94" fmla="*/ 409387 w 304"/>
                <a:gd name="T95" fmla="*/ 347558 h 484"/>
                <a:gd name="T96" fmla="*/ 406442 w 304"/>
                <a:gd name="T97" fmla="*/ 338722 h 484"/>
                <a:gd name="T98" fmla="*/ 400551 w 304"/>
                <a:gd name="T99" fmla="*/ 315158 h 484"/>
                <a:gd name="T100" fmla="*/ 391716 w 304"/>
                <a:gd name="T101" fmla="*/ 309268 h 484"/>
                <a:gd name="T102" fmla="*/ 306304 w 304"/>
                <a:gd name="T103" fmla="*/ 0 h 484"/>
                <a:gd name="T104" fmla="*/ 0 w 304"/>
                <a:gd name="T105" fmla="*/ 26509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00"/>
            <p:cNvSpPr>
              <a:spLocks/>
            </p:cNvSpPr>
            <p:nvPr/>
          </p:nvSpPr>
          <p:spPr bwMode="auto">
            <a:xfrm>
              <a:off x="7125454" y="3343884"/>
              <a:ext cx="1034357" cy="587620"/>
            </a:xfrm>
            <a:custGeom>
              <a:avLst/>
              <a:gdLst>
                <a:gd name="T0" fmla="*/ 274606 w 600"/>
                <a:gd name="T1" fmla="*/ 471054 h 344"/>
                <a:gd name="T2" fmla="*/ 224409 w 600"/>
                <a:gd name="T3" fmla="*/ 476906 h 344"/>
                <a:gd name="T4" fmla="*/ 194882 w 600"/>
                <a:gd name="T5" fmla="*/ 479832 h 344"/>
                <a:gd name="T6" fmla="*/ 50197 w 600"/>
                <a:gd name="T7" fmla="*/ 476906 h 344"/>
                <a:gd name="T8" fmla="*/ 79724 w 600"/>
                <a:gd name="T9" fmla="*/ 438870 h 344"/>
                <a:gd name="T10" fmla="*/ 94488 w 600"/>
                <a:gd name="T11" fmla="*/ 415464 h 344"/>
                <a:gd name="T12" fmla="*/ 171260 w 600"/>
                <a:gd name="T13" fmla="*/ 342319 h 344"/>
                <a:gd name="T14" fmla="*/ 186023 w 600"/>
                <a:gd name="T15" fmla="*/ 374503 h 344"/>
                <a:gd name="T16" fmla="*/ 239173 w 600"/>
                <a:gd name="T17" fmla="*/ 374503 h 344"/>
                <a:gd name="T18" fmla="*/ 259842 w 600"/>
                <a:gd name="T19" fmla="*/ 368651 h 344"/>
                <a:gd name="T20" fmla="*/ 301181 w 600"/>
                <a:gd name="T21" fmla="*/ 356948 h 344"/>
                <a:gd name="T22" fmla="*/ 315944 w 600"/>
                <a:gd name="T23" fmla="*/ 345245 h 344"/>
                <a:gd name="T24" fmla="*/ 366141 w 600"/>
                <a:gd name="T25" fmla="*/ 304283 h 344"/>
                <a:gd name="T26" fmla="*/ 383858 w 600"/>
                <a:gd name="T27" fmla="*/ 242842 h 344"/>
                <a:gd name="T28" fmla="*/ 428149 w 600"/>
                <a:gd name="T29" fmla="*/ 155068 h 344"/>
                <a:gd name="T30" fmla="*/ 451771 w 600"/>
                <a:gd name="T31" fmla="*/ 163845 h 344"/>
                <a:gd name="T32" fmla="*/ 478346 w 600"/>
                <a:gd name="T33" fmla="*/ 99477 h 344"/>
                <a:gd name="T34" fmla="*/ 510826 w 600"/>
                <a:gd name="T35" fmla="*/ 78997 h 344"/>
                <a:gd name="T36" fmla="*/ 531495 w 600"/>
                <a:gd name="T37" fmla="*/ 46813 h 344"/>
                <a:gd name="T38" fmla="*/ 528542 w 600"/>
                <a:gd name="T39" fmla="*/ 8777 h 344"/>
                <a:gd name="T40" fmla="*/ 590550 w 600"/>
                <a:gd name="T41" fmla="*/ 32184 h 344"/>
                <a:gd name="T42" fmla="*/ 605314 w 600"/>
                <a:gd name="T43" fmla="*/ 5852 h 344"/>
                <a:gd name="T44" fmla="*/ 634841 w 600"/>
                <a:gd name="T45" fmla="*/ 11703 h 344"/>
                <a:gd name="T46" fmla="*/ 664369 w 600"/>
                <a:gd name="T47" fmla="*/ 38035 h 344"/>
                <a:gd name="T48" fmla="*/ 696849 w 600"/>
                <a:gd name="T49" fmla="*/ 64368 h 344"/>
                <a:gd name="T50" fmla="*/ 673227 w 600"/>
                <a:gd name="T51" fmla="*/ 119958 h 344"/>
                <a:gd name="T52" fmla="*/ 705707 w 600"/>
                <a:gd name="T53" fmla="*/ 125810 h 344"/>
                <a:gd name="T54" fmla="*/ 732282 w 600"/>
                <a:gd name="T55" fmla="*/ 146290 h 344"/>
                <a:gd name="T56" fmla="*/ 752951 w 600"/>
                <a:gd name="T57" fmla="*/ 152142 h 344"/>
                <a:gd name="T58" fmla="*/ 803148 w 600"/>
                <a:gd name="T59" fmla="*/ 169697 h 344"/>
                <a:gd name="T60" fmla="*/ 803148 w 600"/>
                <a:gd name="T61" fmla="*/ 193103 h 344"/>
                <a:gd name="T62" fmla="*/ 797243 w 600"/>
                <a:gd name="T63" fmla="*/ 219435 h 344"/>
                <a:gd name="T64" fmla="*/ 823817 w 600"/>
                <a:gd name="T65" fmla="*/ 242842 h 344"/>
                <a:gd name="T66" fmla="*/ 806101 w 600"/>
                <a:gd name="T67" fmla="*/ 251619 h 344"/>
                <a:gd name="T68" fmla="*/ 812006 w 600"/>
                <a:gd name="T69" fmla="*/ 263322 h 344"/>
                <a:gd name="T70" fmla="*/ 797243 w 600"/>
                <a:gd name="T71" fmla="*/ 272100 h 344"/>
                <a:gd name="T72" fmla="*/ 814959 w 600"/>
                <a:gd name="T73" fmla="*/ 283803 h 344"/>
                <a:gd name="T74" fmla="*/ 817912 w 600"/>
                <a:gd name="T75" fmla="*/ 307209 h 344"/>
                <a:gd name="T76" fmla="*/ 794290 w 600"/>
                <a:gd name="T77" fmla="*/ 307209 h 344"/>
                <a:gd name="T78" fmla="*/ 829723 w 600"/>
                <a:gd name="T79" fmla="*/ 318912 h 344"/>
                <a:gd name="T80" fmla="*/ 871061 w 600"/>
                <a:gd name="T81" fmla="*/ 307209 h 344"/>
                <a:gd name="T82" fmla="*/ 876967 w 600"/>
                <a:gd name="T83" fmla="*/ 359874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01"/>
            <p:cNvSpPr>
              <a:spLocks/>
            </p:cNvSpPr>
            <p:nvPr/>
          </p:nvSpPr>
          <p:spPr bwMode="auto">
            <a:xfrm>
              <a:off x="7199601" y="4129847"/>
              <a:ext cx="696986" cy="522739"/>
            </a:xfrm>
            <a:custGeom>
              <a:avLst/>
              <a:gdLst>
                <a:gd name="T0" fmla="*/ 351639 w 404"/>
                <a:gd name="T1" fmla="*/ 447675 h 304"/>
                <a:gd name="T2" fmla="*/ 330954 w 404"/>
                <a:gd name="T3" fmla="*/ 441785 h 304"/>
                <a:gd name="T4" fmla="*/ 319135 w 404"/>
                <a:gd name="T5" fmla="*/ 406442 h 304"/>
                <a:gd name="T6" fmla="*/ 286630 w 404"/>
                <a:gd name="T7" fmla="*/ 376989 h 304"/>
                <a:gd name="T8" fmla="*/ 262991 w 404"/>
                <a:gd name="T9" fmla="*/ 335756 h 304"/>
                <a:gd name="T10" fmla="*/ 248216 w 404"/>
                <a:gd name="T11" fmla="*/ 315140 h 304"/>
                <a:gd name="T12" fmla="*/ 215711 w 404"/>
                <a:gd name="T13" fmla="*/ 288633 h 304"/>
                <a:gd name="T14" fmla="*/ 200937 w 404"/>
                <a:gd name="T15" fmla="*/ 270961 h 304"/>
                <a:gd name="T16" fmla="*/ 189117 w 404"/>
                <a:gd name="T17" fmla="*/ 253290 h 304"/>
                <a:gd name="T18" fmla="*/ 130018 w 404"/>
                <a:gd name="T19" fmla="*/ 212057 h 304"/>
                <a:gd name="T20" fmla="*/ 109333 w 404"/>
                <a:gd name="T21" fmla="*/ 194385 h 304"/>
                <a:gd name="T22" fmla="*/ 82739 w 404"/>
                <a:gd name="T23" fmla="*/ 156097 h 304"/>
                <a:gd name="T24" fmla="*/ 65009 w 404"/>
                <a:gd name="T25" fmla="*/ 135481 h 304"/>
                <a:gd name="T26" fmla="*/ 8865 w 404"/>
                <a:gd name="T27" fmla="*/ 114864 h 304"/>
                <a:gd name="T28" fmla="*/ 11820 w 404"/>
                <a:gd name="T29" fmla="*/ 82466 h 304"/>
                <a:gd name="T30" fmla="*/ 23640 w 404"/>
                <a:gd name="T31" fmla="*/ 67740 h 304"/>
                <a:gd name="T32" fmla="*/ 23640 w 404"/>
                <a:gd name="T33" fmla="*/ 58905 h 304"/>
                <a:gd name="T34" fmla="*/ 70919 w 404"/>
                <a:gd name="T35" fmla="*/ 41233 h 304"/>
                <a:gd name="T36" fmla="*/ 100468 w 404"/>
                <a:gd name="T37" fmla="*/ 20617 h 304"/>
                <a:gd name="T38" fmla="*/ 109333 w 404"/>
                <a:gd name="T39" fmla="*/ 17671 h 304"/>
                <a:gd name="T40" fmla="*/ 265946 w 404"/>
                <a:gd name="T41" fmla="*/ 2945 h 304"/>
                <a:gd name="T42" fmla="*/ 268900 w 404"/>
                <a:gd name="T43" fmla="*/ 14726 h 304"/>
                <a:gd name="T44" fmla="*/ 304360 w 404"/>
                <a:gd name="T45" fmla="*/ 26507 h 304"/>
                <a:gd name="T46" fmla="*/ 437333 w 404"/>
                <a:gd name="T47" fmla="*/ 26507 h 304"/>
                <a:gd name="T48" fmla="*/ 590990 w 404"/>
                <a:gd name="T49" fmla="*/ 138426 h 304"/>
                <a:gd name="T50" fmla="*/ 567350 w 404"/>
                <a:gd name="T51" fmla="*/ 161988 h 304"/>
                <a:gd name="T52" fmla="*/ 540756 w 404"/>
                <a:gd name="T53" fmla="*/ 203221 h 304"/>
                <a:gd name="T54" fmla="*/ 537801 w 404"/>
                <a:gd name="T55" fmla="*/ 235618 h 304"/>
                <a:gd name="T56" fmla="*/ 531891 w 404"/>
                <a:gd name="T57" fmla="*/ 253290 h 304"/>
                <a:gd name="T58" fmla="*/ 520071 w 404"/>
                <a:gd name="T59" fmla="*/ 262125 h 304"/>
                <a:gd name="T60" fmla="*/ 505297 w 404"/>
                <a:gd name="T61" fmla="*/ 276852 h 304"/>
                <a:gd name="T62" fmla="*/ 490522 w 404"/>
                <a:gd name="T63" fmla="*/ 300413 h 304"/>
                <a:gd name="T64" fmla="*/ 460972 w 404"/>
                <a:gd name="T65" fmla="*/ 329866 h 304"/>
                <a:gd name="T66" fmla="*/ 434378 w 404"/>
                <a:gd name="T67" fmla="*/ 350482 h 304"/>
                <a:gd name="T68" fmla="*/ 419603 w 404"/>
                <a:gd name="T69" fmla="*/ 365209 h 304"/>
                <a:gd name="T70" fmla="*/ 401873 w 404"/>
                <a:gd name="T71" fmla="*/ 374044 h 304"/>
                <a:gd name="T72" fmla="*/ 398918 w 404"/>
                <a:gd name="T73" fmla="*/ 382880 h 304"/>
                <a:gd name="T74" fmla="*/ 393008 w 404"/>
                <a:gd name="T75" fmla="*/ 397606 h 304"/>
                <a:gd name="T76" fmla="*/ 372324 w 404"/>
                <a:gd name="T77" fmla="*/ 406442 h 304"/>
                <a:gd name="T78" fmla="*/ 369369 w 404"/>
                <a:gd name="T79" fmla="*/ 409387 h 304"/>
                <a:gd name="T80" fmla="*/ 375279 w 404"/>
                <a:gd name="T81" fmla="*/ 415277 h 304"/>
                <a:gd name="T82" fmla="*/ 375279 w 404"/>
                <a:gd name="T83" fmla="*/ 424113 h 304"/>
                <a:gd name="T84" fmla="*/ 360504 w 404"/>
                <a:gd name="T85" fmla="*/ 435894 h 304"/>
                <a:gd name="T86" fmla="*/ 357549 w 404"/>
                <a:gd name="T87" fmla="*/ 447675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6886328" y="4200287"/>
              <a:ext cx="741475" cy="765573"/>
            </a:xfrm>
            <a:custGeom>
              <a:avLst/>
              <a:gdLst>
                <a:gd name="T0" fmla="*/ 85255 w 432"/>
                <a:gd name="T1" fmla="*/ 346930 h 446"/>
                <a:gd name="T2" fmla="*/ 99954 w 432"/>
                <a:gd name="T3" fmla="*/ 376330 h 446"/>
                <a:gd name="T4" fmla="*/ 114653 w 432"/>
                <a:gd name="T5" fmla="*/ 393971 h 446"/>
                <a:gd name="T6" fmla="*/ 120532 w 432"/>
                <a:gd name="T7" fmla="*/ 414551 h 446"/>
                <a:gd name="T8" fmla="*/ 129352 w 432"/>
                <a:gd name="T9" fmla="*/ 429252 h 446"/>
                <a:gd name="T10" fmla="*/ 117593 w 432"/>
                <a:gd name="T11" fmla="*/ 467473 h 446"/>
                <a:gd name="T12" fmla="*/ 111713 w 432"/>
                <a:gd name="T13" fmla="*/ 508634 h 446"/>
                <a:gd name="T14" fmla="*/ 123472 w 432"/>
                <a:gd name="T15" fmla="*/ 579196 h 446"/>
                <a:gd name="T16" fmla="*/ 141111 w 432"/>
                <a:gd name="T17" fmla="*/ 611537 h 446"/>
                <a:gd name="T18" fmla="*/ 152870 w 432"/>
                <a:gd name="T19" fmla="*/ 629177 h 446"/>
                <a:gd name="T20" fmla="*/ 161690 w 432"/>
                <a:gd name="T21" fmla="*/ 649758 h 446"/>
                <a:gd name="T22" fmla="*/ 499769 w 432"/>
                <a:gd name="T23" fmla="*/ 646818 h 446"/>
                <a:gd name="T24" fmla="*/ 520347 w 432"/>
                <a:gd name="T25" fmla="*/ 655638 h 446"/>
                <a:gd name="T26" fmla="*/ 514468 w 432"/>
                <a:gd name="T27" fmla="*/ 605657 h 446"/>
                <a:gd name="T28" fmla="*/ 517407 w 432"/>
                <a:gd name="T29" fmla="*/ 588016 h 446"/>
                <a:gd name="T30" fmla="*/ 552685 w 432"/>
                <a:gd name="T31" fmla="*/ 590956 h 446"/>
                <a:gd name="T32" fmla="*/ 582083 w 432"/>
                <a:gd name="T33" fmla="*/ 590956 h 446"/>
                <a:gd name="T34" fmla="*/ 576204 w 432"/>
                <a:gd name="T35" fmla="*/ 552735 h 446"/>
                <a:gd name="T36" fmla="*/ 579144 w 432"/>
                <a:gd name="T37" fmla="*/ 526274 h 446"/>
                <a:gd name="T38" fmla="*/ 599722 w 432"/>
                <a:gd name="T39" fmla="*/ 455713 h 446"/>
                <a:gd name="T40" fmla="*/ 617361 w 432"/>
                <a:gd name="T41" fmla="*/ 411611 h 446"/>
                <a:gd name="T42" fmla="*/ 632060 w 432"/>
                <a:gd name="T43" fmla="*/ 399851 h 446"/>
                <a:gd name="T44" fmla="*/ 626181 w 432"/>
                <a:gd name="T45" fmla="*/ 391031 h 446"/>
                <a:gd name="T46" fmla="*/ 620301 w 432"/>
                <a:gd name="T47" fmla="*/ 388091 h 446"/>
                <a:gd name="T48" fmla="*/ 599722 w 432"/>
                <a:gd name="T49" fmla="*/ 382210 h 446"/>
                <a:gd name="T50" fmla="*/ 587963 w 432"/>
                <a:gd name="T51" fmla="*/ 346930 h 446"/>
                <a:gd name="T52" fmla="*/ 555625 w 432"/>
                <a:gd name="T53" fmla="*/ 317529 h 446"/>
                <a:gd name="T54" fmla="*/ 532106 w 432"/>
                <a:gd name="T55" fmla="*/ 276368 h 446"/>
                <a:gd name="T56" fmla="*/ 517407 w 432"/>
                <a:gd name="T57" fmla="*/ 255787 h 446"/>
                <a:gd name="T58" fmla="*/ 485069 w 432"/>
                <a:gd name="T59" fmla="*/ 229326 h 446"/>
                <a:gd name="T60" fmla="*/ 470370 w 432"/>
                <a:gd name="T61" fmla="*/ 211686 h 446"/>
                <a:gd name="T62" fmla="*/ 458611 w 432"/>
                <a:gd name="T63" fmla="*/ 194045 h 446"/>
                <a:gd name="T64" fmla="*/ 399815 w 432"/>
                <a:gd name="T65" fmla="*/ 152884 h 446"/>
                <a:gd name="T66" fmla="*/ 379236 w 432"/>
                <a:gd name="T67" fmla="*/ 135244 h 446"/>
                <a:gd name="T68" fmla="*/ 352778 w 432"/>
                <a:gd name="T69" fmla="*/ 97023 h 446"/>
                <a:gd name="T70" fmla="*/ 335139 w 432"/>
                <a:gd name="T71" fmla="*/ 76442 h 446"/>
                <a:gd name="T72" fmla="*/ 279282 w 432"/>
                <a:gd name="T73" fmla="*/ 55862 h 446"/>
                <a:gd name="T74" fmla="*/ 282222 w 432"/>
                <a:gd name="T75" fmla="*/ 23521 h 446"/>
                <a:gd name="T76" fmla="*/ 293981 w 432"/>
                <a:gd name="T77" fmla="*/ 8820 h 446"/>
                <a:gd name="T78" fmla="*/ 293981 w 432"/>
                <a:gd name="T79" fmla="*/ 0 h 446"/>
                <a:gd name="T80" fmla="*/ 0 w 432"/>
                <a:gd name="T81" fmla="*/ 38221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03"/>
            <p:cNvSpPr>
              <a:spLocks/>
            </p:cNvSpPr>
            <p:nvPr/>
          </p:nvSpPr>
          <p:spPr bwMode="auto">
            <a:xfrm>
              <a:off x="6667592" y="4880591"/>
              <a:ext cx="1240116" cy="934258"/>
            </a:xfrm>
            <a:custGeom>
              <a:avLst/>
              <a:gdLst>
                <a:gd name="T0" fmla="*/ 2950 w 720"/>
                <a:gd name="T1" fmla="*/ 67656 h 544"/>
                <a:gd name="T2" fmla="*/ 2950 w 720"/>
                <a:gd name="T3" fmla="*/ 85305 h 544"/>
                <a:gd name="T4" fmla="*/ 20651 w 720"/>
                <a:gd name="T5" fmla="*/ 105896 h 544"/>
                <a:gd name="T6" fmla="*/ 26551 w 720"/>
                <a:gd name="T7" fmla="*/ 129428 h 544"/>
                <a:gd name="T8" fmla="*/ 35401 w 720"/>
                <a:gd name="T9" fmla="*/ 141194 h 544"/>
                <a:gd name="T10" fmla="*/ 29501 w 720"/>
                <a:gd name="T11" fmla="*/ 158843 h 544"/>
                <a:gd name="T12" fmla="*/ 59002 w 720"/>
                <a:gd name="T13" fmla="*/ 150019 h 544"/>
                <a:gd name="T14" fmla="*/ 73753 w 720"/>
                <a:gd name="T15" fmla="*/ 129428 h 544"/>
                <a:gd name="T16" fmla="*/ 91453 w 720"/>
                <a:gd name="T17" fmla="*/ 129428 h 544"/>
                <a:gd name="T18" fmla="*/ 79653 w 720"/>
                <a:gd name="T19" fmla="*/ 147077 h 544"/>
                <a:gd name="T20" fmla="*/ 162256 w 720"/>
                <a:gd name="T21" fmla="*/ 120603 h 544"/>
                <a:gd name="T22" fmla="*/ 159306 w 720"/>
                <a:gd name="T23" fmla="*/ 135311 h 544"/>
                <a:gd name="T24" fmla="*/ 215358 w 720"/>
                <a:gd name="T25" fmla="*/ 147077 h 544"/>
                <a:gd name="T26" fmla="*/ 247809 w 720"/>
                <a:gd name="T27" fmla="*/ 155902 h 544"/>
                <a:gd name="T28" fmla="*/ 271410 w 720"/>
                <a:gd name="T29" fmla="*/ 161785 h 544"/>
                <a:gd name="T30" fmla="*/ 271410 w 720"/>
                <a:gd name="T31" fmla="*/ 170610 h 544"/>
                <a:gd name="T32" fmla="*/ 309761 w 720"/>
                <a:gd name="T33" fmla="*/ 208850 h 544"/>
                <a:gd name="T34" fmla="*/ 300911 w 720"/>
                <a:gd name="T35" fmla="*/ 217674 h 544"/>
                <a:gd name="T36" fmla="*/ 297961 w 720"/>
                <a:gd name="T37" fmla="*/ 223557 h 544"/>
                <a:gd name="T38" fmla="*/ 351063 w 720"/>
                <a:gd name="T39" fmla="*/ 208850 h 544"/>
                <a:gd name="T40" fmla="*/ 427765 w 720"/>
                <a:gd name="T41" fmla="*/ 176493 h 544"/>
                <a:gd name="T42" fmla="*/ 430715 w 720"/>
                <a:gd name="T43" fmla="*/ 150019 h 544"/>
                <a:gd name="T44" fmla="*/ 531019 w 720"/>
                <a:gd name="T45" fmla="*/ 182376 h 544"/>
                <a:gd name="T46" fmla="*/ 592971 w 720"/>
                <a:gd name="T47" fmla="*/ 238265 h 544"/>
                <a:gd name="T48" fmla="*/ 637223 w 720"/>
                <a:gd name="T49" fmla="*/ 258856 h 544"/>
                <a:gd name="T50" fmla="*/ 660824 w 720"/>
                <a:gd name="T51" fmla="*/ 302979 h 544"/>
                <a:gd name="T52" fmla="*/ 657874 w 720"/>
                <a:gd name="T53" fmla="*/ 408875 h 544"/>
                <a:gd name="T54" fmla="*/ 687375 w 720"/>
                <a:gd name="T55" fmla="*/ 464764 h 544"/>
                <a:gd name="T56" fmla="*/ 678524 w 720"/>
                <a:gd name="T57" fmla="*/ 426524 h 544"/>
                <a:gd name="T58" fmla="*/ 702125 w 720"/>
                <a:gd name="T59" fmla="*/ 441232 h 544"/>
                <a:gd name="T60" fmla="*/ 713926 w 720"/>
                <a:gd name="T61" fmla="*/ 429465 h 544"/>
                <a:gd name="T62" fmla="*/ 713926 w 720"/>
                <a:gd name="T63" fmla="*/ 452998 h 544"/>
                <a:gd name="T64" fmla="*/ 693275 w 720"/>
                <a:gd name="T65" fmla="*/ 488296 h 544"/>
                <a:gd name="T66" fmla="*/ 713926 w 720"/>
                <a:gd name="T67" fmla="*/ 520653 h 544"/>
                <a:gd name="T68" fmla="*/ 767027 w 720"/>
                <a:gd name="T69" fmla="*/ 582426 h 544"/>
                <a:gd name="T70" fmla="*/ 784728 w 720"/>
                <a:gd name="T71" fmla="*/ 591250 h 544"/>
                <a:gd name="T72" fmla="*/ 808329 w 720"/>
                <a:gd name="T73" fmla="*/ 632432 h 544"/>
                <a:gd name="T74" fmla="*/ 852581 w 720"/>
                <a:gd name="T75" fmla="*/ 700088 h 544"/>
                <a:gd name="T76" fmla="*/ 929283 w 720"/>
                <a:gd name="T77" fmla="*/ 755977 h 544"/>
                <a:gd name="T78" fmla="*/ 958784 w 720"/>
                <a:gd name="T79" fmla="*/ 773626 h 544"/>
                <a:gd name="T80" fmla="*/ 946984 w 720"/>
                <a:gd name="T81" fmla="*/ 782451 h 544"/>
                <a:gd name="T82" fmla="*/ 938134 w 720"/>
                <a:gd name="T83" fmla="*/ 788334 h 544"/>
                <a:gd name="T84" fmla="*/ 970585 w 720"/>
                <a:gd name="T85" fmla="*/ 794217 h 544"/>
                <a:gd name="T86" fmla="*/ 1044337 w 720"/>
                <a:gd name="T87" fmla="*/ 753035 h 544"/>
                <a:gd name="T88" fmla="*/ 1041387 w 720"/>
                <a:gd name="T89" fmla="*/ 705971 h 544"/>
                <a:gd name="T90" fmla="*/ 1050238 w 720"/>
                <a:gd name="T91" fmla="*/ 635374 h 544"/>
                <a:gd name="T92" fmla="*/ 1038437 w 720"/>
                <a:gd name="T93" fmla="*/ 523595 h 544"/>
                <a:gd name="T94" fmla="*/ 976485 w 720"/>
                <a:gd name="T95" fmla="*/ 411816 h 544"/>
                <a:gd name="T96" fmla="*/ 946984 w 720"/>
                <a:gd name="T97" fmla="*/ 364751 h 544"/>
                <a:gd name="T98" fmla="*/ 946984 w 720"/>
                <a:gd name="T99" fmla="*/ 320628 h 544"/>
                <a:gd name="T100" fmla="*/ 890932 w 720"/>
                <a:gd name="T101" fmla="*/ 247090 h 544"/>
                <a:gd name="T102" fmla="*/ 849630 w 720"/>
                <a:gd name="T103" fmla="*/ 202967 h 544"/>
                <a:gd name="T104" fmla="*/ 793578 w 720"/>
                <a:gd name="T105" fmla="*/ 70597 h 544"/>
                <a:gd name="T106" fmla="*/ 778828 w 720"/>
                <a:gd name="T107" fmla="*/ 52948 h 544"/>
                <a:gd name="T108" fmla="*/ 761127 w 720"/>
                <a:gd name="T109" fmla="*/ 11766 h 544"/>
                <a:gd name="T110" fmla="*/ 705075 w 720"/>
                <a:gd name="T111" fmla="*/ 5883 h 544"/>
                <a:gd name="T112" fmla="*/ 710975 w 720"/>
                <a:gd name="T113" fmla="*/ 55889 h 544"/>
                <a:gd name="T114" fmla="*/ 687375 w 720"/>
                <a:gd name="T115" fmla="*/ 64714 h 544"/>
                <a:gd name="T116" fmla="*/ 339262 w 720"/>
                <a:gd name="T117" fmla="*/ 55889 h 544"/>
                <a:gd name="T118" fmla="*/ 327462 w 720"/>
                <a:gd name="T119" fmla="*/ 29415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34" name="Freeform 104"/>
            <p:cNvSpPr>
              <a:spLocks/>
            </p:cNvSpPr>
            <p:nvPr/>
          </p:nvSpPr>
          <p:spPr bwMode="auto">
            <a:xfrm>
              <a:off x="7587021" y="3227103"/>
              <a:ext cx="622838" cy="302150"/>
            </a:xfrm>
            <a:custGeom>
              <a:avLst/>
              <a:gdLst>
                <a:gd name="T0" fmla="*/ 306484 w 362"/>
                <a:gd name="T1" fmla="*/ 17846 h 174"/>
                <a:gd name="T2" fmla="*/ 17682 w 362"/>
                <a:gd name="T3" fmla="*/ 154663 h 174"/>
                <a:gd name="T4" fmla="*/ 29470 w 362"/>
                <a:gd name="T5" fmla="*/ 139792 h 174"/>
                <a:gd name="T6" fmla="*/ 61886 w 362"/>
                <a:gd name="T7" fmla="*/ 110049 h 174"/>
                <a:gd name="T8" fmla="*/ 79568 w 362"/>
                <a:gd name="T9" fmla="*/ 92203 h 174"/>
                <a:gd name="T10" fmla="*/ 91356 w 362"/>
                <a:gd name="T11" fmla="*/ 86254 h 174"/>
                <a:gd name="T12" fmla="*/ 120825 w 362"/>
                <a:gd name="T13" fmla="*/ 83280 h 174"/>
                <a:gd name="T14" fmla="*/ 159136 w 362"/>
                <a:gd name="T15" fmla="*/ 62460 h 174"/>
                <a:gd name="T16" fmla="*/ 176818 w 362"/>
                <a:gd name="T17" fmla="*/ 68409 h 174"/>
                <a:gd name="T18" fmla="*/ 191552 w 362"/>
                <a:gd name="T19" fmla="*/ 74357 h 174"/>
                <a:gd name="T20" fmla="*/ 209234 w 362"/>
                <a:gd name="T21" fmla="*/ 104100 h 174"/>
                <a:gd name="T22" fmla="*/ 218075 w 362"/>
                <a:gd name="T23" fmla="*/ 101126 h 174"/>
                <a:gd name="T24" fmla="*/ 238704 w 362"/>
                <a:gd name="T25" fmla="*/ 110049 h 174"/>
                <a:gd name="T26" fmla="*/ 244598 w 362"/>
                <a:gd name="T27" fmla="*/ 136817 h 174"/>
                <a:gd name="T28" fmla="*/ 277014 w 362"/>
                <a:gd name="T29" fmla="*/ 145740 h 174"/>
                <a:gd name="T30" fmla="*/ 300590 w 362"/>
                <a:gd name="T31" fmla="*/ 163586 h 174"/>
                <a:gd name="T32" fmla="*/ 282908 w 362"/>
                <a:gd name="T33" fmla="*/ 196303 h 174"/>
                <a:gd name="T34" fmla="*/ 277014 w 362"/>
                <a:gd name="T35" fmla="*/ 234969 h 174"/>
                <a:gd name="T36" fmla="*/ 309431 w 362"/>
                <a:gd name="T37" fmla="*/ 226046 h 174"/>
                <a:gd name="T38" fmla="*/ 330060 w 362"/>
                <a:gd name="T39" fmla="*/ 243892 h 174"/>
                <a:gd name="T40" fmla="*/ 341848 w 362"/>
                <a:gd name="T41" fmla="*/ 237943 h 174"/>
                <a:gd name="T42" fmla="*/ 386052 w 362"/>
                <a:gd name="T43" fmla="*/ 246866 h 174"/>
                <a:gd name="T44" fmla="*/ 400787 w 362"/>
                <a:gd name="T45" fmla="*/ 252814 h 174"/>
                <a:gd name="T46" fmla="*/ 394893 w 362"/>
                <a:gd name="T47" fmla="*/ 240917 h 174"/>
                <a:gd name="T48" fmla="*/ 377211 w 362"/>
                <a:gd name="T49" fmla="*/ 220097 h 174"/>
                <a:gd name="T50" fmla="*/ 377211 w 362"/>
                <a:gd name="T51" fmla="*/ 214149 h 174"/>
                <a:gd name="T52" fmla="*/ 383105 w 362"/>
                <a:gd name="T53" fmla="*/ 208200 h 174"/>
                <a:gd name="T54" fmla="*/ 362476 w 362"/>
                <a:gd name="T55" fmla="*/ 187380 h 174"/>
                <a:gd name="T56" fmla="*/ 350688 w 362"/>
                <a:gd name="T57" fmla="*/ 154663 h 174"/>
                <a:gd name="T58" fmla="*/ 353635 w 362"/>
                <a:gd name="T59" fmla="*/ 110049 h 174"/>
                <a:gd name="T60" fmla="*/ 347741 w 362"/>
                <a:gd name="T61" fmla="*/ 101126 h 174"/>
                <a:gd name="T62" fmla="*/ 350688 w 362"/>
                <a:gd name="T63" fmla="*/ 86254 h 174"/>
                <a:gd name="T64" fmla="*/ 356582 w 362"/>
                <a:gd name="T65" fmla="*/ 71383 h 174"/>
                <a:gd name="T66" fmla="*/ 380158 w 362"/>
                <a:gd name="T67" fmla="*/ 53537 h 174"/>
                <a:gd name="T68" fmla="*/ 397840 w 362"/>
                <a:gd name="T69" fmla="*/ 32717 h 174"/>
                <a:gd name="T70" fmla="*/ 391946 w 362"/>
                <a:gd name="T71" fmla="*/ 56511 h 174"/>
                <a:gd name="T72" fmla="*/ 377211 w 362"/>
                <a:gd name="T73" fmla="*/ 77331 h 174"/>
                <a:gd name="T74" fmla="*/ 380158 w 362"/>
                <a:gd name="T75" fmla="*/ 104100 h 174"/>
                <a:gd name="T76" fmla="*/ 394893 w 362"/>
                <a:gd name="T77" fmla="*/ 133843 h 174"/>
                <a:gd name="T78" fmla="*/ 377211 w 362"/>
                <a:gd name="T79" fmla="*/ 148714 h 174"/>
                <a:gd name="T80" fmla="*/ 391946 w 362"/>
                <a:gd name="T81" fmla="*/ 157637 h 174"/>
                <a:gd name="T82" fmla="*/ 391946 w 362"/>
                <a:gd name="T83" fmla="*/ 175483 h 174"/>
                <a:gd name="T84" fmla="*/ 394893 w 362"/>
                <a:gd name="T85" fmla="*/ 190354 h 174"/>
                <a:gd name="T86" fmla="*/ 418469 w 362"/>
                <a:gd name="T87" fmla="*/ 220097 h 174"/>
                <a:gd name="T88" fmla="*/ 430256 w 362"/>
                <a:gd name="T89" fmla="*/ 214149 h 174"/>
                <a:gd name="T90" fmla="*/ 444991 w 362"/>
                <a:gd name="T91" fmla="*/ 217123 h 174"/>
                <a:gd name="T92" fmla="*/ 450885 w 362"/>
                <a:gd name="T93" fmla="*/ 240917 h 174"/>
                <a:gd name="T94" fmla="*/ 456779 w 362"/>
                <a:gd name="T95" fmla="*/ 255789 h 174"/>
                <a:gd name="T96" fmla="*/ 474461 w 362"/>
                <a:gd name="T97" fmla="*/ 258763 h 174"/>
                <a:gd name="T98" fmla="*/ 518665 w 362"/>
                <a:gd name="T99" fmla="*/ 234969 h 174"/>
                <a:gd name="T100" fmla="*/ 524559 w 362"/>
                <a:gd name="T101" fmla="*/ 220097 h 174"/>
                <a:gd name="T102" fmla="*/ 530453 w 362"/>
                <a:gd name="T103" fmla="*/ 166560 h 174"/>
                <a:gd name="T104" fmla="*/ 403734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05"/>
            <p:cNvSpPr>
              <a:spLocks/>
            </p:cNvSpPr>
            <p:nvPr/>
          </p:nvSpPr>
          <p:spPr bwMode="auto">
            <a:xfrm>
              <a:off x="8056004" y="3203004"/>
              <a:ext cx="148295" cy="235419"/>
            </a:xfrm>
            <a:custGeom>
              <a:avLst/>
              <a:gdLst>
                <a:gd name="T0" fmla="*/ 127000 w 86"/>
                <a:gd name="T1" fmla="*/ 187003 h 138"/>
                <a:gd name="T2" fmla="*/ 127000 w 86"/>
                <a:gd name="T3" fmla="*/ 172394 h 138"/>
                <a:gd name="T4" fmla="*/ 118140 w 86"/>
                <a:gd name="T5" fmla="*/ 151940 h 138"/>
                <a:gd name="T6" fmla="*/ 103372 w 86"/>
                <a:gd name="T7" fmla="*/ 137331 h 138"/>
                <a:gd name="T8" fmla="*/ 82698 w 86"/>
                <a:gd name="T9" fmla="*/ 125643 h 138"/>
                <a:gd name="T10" fmla="*/ 76791 w 86"/>
                <a:gd name="T11" fmla="*/ 116877 h 138"/>
                <a:gd name="T12" fmla="*/ 70884 w 86"/>
                <a:gd name="T13" fmla="*/ 105189 h 138"/>
                <a:gd name="T14" fmla="*/ 56116 w 86"/>
                <a:gd name="T15" fmla="*/ 78892 h 138"/>
                <a:gd name="T16" fmla="*/ 50209 w 86"/>
                <a:gd name="T17" fmla="*/ 67204 h 138"/>
                <a:gd name="T18" fmla="*/ 35442 w 86"/>
                <a:gd name="T19" fmla="*/ 52595 h 138"/>
                <a:gd name="T20" fmla="*/ 32488 w 86"/>
                <a:gd name="T21" fmla="*/ 43829 h 138"/>
                <a:gd name="T22" fmla="*/ 29535 w 86"/>
                <a:gd name="T23" fmla="*/ 35063 h 138"/>
                <a:gd name="T24" fmla="*/ 29535 w 86"/>
                <a:gd name="T25" fmla="*/ 32141 h 138"/>
                <a:gd name="T26" fmla="*/ 29535 w 86"/>
                <a:gd name="T27" fmla="*/ 29219 h 138"/>
                <a:gd name="T28" fmla="*/ 38395 w 86"/>
                <a:gd name="T29" fmla="*/ 2922 h 138"/>
                <a:gd name="T30" fmla="*/ 29535 w 86"/>
                <a:gd name="T31" fmla="*/ 0 h 138"/>
                <a:gd name="T32" fmla="*/ 17721 w 86"/>
                <a:gd name="T33" fmla="*/ 0 h 138"/>
                <a:gd name="T34" fmla="*/ 5907 w 86"/>
                <a:gd name="T35" fmla="*/ 11688 h 138"/>
                <a:gd name="T36" fmla="*/ 5907 w 86"/>
                <a:gd name="T37" fmla="*/ 20453 h 138"/>
                <a:gd name="T38" fmla="*/ 2953 w 86"/>
                <a:gd name="T39" fmla="*/ 20453 h 138"/>
                <a:gd name="T40" fmla="*/ 0 w 86"/>
                <a:gd name="T41" fmla="*/ 23375 h 138"/>
                <a:gd name="T42" fmla="*/ 53163 w 86"/>
                <a:gd name="T43" fmla="*/ 201613 h 138"/>
                <a:gd name="T44" fmla="*/ 127000 w 86"/>
                <a:gd name="T45" fmla="*/ 187003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8093078" y="2923098"/>
              <a:ext cx="190930" cy="415226"/>
            </a:xfrm>
            <a:custGeom>
              <a:avLst/>
              <a:gdLst>
                <a:gd name="T0" fmla="*/ 0 w 110"/>
                <a:gd name="T1" fmla="*/ 267435 h 242"/>
                <a:gd name="T2" fmla="*/ 5946 w 110"/>
                <a:gd name="T3" fmla="*/ 267435 h 242"/>
                <a:gd name="T4" fmla="*/ 20811 w 110"/>
                <a:gd name="T5" fmla="*/ 290945 h 242"/>
                <a:gd name="T6" fmla="*/ 56486 w 110"/>
                <a:gd name="T7" fmla="*/ 314456 h 242"/>
                <a:gd name="T8" fmla="*/ 83243 w 110"/>
                <a:gd name="T9" fmla="*/ 320334 h 242"/>
                <a:gd name="T10" fmla="*/ 92162 w 110"/>
                <a:gd name="T11" fmla="*/ 340906 h 242"/>
                <a:gd name="T12" fmla="*/ 98108 w 110"/>
                <a:gd name="T13" fmla="*/ 355600 h 242"/>
                <a:gd name="T14" fmla="*/ 112973 w 110"/>
                <a:gd name="T15" fmla="*/ 332089 h 242"/>
                <a:gd name="T16" fmla="*/ 124864 w 110"/>
                <a:gd name="T17" fmla="*/ 293884 h 242"/>
                <a:gd name="T18" fmla="*/ 148648 w 110"/>
                <a:gd name="T19" fmla="*/ 255679 h 242"/>
                <a:gd name="T20" fmla="*/ 163513 w 110"/>
                <a:gd name="T21" fmla="*/ 220413 h 242"/>
                <a:gd name="T22" fmla="*/ 157567 w 110"/>
                <a:gd name="T23" fmla="*/ 161636 h 242"/>
                <a:gd name="T24" fmla="*/ 145675 w 110"/>
                <a:gd name="T25" fmla="*/ 111676 h 242"/>
                <a:gd name="T26" fmla="*/ 124864 w 110"/>
                <a:gd name="T27" fmla="*/ 120493 h 242"/>
                <a:gd name="T28" fmla="*/ 115946 w 110"/>
                <a:gd name="T29" fmla="*/ 114615 h 242"/>
                <a:gd name="T30" fmla="*/ 110000 w 110"/>
                <a:gd name="T31" fmla="*/ 117554 h 242"/>
                <a:gd name="T32" fmla="*/ 118919 w 110"/>
                <a:gd name="T33" fmla="*/ 94043 h 242"/>
                <a:gd name="T34" fmla="*/ 127837 w 110"/>
                <a:gd name="T35" fmla="*/ 88165 h 242"/>
                <a:gd name="T36" fmla="*/ 130810 w 110"/>
                <a:gd name="T37" fmla="*/ 61716 h 242"/>
                <a:gd name="T38" fmla="*/ 139729 w 110"/>
                <a:gd name="T39" fmla="*/ 49960 h 242"/>
                <a:gd name="T40" fmla="*/ 38649 w 110"/>
                <a:gd name="T41" fmla="*/ 0 h 242"/>
                <a:gd name="T42" fmla="*/ 26757 w 110"/>
                <a:gd name="T43" fmla="*/ 17633 h 242"/>
                <a:gd name="T44" fmla="*/ 20811 w 110"/>
                <a:gd name="T45" fmla="*/ 44083 h 242"/>
                <a:gd name="T46" fmla="*/ 5946 w 110"/>
                <a:gd name="T47" fmla="*/ 61716 h 242"/>
                <a:gd name="T48" fmla="*/ 14865 w 110"/>
                <a:gd name="T49" fmla="*/ 76410 h 242"/>
                <a:gd name="T50" fmla="*/ 8919 w 110"/>
                <a:gd name="T51" fmla="*/ 94043 h 242"/>
                <a:gd name="T52" fmla="*/ 11892 w 110"/>
                <a:gd name="T53" fmla="*/ 123431 h 242"/>
                <a:gd name="T54" fmla="*/ 29730 w 110"/>
                <a:gd name="T55" fmla="*/ 144003 h 242"/>
                <a:gd name="T56" fmla="*/ 47567 w 110"/>
                <a:gd name="T57" fmla="*/ 149881 h 242"/>
                <a:gd name="T58" fmla="*/ 62432 w 110"/>
                <a:gd name="T59" fmla="*/ 161636 h 242"/>
                <a:gd name="T60" fmla="*/ 77297 w 110"/>
                <a:gd name="T61" fmla="*/ 176331 h 242"/>
                <a:gd name="T62" fmla="*/ 41621 w 110"/>
                <a:gd name="T63" fmla="*/ 205719 h 242"/>
                <a:gd name="T64" fmla="*/ 8919 w 110"/>
                <a:gd name="T65" fmla="*/ 240985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8261763" y="2556068"/>
              <a:ext cx="446739" cy="229857"/>
            </a:xfrm>
            <a:custGeom>
              <a:avLst/>
              <a:gdLst>
                <a:gd name="T0" fmla="*/ 76518 w 260"/>
                <a:gd name="T1" fmla="*/ 64637 h 134"/>
                <a:gd name="T2" fmla="*/ 203066 w 260"/>
                <a:gd name="T3" fmla="*/ 32319 h 134"/>
                <a:gd name="T4" fmla="*/ 211895 w 260"/>
                <a:gd name="T5" fmla="*/ 32319 h 134"/>
                <a:gd name="T6" fmla="*/ 211895 w 260"/>
                <a:gd name="T7" fmla="*/ 20566 h 134"/>
                <a:gd name="T8" fmla="*/ 229553 w 260"/>
                <a:gd name="T9" fmla="*/ 0 h 134"/>
                <a:gd name="T10" fmla="*/ 244268 w 260"/>
                <a:gd name="T11" fmla="*/ 2938 h 134"/>
                <a:gd name="T12" fmla="*/ 264869 w 260"/>
                <a:gd name="T13" fmla="*/ 32319 h 134"/>
                <a:gd name="T14" fmla="*/ 267812 w 260"/>
                <a:gd name="T15" fmla="*/ 44071 h 134"/>
                <a:gd name="T16" fmla="*/ 253097 w 260"/>
                <a:gd name="T17" fmla="*/ 61699 h 134"/>
                <a:gd name="T18" fmla="*/ 247211 w 260"/>
                <a:gd name="T19" fmla="*/ 85204 h 134"/>
                <a:gd name="T20" fmla="*/ 279584 w 260"/>
                <a:gd name="T21" fmla="*/ 94018 h 134"/>
                <a:gd name="T22" fmla="*/ 309013 w 260"/>
                <a:gd name="T23" fmla="*/ 129275 h 134"/>
                <a:gd name="T24" fmla="*/ 344329 w 260"/>
                <a:gd name="T25" fmla="*/ 143965 h 134"/>
                <a:gd name="T26" fmla="*/ 367873 w 260"/>
                <a:gd name="T27" fmla="*/ 120460 h 134"/>
                <a:gd name="T28" fmla="*/ 353158 w 260"/>
                <a:gd name="T29" fmla="*/ 105770 h 134"/>
                <a:gd name="T30" fmla="*/ 341386 w 260"/>
                <a:gd name="T31" fmla="*/ 94018 h 134"/>
                <a:gd name="T32" fmla="*/ 356101 w 260"/>
                <a:gd name="T33" fmla="*/ 94018 h 134"/>
                <a:gd name="T34" fmla="*/ 382588 w 260"/>
                <a:gd name="T35" fmla="*/ 143965 h 134"/>
                <a:gd name="T36" fmla="*/ 370816 w 260"/>
                <a:gd name="T37" fmla="*/ 146903 h 134"/>
                <a:gd name="T38" fmla="*/ 341386 w 260"/>
                <a:gd name="T39" fmla="*/ 164531 h 134"/>
                <a:gd name="T40" fmla="*/ 314899 w 260"/>
                <a:gd name="T41" fmla="*/ 182160 h 134"/>
                <a:gd name="T42" fmla="*/ 314899 w 260"/>
                <a:gd name="T43" fmla="*/ 170407 h 134"/>
                <a:gd name="T44" fmla="*/ 306070 w 260"/>
                <a:gd name="T45" fmla="*/ 158655 h 134"/>
                <a:gd name="T46" fmla="*/ 282527 w 260"/>
                <a:gd name="T47" fmla="*/ 193912 h 134"/>
                <a:gd name="T48" fmla="*/ 270755 w 260"/>
                <a:gd name="T49" fmla="*/ 188036 h 134"/>
                <a:gd name="T50" fmla="*/ 264869 w 260"/>
                <a:gd name="T51" fmla="*/ 185098 h 134"/>
                <a:gd name="T52" fmla="*/ 256040 w 260"/>
                <a:gd name="T53" fmla="*/ 176284 h 134"/>
                <a:gd name="T54" fmla="*/ 235439 w 260"/>
                <a:gd name="T55" fmla="*/ 164531 h 134"/>
                <a:gd name="T56" fmla="*/ 223667 w 260"/>
                <a:gd name="T57" fmla="*/ 149841 h 134"/>
                <a:gd name="T58" fmla="*/ 179522 w 260"/>
                <a:gd name="T59" fmla="*/ 143965 h 134"/>
                <a:gd name="T60" fmla="*/ 76518 w 260"/>
                <a:gd name="T61" fmla="*/ 176284 h 134"/>
                <a:gd name="T62" fmla="*/ 70632 w 260"/>
                <a:gd name="T63" fmla="*/ 170407 h 134"/>
                <a:gd name="T64" fmla="*/ 0 w 260"/>
                <a:gd name="T65" fmla="*/ 18216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8473082" y="2711778"/>
              <a:ext cx="114929" cy="133465"/>
            </a:xfrm>
            <a:custGeom>
              <a:avLst/>
              <a:gdLst>
                <a:gd name="T0" fmla="*/ 0 w 68"/>
                <a:gd name="T1" fmla="*/ 9024 h 76"/>
                <a:gd name="T2" fmla="*/ 20264 w 68"/>
                <a:gd name="T3" fmla="*/ 93245 h 76"/>
                <a:gd name="T4" fmla="*/ 17369 w 68"/>
                <a:gd name="T5" fmla="*/ 102268 h 76"/>
                <a:gd name="T6" fmla="*/ 17369 w 68"/>
                <a:gd name="T7" fmla="*/ 105276 h 76"/>
                <a:gd name="T8" fmla="*/ 17369 w 68"/>
                <a:gd name="T9" fmla="*/ 111292 h 76"/>
                <a:gd name="T10" fmla="*/ 17369 w 68"/>
                <a:gd name="T11" fmla="*/ 114300 h 76"/>
                <a:gd name="T12" fmla="*/ 23159 w 68"/>
                <a:gd name="T13" fmla="*/ 114300 h 76"/>
                <a:gd name="T14" fmla="*/ 43423 w 68"/>
                <a:gd name="T15" fmla="*/ 99261 h 76"/>
                <a:gd name="T16" fmla="*/ 57897 w 68"/>
                <a:gd name="T17" fmla="*/ 90237 h 76"/>
                <a:gd name="T18" fmla="*/ 57897 w 68"/>
                <a:gd name="T19" fmla="*/ 81213 h 76"/>
                <a:gd name="T20" fmla="*/ 52107 w 68"/>
                <a:gd name="T21" fmla="*/ 72189 h 76"/>
                <a:gd name="T22" fmla="*/ 52107 w 68"/>
                <a:gd name="T23" fmla="*/ 60158 h 76"/>
                <a:gd name="T24" fmla="*/ 60792 w 68"/>
                <a:gd name="T25" fmla="*/ 51134 h 76"/>
                <a:gd name="T26" fmla="*/ 66582 w 68"/>
                <a:gd name="T27" fmla="*/ 54142 h 76"/>
                <a:gd name="T28" fmla="*/ 66582 w 68"/>
                <a:gd name="T29" fmla="*/ 63166 h 76"/>
                <a:gd name="T30" fmla="*/ 66582 w 68"/>
                <a:gd name="T31" fmla="*/ 81213 h 76"/>
                <a:gd name="T32" fmla="*/ 69476 w 68"/>
                <a:gd name="T33" fmla="*/ 84221 h 76"/>
                <a:gd name="T34" fmla="*/ 75266 w 68"/>
                <a:gd name="T35" fmla="*/ 84221 h 76"/>
                <a:gd name="T36" fmla="*/ 75266 w 68"/>
                <a:gd name="T37" fmla="*/ 72189 h 76"/>
                <a:gd name="T38" fmla="*/ 81056 w 68"/>
                <a:gd name="T39" fmla="*/ 72189 h 76"/>
                <a:gd name="T40" fmla="*/ 86846 w 68"/>
                <a:gd name="T41" fmla="*/ 69182 h 76"/>
                <a:gd name="T42" fmla="*/ 98425 w 68"/>
                <a:gd name="T43" fmla="*/ 66174 h 76"/>
                <a:gd name="T44" fmla="*/ 98425 w 68"/>
                <a:gd name="T45" fmla="*/ 63166 h 76"/>
                <a:gd name="T46" fmla="*/ 89740 w 68"/>
                <a:gd name="T47" fmla="*/ 54142 h 76"/>
                <a:gd name="T48" fmla="*/ 89740 w 68"/>
                <a:gd name="T49" fmla="*/ 51134 h 76"/>
                <a:gd name="T50" fmla="*/ 83951 w 68"/>
                <a:gd name="T51" fmla="*/ 51134 h 76"/>
                <a:gd name="T52" fmla="*/ 81056 w 68"/>
                <a:gd name="T53" fmla="*/ 48126 h 76"/>
                <a:gd name="T54" fmla="*/ 75266 w 68"/>
                <a:gd name="T55" fmla="*/ 42111 h 76"/>
                <a:gd name="T56" fmla="*/ 75266 w 68"/>
                <a:gd name="T57" fmla="*/ 36095 h 76"/>
                <a:gd name="T58" fmla="*/ 55002 w 68"/>
                <a:gd name="T59" fmla="*/ 30079 h 76"/>
                <a:gd name="T60" fmla="*/ 49213 w 68"/>
                <a:gd name="T61" fmla="*/ 18047 h 76"/>
                <a:gd name="T62" fmla="*/ 43423 w 68"/>
                <a:gd name="T63" fmla="*/ 15039 h 76"/>
                <a:gd name="T64" fmla="*/ 37633 w 68"/>
                <a:gd name="T65" fmla="*/ 0 h 76"/>
                <a:gd name="T66" fmla="*/ 0 w 68"/>
                <a:gd name="T67" fmla="*/ 9024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8150542" y="2222404"/>
              <a:ext cx="239126" cy="428201"/>
            </a:xfrm>
            <a:custGeom>
              <a:avLst/>
              <a:gdLst>
                <a:gd name="T0" fmla="*/ 0 w 138"/>
                <a:gd name="T1" fmla="*/ 47318 h 248"/>
                <a:gd name="T2" fmla="*/ 8904 w 138"/>
                <a:gd name="T3" fmla="*/ 62105 h 248"/>
                <a:gd name="T4" fmla="*/ 5936 w 138"/>
                <a:gd name="T5" fmla="*/ 68019 h 248"/>
                <a:gd name="T6" fmla="*/ 11872 w 138"/>
                <a:gd name="T7" fmla="*/ 73934 h 248"/>
                <a:gd name="T8" fmla="*/ 11872 w 138"/>
                <a:gd name="T9" fmla="*/ 79849 h 248"/>
                <a:gd name="T10" fmla="*/ 29679 w 138"/>
                <a:gd name="T11" fmla="*/ 121252 h 248"/>
                <a:gd name="T12" fmla="*/ 35615 w 138"/>
                <a:gd name="T13" fmla="*/ 150826 h 248"/>
                <a:gd name="T14" fmla="*/ 26711 w 138"/>
                <a:gd name="T15" fmla="*/ 168570 h 248"/>
                <a:gd name="T16" fmla="*/ 29679 w 138"/>
                <a:gd name="T17" fmla="*/ 183357 h 248"/>
                <a:gd name="T18" fmla="*/ 47487 w 138"/>
                <a:gd name="T19" fmla="*/ 224760 h 248"/>
                <a:gd name="T20" fmla="*/ 44519 w 138"/>
                <a:gd name="T21" fmla="*/ 242504 h 248"/>
                <a:gd name="T22" fmla="*/ 47487 w 138"/>
                <a:gd name="T23" fmla="*/ 251376 h 248"/>
                <a:gd name="T24" fmla="*/ 50455 w 138"/>
                <a:gd name="T25" fmla="*/ 248418 h 248"/>
                <a:gd name="T26" fmla="*/ 50455 w 138"/>
                <a:gd name="T27" fmla="*/ 245461 h 248"/>
                <a:gd name="T28" fmla="*/ 56391 w 138"/>
                <a:gd name="T29" fmla="*/ 242504 h 248"/>
                <a:gd name="T30" fmla="*/ 68263 w 138"/>
                <a:gd name="T31" fmla="*/ 263205 h 248"/>
                <a:gd name="T32" fmla="*/ 74199 w 138"/>
                <a:gd name="T33" fmla="*/ 298694 h 248"/>
                <a:gd name="T34" fmla="*/ 74199 w 138"/>
                <a:gd name="T35" fmla="*/ 319395 h 248"/>
                <a:gd name="T36" fmla="*/ 83102 w 138"/>
                <a:gd name="T37" fmla="*/ 343054 h 248"/>
                <a:gd name="T38" fmla="*/ 94974 w 138"/>
                <a:gd name="T39" fmla="*/ 366713 h 248"/>
                <a:gd name="T40" fmla="*/ 172141 w 138"/>
                <a:gd name="T41" fmla="*/ 348969 h 248"/>
                <a:gd name="T42" fmla="*/ 172141 w 138"/>
                <a:gd name="T43" fmla="*/ 343054 h 248"/>
                <a:gd name="T44" fmla="*/ 163237 w 138"/>
                <a:gd name="T45" fmla="*/ 334182 h 248"/>
                <a:gd name="T46" fmla="*/ 163237 w 138"/>
                <a:gd name="T47" fmla="*/ 319395 h 248"/>
                <a:gd name="T48" fmla="*/ 166205 w 138"/>
                <a:gd name="T49" fmla="*/ 313480 h 248"/>
                <a:gd name="T50" fmla="*/ 163237 w 138"/>
                <a:gd name="T51" fmla="*/ 298694 h 248"/>
                <a:gd name="T52" fmla="*/ 157301 w 138"/>
                <a:gd name="T53" fmla="*/ 239546 h 248"/>
                <a:gd name="T54" fmla="*/ 157301 w 138"/>
                <a:gd name="T55" fmla="*/ 221802 h 248"/>
                <a:gd name="T56" fmla="*/ 163237 w 138"/>
                <a:gd name="T57" fmla="*/ 186314 h 248"/>
                <a:gd name="T58" fmla="*/ 169173 w 138"/>
                <a:gd name="T59" fmla="*/ 162655 h 248"/>
                <a:gd name="T60" fmla="*/ 172141 w 138"/>
                <a:gd name="T61" fmla="*/ 147868 h 248"/>
                <a:gd name="T62" fmla="*/ 163237 w 138"/>
                <a:gd name="T63" fmla="*/ 133081 h 248"/>
                <a:gd name="T64" fmla="*/ 163237 w 138"/>
                <a:gd name="T65" fmla="*/ 121252 h 248"/>
                <a:gd name="T66" fmla="*/ 169173 w 138"/>
                <a:gd name="T67" fmla="*/ 112380 h 248"/>
                <a:gd name="T68" fmla="*/ 192916 w 138"/>
                <a:gd name="T69" fmla="*/ 94636 h 248"/>
                <a:gd name="T70" fmla="*/ 204788 w 138"/>
                <a:gd name="T71" fmla="*/ 62105 h 248"/>
                <a:gd name="T72" fmla="*/ 192916 w 138"/>
                <a:gd name="T73" fmla="*/ 41403 h 248"/>
                <a:gd name="T74" fmla="*/ 189948 w 138"/>
                <a:gd name="T75" fmla="*/ 32531 h 248"/>
                <a:gd name="T76" fmla="*/ 195884 w 138"/>
                <a:gd name="T77" fmla="*/ 26616 h 248"/>
                <a:gd name="T78" fmla="*/ 192916 w 138"/>
                <a:gd name="T79" fmla="*/ 20702 h 248"/>
                <a:gd name="T80" fmla="*/ 186980 w 138"/>
                <a:gd name="T81" fmla="*/ 0 h 248"/>
                <a:gd name="T82" fmla="*/ 0 w 138"/>
                <a:gd name="T83" fmla="*/ 47318 h 248"/>
                <a:gd name="T84" fmla="*/ 0 w 138"/>
                <a:gd name="T85" fmla="*/ 47318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10"/>
            <p:cNvSpPr>
              <a:spLocks/>
            </p:cNvSpPr>
            <p:nvPr/>
          </p:nvSpPr>
          <p:spPr bwMode="auto">
            <a:xfrm>
              <a:off x="8332203" y="2159379"/>
              <a:ext cx="218735" cy="470836"/>
            </a:xfrm>
            <a:custGeom>
              <a:avLst/>
              <a:gdLst>
                <a:gd name="T0" fmla="*/ 184352 w 126"/>
                <a:gd name="T1" fmla="*/ 341417 h 274"/>
                <a:gd name="T2" fmla="*/ 178405 w 126"/>
                <a:gd name="T3" fmla="*/ 338474 h 274"/>
                <a:gd name="T4" fmla="*/ 169485 w 126"/>
                <a:gd name="T5" fmla="*/ 338474 h 274"/>
                <a:gd name="T6" fmla="*/ 160564 w 126"/>
                <a:gd name="T7" fmla="*/ 356133 h 274"/>
                <a:gd name="T8" fmla="*/ 151644 w 126"/>
                <a:gd name="T9" fmla="*/ 359076 h 274"/>
                <a:gd name="T10" fmla="*/ 151644 w 126"/>
                <a:gd name="T11" fmla="*/ 367906 h 274"/>
                <a:gd name="T12" fmla="*/ 151644 w 126"/>
                <a:gd name="T13" fmla="*/ 370849 h 274"/>
                <a:gd name="T14" fmla="*/ 148671 w 126"/>
                <a:gd name="T15" fmla="*/ 367906 h 274"/>
                <a:gd name="T16" fmla="*/ 142724 w 126"/>
                <a:gd name="T17" fmla="*/ 370849 h 274"/>
                <a:gd name="T18" fmla="*/ 142724 w 126"/>
                <a:gd name="T19" fmla="*/ 376736 h 274"/>
                <a:gd name="T20" fmla="*/ 14867 w 126"/>
                <a:gd name="T21" fmla="*/ 403225 h 274"/>
                <a:gd name="T22" fmla="*/ 14867 w 126"/>
                <a:gd name="T23" fmla="*/ 397339 h 274"/>
                <a:gd name="T24" fmla="*/ 5947 w 126"/>
                <a:gd name="T25" fmla="*/ 388509 h 274"/>
                <a:gd name="T26" fmla="*/ 5947 w 126"/>
                <a:gd name="T27" fmla="*/ 373793 h 274"/>
                <a:gd name="T28" fmla="*/ 8920 w 126"/>
                <a:gd name="T29" fmla="*/ 367906 h 274"/>
                <a:gd name="T30" fmla="*/ 5947 w 126"/>
                <a:gd name="T31" fmla="*/ 353190 h 274"/>
                <a:gd name="T32" fmla="*/ 0 w 126"/>
                <a:gd name="T33" fmla="*/ 294325 h 274"/>
                <a:gd name="T34" fmla="*/ 0 w 126"/>
                <a:gd name="T35" fmla="*/ 276665 h 274"/>
                <a:gd name="T36" fmla="*/ 5947 w 126"/>
                <a:gd name="T37" fmla="*/ 241346 h 274"/>
                <a:gd name="T38" fmla="*/ 11894 w 126"/>
                <a:gd name="T39" fmla="*/ 217800 h 274"/>
                <a:gd name="T40" fmla="*/ 14867 w 126"/>
                <a:gd name="T41" fmla="*/ 203084 h 274"/>
                <a:gd name="T42" fmla="*/ 5947 w 126"/>
                <a:gd name="T43" fmla="*/ 188368 h 274"/>
                <a:gd name="T44" fmla="*/ 5947 w 126"/>
                <a:gd name="T45" fmla="*/ 176595 h 274"/>
                <a:gd name="T46" fmla="*/ 11894 w 126"/>
                <a:gd name="T47" fmla="*/ 167765 h 274"/>
                <a:gd name="T48" fmla="*/ 35681 w 126"/>
                <a:gd name="T49" fmla="*/ 150106 h 274"/>
                <a:gd name="T50" fmla="*/ 47575 w 126"/>
                <a:gd name="T51" fmla="*/ 117730 h 274"/>
                <a:gd name="T52" fmla="*/ 35681 w 126"/>
                <a:gd name="T53" fmla="*/ 97127 h 274"/>
                <a:gd name="T54" fmla="*/ 32708 w 126"/>
                <a:gd name="T55" fmla="*/ 88297 h 274"/>
                <a:gd name="T56" fmla="*/ 38654 w 126"/>
                <a:gd name="T57" fmla="*/ 82411 h 274"/>
                <a:gd name="T58" fmla="*/ 35681 w 126"/>
                <a:gd name="T59" fmla="*/ 76524 h 274"/>
                <a:gd name="T60" fmla="*/ 29734 w 126"/>
                <a:gd name="T61" fmla="*/ 55922 h 274"/>
                <a:gd name="T62" fmla="*/ 35681 w 126"/>
                <a:gd name="T63" fmla="*/ 29432 h 274"/>
                <a:gd name="T64" fmla="*/ 29734 w 126"/>
                <a:gd name="T65" fmla="*/ 20603 h 274"/>
                <a:gd name="T66" fmla="*/ 32708 w 126"/>
                <a:gd name="T67" fmla="*/ 14716 h 274"/>
                <a:gd name="T68" fmla="*/ 38654 w 126"/>
                <a:gd name="T69" fmla="*/ 14716 h 274"/>
                <a:gd name="T70" fmla="*/ 44601 w 126"/>
                <a:gd name="T71" fmla="*/ 5886 h 274"/>
                <a:gd name="T72" fmla="*/ 50548 w 126"/>
                <a:gd name="T73" fmla="*/ 8830 h 274"/>
                <a:gd name="T74" fmla="*/ 56495 w 126"/>
                <a:gd name="T75" fmla="*/ 8830 h 274"/>
                <a:gd name="T76" fmla="*/ 62442 w 126"/>
                <a:gd name="T77" fmla="*/ 0 h 274"/>
                <a:gd name="T78" fmla="*/ 145697 w 126"/>
                <a:gd name="T79" fmla="*/ 247233 h 274"/>
                <a:gd name="T80" fmla="*/ 148671 w 126"/>
                <a:gd name="T81" fmla="*/ 253119 h 274"/>
                <a:gd name="T82" fmla="*/ 148671 w 126"/>
                <a:gd name="T83" fmla="*/ 264892 h 274"/>
                <a:gd name="T84" fmla="*/ 148671 w 126"/>
                <a:gd name="T85" fmla="*/ 267836 h 274"/>
                <a:gd name="T86" fmla="*/ 169485 w 126"/>
                <a:gd name="T87" fmla="*/ 285495 h 274"/>
                <a:gd name="T88" fmla="*/ 172458 w 126"/>
                <a:gd name="T89" fmla="*/ 285495 h 274"/>
                <a:gd name="T90" fmla="*/ 175431 w 126"/>
                <a:gd name="T91" fmla="*/ 294325 h 274"/>
                <a:gd name="T92" fmla="*/ 175431 w 126"/>
                <a:gd name="T93" fmla="*/ 297268 h 274"/>
                <a:gd name="T94" fmla="*/ 187325 w 126"/>
                <a:gd name="T95" fmla="*/ 317871 h 274"/>
                <a:gd name="T96" fmla="*/ 187325 w 126"/>
                <a:gd name="T97" fmla="*/ 323757 h 274"/>
                <a:gd name="T98" fmla="*/ 184352 w 126"/>
                <a:gd name="T99" fmla="*/ 332587 h 274"/>
                <a:gd name="T100" fmla="*/ 184352 w 126"/>
                <a:gd name="T101" fmla="*/ 341417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11"/>
            <p:cNvSpPr>
              <a:spLocks/>
            </p:cNvSpPr>
            <p:nvPr/>
          </p:nvSpPr>
          <p:spPr bwMode="auto">
            <a:xfrm>
              <a:off x="8406350" y="1731178"/>
              <a:ext cx="494935" cy="800793"/>
            </a:xfrm>
            <a:custGeom>
              <a:avLst/>
              <a:gdLst>
                <a:gd name="T0" fmla="*/ 82418 w 288"/>
                <a:gd name="T1" fmla="*/ 614855 h 464"/>
                <a:gd name="T2" fmla="*/ 85361 w 288"/>
                <a:gd name="T3" fmla="*/ 632591 h 464"/>
                <a:gd name="T4" fmla="*/ 105966 w 288"/>
                <a:gd name="T5" fmla="*/ 653284 h 464"/>
                <a:gd name="T6" fmla="*/ 111853 w 288"/>
                <a:gd name="T7" fmla="*/ 662152 h 464"/>
                <a:gd name="T8" fmla="*/ 123627 w 288"/>
                <a:gd name="T9" fmla="*/ 685800 h 464"/>
                <a:gd name="T10" fmla="*/ 129514 w 288"/>
                <a:gd name="T11" fmla="*/ 665108 h 464"/>
                <a:gd name="T12" fmla="*/ 138344 w 288"/>
                <a:gd name="T13" fmla="*/ 629635 h 464"/>
                <a:gd name="T14" fmla="*/ 156005 w 288"/>
                <a:gd name="T15" fmla="*/ 591207 h 464"/>
                <a:gd name="T16" fmla="*/ 153062 w 288"/>
                <a:gd name="T17" fmla="*/ 582339 h 464"/>
                <a:gd name="T18" fmla="*/ 173666 w 288"/>
                <a:gd name="T19" fmla="*/ 540954 h 464"/>
                <a:gd name="T20" fmla="*/ 182497 w 288"/>
                <a:gd name="T21" fmla="*/ 555734 h 464"/>
                <a:gd name="T22" fmla="*/ 191327 w 288"/>
                <a:gd name="T23" fmla="*/ 555734 h 464"/>
                <a:gd name="T24" fmla="*/ 191327 w 288"/>
                <a:gd name="T25" fmla="*/ 535042 h 464"/>
                <a:gd name="T26" fmla="*/ 220762 w 288"/>
                <a:gd name="T27" fmla="*/ 526174 h 464"/>
                <a:gd name="T28" fmla="*/ 226649 w 288"/>
                <a:gd name="T29" fmla="*/ 511394 h 464"/>
                <a:gd name="T30" fmla="*/ 244310 w 288"/>
                <a:gd name="T31" fmla="*/ 505482 h 464"/>
                <a:gd name="T32" fmla="*/ 253140 w 288"/>
                <a:gd name="T33" fmla="*/ 484790 h 464"/>
                <a:gd name="T34" fmla="*/ 261971 w 288"/>
                <a:gd name="T35" fmla="*/ 455229 h 464"/>
                <a:gd name="T36" fmla="*/ 267858 w 288"/>
                <a:gd name="T37" fmla="*/ 446361 h 464"/>
                <a:gd name="T38" fmla="*/ 291406 w 288"/>
                <a:gd name="T39" fmla="*/ 443405 h 464"/>
                <a:gd name="T40" fmla="*/ 300236 w 288"/>
                <a:gd name="T41" fmla="*/ 422713 h 464"/>
                <a:gd name="T42" fmla="*/ 317897 w 288"/>
                <a:gd name="T43" fmla="*/ 404977 h 464"/>
                <a:gd name="T44" fmla="*/ 344389 w 288"/>
                <a:gd name="T45" fmla="*/ 416801 h 464"/>
                <a:gd name="T46" fmla="*/ 370880 w 288"/>
                <a:gd name="T47" fmla="*/ 381328 h 464"/>
                <a:gd name="T48" fmla="*/ 400315 w 288"/>
                <a:gd name="T49" fmla="*/ 351768 h 464"/>
                <a:gd name="T50" fmla="*/ 409146 w 288"/>
                <a:gd name="T51" fmla="*/ 348812 h 464"/>
                <a:gd name="T52" fmla="*/ 423863 w 288"/>
                <a:gd name="T53" fmla="*/ 334032 h 464"/>
                <a:gd name="T54" fmla="*/ 415033 w 288"/>
                <a:gd name="T55" fmla="*/ 319252 h 464"/>
                <a:gd name="T56" fmla="*/ 406202 w 288"/>
                <a:gd name="T57" fmla="*/ 316296 h 464"/>
                <a:gd name="T58" fmla="*/ 415033 w 288"/>
                <a:gd name="T59" fmla="*/ 304472 h 464"/>
                <a:gd name="T60" fmla="*/ 406202 w 288"/>
                <a:gd name="T61" fmla="*/ 277867 h 464"/>
                <a:gd name="T62" fmla="*/ 385598 w 288"/>
                <a:gd name="T63" fmla="*/ 271955 h 464"/>
                <a:gd name="T64" fmla="*/ 373824 w 288"/>
                <a:gd name="T65" fmla="*/ 280823 h 464"/>
                <a:gd name="T66" fmla="*/ 353219 w 288"/>
                <a:gd name="T67" fmla="*/ 239439 h 464"/>
                <a:gd name="T68" fmla="*/ 356163 w 288"/>
                <a:gd name="T69" fmla="*/ 227615 h 464"/>
                <a:gd name="T70" fmla="*/ 347332 w 288"/>
                <a:gd name="T71" fmla="*/ 224659 h 464"/>
                <a:gd name="T72" fmla="*/ 326728 w 288"/>
                <a:gd name="T73" fmla="*/ 221703 h 464"/>
                <a:gd name="T74" fmla="*/ 312010 w 288"/>
                <a:gd name="T75" fmla="*/ 218747 h 464"/>
                <a:gd name="T76" fmla="*/ 306123 w 288"/>
                <a:gd name="T77" fmla="*/ 192142 h 464"/>
                <a:gd name="T78" fmla="*/ 208988 w 288"/>
                <a:gd name="T79" fmla="*/ 2956 h 464"/>
                <a:gd name="T80" fmla="*/ 188384 w 288"/>
                <a:gd name="T81" fmla="*/ 2956 h 464"/>
                <a:gd name="T82" fmla="*/ 179553 w 288"/>
                <a:gd name="T83" fmla="*/ 17736 h 464"/>
                <a:gd name="T84" fmla="*/ 158949 w 288"/>
                <a:gd name="T85" fmla="*/ 23648 h 464"/>
                <a:gd name="T86" fmla="*/ 129514 w 288"/>
                <a:gd name="T87" fmla="*/ 44341 h 464"/>
                <a:gd name="T88" fmla="*/ 120683 w 288"/>
                <a:gd name="T89" fmla="*/ 17736 h 464"/>
                <a:gd name="T90" fmla="*/ 108909 w 288"/>
                <a:gd name="T91" fmla="*/ 11824 h 464"/>
                <a:gd name="T92" fmla="*/ 55926 w 288"/>
                <a:gd name="T93" fmla="*/ 141890 h 464"/>
                <a:gd name="T94" fmla="*/ 61813 w 288"/>
                <a:gd name="T95" fmla="*/ 168494 h 464"/>
                <a:gd name="T96" fmla="*/ 58870 w 288"/>
                <a:gd name="T97" fmla="*/ 192142 h 464"/>
                <a:gd name="T98" fmla="*/ 47096 w 288"/>
                <a:gd name="T99" fmla="*/ 209878 h 464"/>
                <a:gd name="T100" fmla="*/ 52983 w 288"/>
                <a:gd name="T101" fmla="*/ 277867 h 464"/>
                <a:gd name="T102" fmla="*/ 35322 w 288"/>
                <a:gd name="T103" fmla="*/ 316296 h 464"/>
                <a:gd name="T104" fmla="*/ 38265 w 288"/>
                <a:gd name="T105" fmla="*/ 339944 h 464"/>
                <a:gd name="T106" fmla="*/ 26491 w 288"/>
                <a:gd name="T107" fmla="*/ 342900 h 464"/>
                <a:gd name="T108" fmla="*/ 26491 w 288"/>
                <a:gd name="T109" fmla="*/ 363592 h 464"/>
                <a:gd name="T110" fmla="*/ 11774 w 288"/>
                <a:gd name="T111" fmla="*/ 360636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12"/>
            <p:cNvSpPr>
              <a:spLocks/>
            </p:cNvSpPr>
            <p:nvPr/>
          </p:nvSpPr>
          <p:spPr bwMode="auto">
            <a:xfrm>
              <a:off x="5633236" y="4035309"/>
              <a:ext cx="672888" cy="622838"/>
            </a:xfrm>
            <a:custGeom>
              <a:avLst/>
              <a:gdLst>
                <a:gd name="T0" fmla="*/ 0 w 392"/>
                <a:gd name="T1" fmla="*/ 23707 h 360"/>
                <a:gd name="T2" fmla="*/ 517461 w 392"/>
                <a:gd name="T3" fmla="*/ 0 h 360"/>
                <a:gd name="T4" fmla="*/ 514521 w 392"/>
                <a:gd name="T5" fmla="*/ 5927 h 360"/>
                <a:gd name="T6" fmla="*/ 526281 w 392"/>
                <a:gd name="T7" fmla="*/ 14817 h 360"/>
                <a:gd name="T8" fmla="*/ 532161 w 392"/>
                <a:gd name="T9" fmla="*/ 26670 h 360"/>
                <a:gd name="T10" fmla="*/ 529221 w 392"/>
                <a:gd name="T11" fmla="*/ 38523 h 360"/>
                <a:gd name="T12" fmla="*/ 514521 w 392"/>
                <a:gd name="T13" fmla="*/ 50377 h 360"/>
                <a:gd name="T14" fmla="*/ 499820 w 392"/>
                <a:gd name="T15" fmla="*/ 68157 h 360"/>
                <a:gd name="T16" fmla="*/ 496880 w 392"/>
                <a:gd name="T17" fmla="*/ 77047 h 360"/>
                <a:gd name="T18" fmla="*/ 576263 w 392"/>
                <a:gd name="T19" fmla="*/ 71120 h 360"/>
                <a:gd name="T20" fmla="*/ 573323 w 392"/>
                <a:gd name="T21" fmla="*/ 80010 h 360"/>
                <a:gd name="T22" fmla="*/ 576263 w 392"/>
                <a:gd name="T23" fmla="*/ 85937 h 360"/>
                <a:gd name="T24" fmla="*/ 570383 w 392"/>
                <a:gd name="T25" fmla="*/ 97790 h 360"/>
                <a:gd name="T26" fmla="*/ 555682 w 392"/>
                <a:gd name="T27" fmla="*/ 112607 h 360"/>
                <a:gd name="T28" fmla="*/ 549802 w 392"/>
                <a:gd name="T29" fmla="*/ 145203 h 360"/>
                <a:gd name="T30" fmla="*/ 535101 w 392"/>
                <a:gd name="T31" fmla="*/ 162983 h 360"/>
                <a:gd name="T32" fmla="*/ 538041 w 392"/>
                <a:gd name="T33" fmla="*/ 183727 h 360"/>
                <a:gd name="T34" fmla="*/ 535101 w 392"/>
                <a:gd name="T35" fmla="*/ 210397 h 360"/>
                <a:gd name="T36" fmla="*/ 532161 w 392"/>
                <a:gd name="T37" fmla="*/ 210397 h 360"/>
                <a:gd name="T38" fmla="*/ 520401 w 392"/>
                <a:gd name="T39" fmla="*/ 225213 h 360"/>
                <a:gd name="T40" fmla="*/ 517461 w 392"/>
                <a:gd name="T41" fmla="*/ 231140 h 360"/>
                <a:gd name="T42" fmla="*/ 493940 w 392"/>
                <a:gd name="T43" fmla="*/ 251883 h 360"/>
                <a:gd name="T44" fmla="*/ 488059 w 392"/>
                <a:gd name="T45" fmla="*/ 275590 h 360"/>
                <a:gd name="T46" fmla="*/ 488059 w 392"/>
                <a:gd name="T47" fmla="*/ 296333 h 360"/>
                <a:gd name="T48" fmla="*/ 485119 w 392"/>
                <a:gd name="T49" fmla="*/ 311150 h 360"/>
                <a:gd name="T50" fmla="*/ 464539 w 392"/>
                <a:gd name="T51" fmla="*/ 323003 h 360"/>
                <a:gd name="T52" fmla="*/ 449838 w 392"/>
                <a:gd name="T53" fmla="*/ 346710 h 360"/>
                <a:gd name="T54" fmla="*/ 443958 w 392"/>
                <a:gd name="T55" fmla="*/ 352637 h 360"/>
                <a:gd name="T56" fmla="*/ 443958 w 392"/>
                <a:gd name="T57" fmla="*/ 370417 h 360"/>
                <a:gd name="T58" fmla="*/ 432197 w 392"/>
                <a:gd name="T59" fmla="*/ 385233 h 360"/>
                <a:gd name="T60" fmla="*/ 432197 w 392"/>
                <a:gd name="T61" fmla="*/ 400050 h 360"/>
                <a:gd name="T62" fmla="*/ 426317 w 392"/>
                <a:gd name="T63" fmla="*/ 417830 h 360"/>
                <a:gd name="T64" fmla="*/ 414557 w 392"/>
                <a:gd name="T65" fmla="*/ 438573 h 360"/>
                <a:gd name="T66" fmla="*/ 417497 w 392"/>
                <a:gd name="T67" fmla="*/ 462280 h 360"/>
                <a:gd name="T68" fmla="*/ 429257 w 392"/>
                <a:gd name="T69" fmla="*/ 474133 h 360"/>
                <a:gd name="T70" fmla="*/ 432197 w 392"/>
                <a:gd name="T71" fmla="*/ 488950 h 360"/>
                <a:gd name="T72" fmla="*/ 435137 w 392"/>
                <a:gd name="T73" fmla="*/ 491913 h 360"/>
                <a:gd name="T74" fmla="*/ 435137 w 392"/>
                <a:gd name="T75" fmla="*/ 497840 h 360"/>
                <a:gd name="T76" fmla="*/ 429257 w 392"/>
                <a:gd name="T77" fmla="*/ 503767 h 360"/>
                <a:gd name="T78" fmla="*/ 426317 w 392"/>
                <a:gd name="T79" fmla="*/ 515620 h 360"/>
                <a:gd name="T80" fmla="*/ 426317 w 392"/>
                <a:gd name="T81" fmla="*/ 524510 h 360"/>
                <a:gd name="T82" fmla="*/ 73503 w 392"/>
                <a:gd name="T83" fmla="*/ 533400 h 360"/>
                <a:gd name="T84" fmla="*/ 73503 w 392"/>
                <a:gd name="T85" fmla="*/ 456353 h 360"/>
                <a:gd name="T86" fmla="*/ 55862 w 392"/>
                <a:gd name="T87" fmla="*/ 453390 h 360"/>
                <a:gd name="T88" fmla="*/ 41162 w 392"/>
                <a:gd name="T89" fmla="*/ 459317 h 360"/>
                <a:gd name="T90" fmla="*/ 35281 w 392"/>
                <a:gd name="T91" fmla="*/ 456353 h 360"/>
                <a:gd name="T92" fmla="*/ 17641 w 392"/>
                <a:gd name="T93" fmla="*/ 444500 h 360"/>
                <a:gd name="T94" fmla="*/ 20581 w 392"/>
                <a:gd name="T95" fmla="*/ 183727 h 360"/>
                <a:gd name="T96" fmla="*/ 0 w 392"/>
                <a:gd name="T97" fmla="*/ 2370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13"/>
            <p:cNvSpPr>
              <a:spLocks/>
            </p:cNvSpPr>
            <p:nvPr/>
          </p:nvSpPr>
          <p:spPr bwMode="auto">
            <a:xfrm>
              <a:off x="3004709" y="2906415"/>
              <a:ext cx="771133" cy="950942"/>
            </a:xfrm>
            <a:custGeom>
              <a:avLst/>
              <a:gdLst>
                <a:gd name="T0" fmla="*/ 580441 w 446"/>
                <a:gd name="T1" fmla="*/ 814388 h 554"/>
                <a:gd name="T2" fmla="*/ 660400 w 446"/>
                <a:gd name="T3" fmla="*/ 232262 h 554"/>
                <a:gd name="T4" fmla="*/ 444215 w 446"/>
                <a:gd name="T5" fmla="*/ 199922 h 554"/>
                <a:gd name="T6" fmla="*/ 464945 w 446"/>
                <a:gd name="T7" fmla="*/ 58801 h 554"/>
                <a:gd name="T8" fmla="*/ 142149 w 446"/>
                <a:gd name="T9" fmla="*/ 0 h 554"/>
                <a:gd name="T10" fmla="*/ 0 w 446"/>
                <a:gd name="T11" fmla="*/ 723247 h 554"/>
                <a:gd name="T12" fmla="*/ 0 w 446"/>
                <a:gd name="T13" fmla="*/ 723247 h 554"/>
                <a:gd name="T14" fmla="*/ 580441 w 446"/>
                <a:gd name="T15" fmla="*/ 814388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14"/>
            <p:cNvSpPr>
              <a:spLocks/>
            </p:cNvSpPr>
            <p:nvPr/>
          </p:nvSpPr>
          <p:spPr bwMode="auto">
            <a:xfrm>
              <a:off x="3136321" y="1690396"/>
              <a:ext cx="1388410" cy="878647"/>
            </a:xfrm>
            <a:custGeom>
              <a:avLst/>
              <a:gdLst>
                <a:gd name="T0" fmla="*/ 416016 w 806"/>
                <a:gd name="T1" fmla="*/ 663949 h 510"/>
                <a:gd name="T2" fmla="*/ 404214 w 806"/>
                <a:gd name="T3" fmla="*/ 737721 h 510"/>
                <a:gd name="T4" fmla="*/ 392412 w 806"/>
                <a:gd name="T5" fmla="*/ 708212 h 510"/>
                <a:gd name="T6" fmla="*/ 362907 w 806"/>
                <a:gd name="T7" fmla="*/ 705261 h 510"/>
                <a:gd name="T8" fmla="*/ 336353 w 806"/>
                <a:gd name="T9" fmla="*/ 717064 h 510"/>
                <a:gd name="T10" fmla="*/ 318650 w 806"/>
                <a:gd name="T11" fmla="*/ 711163 h 510"/>
                <a:gd name="T12" fmla="*/ 283245 w 806"/>
                <a:gd name="T13" fmla="*/ 705261 h 510"/>
                <a:gd name="T14" fmla="*/ 265542 w 806"/>
                <a:gd name="T15" fmla="*/ 717064 h 510"/>
                <a:gd name="T16" fmla="*/ 236037 w 806"/>
                <a:gd name="T17" fmla="*/ 705261 h 510"/>
                <a:gd name="T18" fmla="*/ 221285 w 806"/>
                <a:gd name="T19" fmla="*/ 722966 h 510"/>
                <a:gd name="T20" fmla="*/ 197681 w 806"/>
                <a:gd name="T21" fmla="*/ 699359 h 510"/>
                <a:gd name="T22" fmla="*/ 203582 w 806"/>
                <a:gd name="T23" fmla="*/ 675752 h 510"/>
                <a:gd name="T24" fmla="*/ 188830 w 806"/>
                <a:gd name="T25" fmla="*/ 652145 h 510"/>
                <a:gd name="T26" fmla="*/ 165226 w 806"/>
                <a:gd name="T27" fmla="*/ 631489 h 510"/>
                <a:gd name="T28" fmla="*/ 174078 w 806"/>
                <a:gd name="T29" fmla="*/ 610833 h 510"/>
                <a:gd name="T30" fmla="*/ 156375 w 806"/>
                <a:gd name="T31" fmla="*/ 575422 h 510"/>
                <a:gd name="T32" fmla="*/ 159325 w 806"/>
                <a:gd name="T33" fmla="*/ 528208 h 510"/>
                <a:gd name="T34" fmla="*/ 147523 w 806"/>
                <a:gd name="T35" fmla="*/ 519355 h 510"/>
                <a:gd name="T36" fmla="*/ 141622 w 806"/>
                <a:gd name="T37" fmla="*/ 507552 h 510"/>
                <a:gd name="T38" fmla="*/ 106217 w 806"/>
                <a:gd name="T39" fmla="*/ 534110 h 510"/>
                <a:gd name="T40" fmla="*/ 79663 w 806"/>
                <a:gd name="T41" fmla="*/ 516404 h 510"/>
                <a:gd name="T42" fmla="*/ 82613 w 806"/>
                <a:gd name="T43" fmla="*/ 495748 h 510"/>
                <a:gd name="T44" fmla="*/ 100316 w 806"/>
                <a:gd name="T45" fmla="*/ 472141 h 510"/>
                <a:gd name="T46" fmla="*/ 97365 w 806"/>
                <a:gd name="T47" fmla="*/ 457387 h 510"/>
                <a:gd name="T48" fmla="*/ 109167 w 806"/>
                <a:gd name="T49" fmla="*/ 424927 h 510"/>
                <a:gd name="T50" fmla="*/ 129821 w 806"/>
                <a:gd name="T51" fmla="*/ 371811 h 510"/>
                <a:gd name="T52" fmla="*/ 100316 w 806"/>
                <a:gd name="T53" fmla="*/ 360008 h 510"/>
                <a:gd name="T54" fmla="*/ 85564 w 806"/>
                <a:gd name="T55" fmla="*/ 348204 h 510"/>
                <a:gd name="T56" fmla="*/ 73762 w 806"/>
                <a:gd name="T57" fmla="*/ 309843 h 510"/>
                <a:gd name="T58" fmla="*/ 29505 w 806"/>
                <a:gd name="T59" fmla="*/ 247874 h 510"/>
                <a:gd name="T60" fmla="*/ 11802 w 806"/>
                <a:gd name="T61" fmla="*/ 224267 h 510"/>
                <a:gd name="T62" fmla="*/ 23604 w 806"/>
                <a:gd name="T63" fmla="*/ 203611 h 510"/>
                <a:gd name="T64" fmla="*/ 0 w 806"/>
                <a:gd name="T65" fmla="*/ 138691 h 510"/>
                <a:gd name="T66" fmla="*/ 135721 w 806"/>
                <a:gd name="T67" fmla="*/ 17705 h 510"/>
                <a:gd name="T68" fmla="*/ 722864 w 806"/>
                <a:gd name="T69" fmla="*/ 118035 h 510"/>
                <a:gd name="T70" fmla="*/ 1153632 w 806"/>
                <a:gd name="T71" fmla="*/ 610833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45" name="Freeform 115"/>
            <p:cNvSpPr>
              <a:spLocks/>
            </p:cNvSpPr>
            <p:nvPr/>
          </p:nvSpPr>
          <p:spPr bwMode="auto">
            <a:xfrm>
              <a:off x="3523740" y="2465237"/>
              <a:ext cx="939819" cy="782256"/>
            </a:xfrm>
            <a:custGeom>
              <a:avLst/>
              <a:gdLst>
                <a:gd name="T0" fmla="*/ 757864 w 548"/>
                <a:gd name="T1" fmla="*/ 669925 h 456"/>
                <a:gd name="T2" fmla="*/ 781363 w 548"/>
                <a:gd name="T3" fmla="*/ 376098 h 456"/>
                <a:gd name="T4" fmla="*/ 804863 w 548"/>
                <a:gd name="T5" fmla="*/ 88148 h 456"/>
                <a:gd name="T6" fmla="*/ 85186 w 548"/>
                <a:gd name="T7" fmla="*/ 0 h 456"/>
                <a:gd name="T8" fmla="*/ 73436 w 548"/>
                <a:gd name="T9" fmla="*/ 73457 h 456"/>
                <a:gd name="T10" fmla="*/ 23500 w 548"/>
                <a:gd name="T11" fmla="*/ 434864 h 456"/>
                <a:gd name="T12" fmla="*/ 20562 w 548"/>
                <a:gd name="T13" fmla="*/ 434864 h 456"/>
                <a:gd name="T14" fmla="*/ 0 w 548"/>
                <a:gd name="T15" fmla="*/ 575900 h 456"/>
                <a:gd name="T16" fmla="*/ 214434 w 548"/>
                <a:gd name="T17" fmla="*/ 608221 h 456"/>
                <a:gd name="T18" fmla="*/ 757864 w 548"/>
                <a:gd name="T19" fmla="*/ 669925 h 456"/>
                <a:gd name="T20" fmla="*/ 757864 w 548"/>
                <a:gd name="T21" fmla="*/ 669925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16"/>
            <p:cNvSpPr>
              <a:spLocks/>
            </p:cNvSpPr>
            <p:nvPr/>
          </p:nvSpPr>
          <p:spPr bwMode="auto">
            <a:xfrm>
              <a:off x="4483950" y="1885034"/>
              <a:ext cx="886062" cy="556106"/>
            </a:xfrm>
            <a:custGeom>
              <a:avLst/>
              <a:gdLst>
                <a:gd name="T0" fmla="*/ 0 w 516"/>
                <a:gd name="T1" fmla="*/ 443912 h 324"/>
                <a:gd name="T2" fmla="*/ 35294 w 516"/>
                <a:gd name="T3" fmla="*/ 0 h 324"/>
                <a:gd name="T4" fmla="*/ 370589 w 516"/>
                <a:gd name="T5" fmla="*/ 23519 h 324"/>
                <a:gd name="T6" fmla="*/ 700001 w 516"/>
                <a:gd name="T7" fmla="*/ 32338 h 324"/>
                <a:gd name="T8" fmla="*/ 700001 w 516"/>
                <a:gd name="T9" fmla="*/ 44097 h 324"/>
                <a:gd name="T10" fmla="*/ 711766 w 516"/>
                <a:gd name="T11" fmla="*/ 79375 h 324"/>
                <a:gd name="T12" fmla="*/ 705884 w 516"/>
                <a:gd name="T13" fmla="*/ 91134 h 324"/>
                <a:gd name="T14" fmla="*/ 702943 w 516"/>
                <a:gd name="T15" fmla="*/ 114653 h 324"/>
                <a:gd name="T16" fmla="*/ 705884 w 516"/>
                <a:gd name="T17" fmla="*/ 155810 h 324"/>
                <a:gd name="T18" fmla="*/ 714707 w 516"/>
                <a:gd name="T19" fmla="*/ 202847 h 324"/>
                <a:gd name="T20" fmla="*/ 726472 w 516"/>
                <a:gd name="T21" fmla="*/ 214606 h 324"/>
                <a:gd name="T22" fmla="*/ 735296 w 516"/>
                <a:gd name="T23" fmla="*/ 258704 h 324"/>
                <a:gd name="T24" fmla="*/ 738237 w 516"/>
                <a:gd name="T25" fmla="*/ 332199 h 324"/>
                <a:gd name="T26" fmla="*/ 741178 w 516"/>
                <a:gd name="T27" fmla="*/ 346898 h 324"/>
                <a:gd name="T28" fmla="*/ 741178 w 516"/>
                <a:gd name="T29" fmla="*/ 373356 h 324"/>
                <a:gd name="T30" fmla="*/ 744119 w 516"/>
                <a:gd name="T31" fmla="*/ 382176 h 324"/>
                <a:gd name="T32" fmla="*/ 758825 w 516"/>
                <a:gd name="T33" fmla="*/ 435093 h 324"/>
                <a:gd name="T34" fmla="*/ 758825 w 516"/>
                <a:gd name="T35" fmla="*/ 455671 h 324"/>
                <a:gd name="T36" fmla="*/ 758825 w 516"/>
                <a:gd name="T37" fmla="*/ 476250 h 324"/>
                <a:gd name="T38" fmla="*/ 0 w 516"/>
                <a:gd name="T39" fmla="*/ 443912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17"/>
            <p:cNvSpPr>
              <a:spLocks/>
            </p:cNvSpPr>
            <p:nvPr/>
          </p:nvSpPr>
          <p:spPr bwMode="auto">
            <a:xfrm>
              <a:off x="4439462" y="2404066"/>
              <a:ext cx="947234" cy="637668"/>
            </a:xfrm>
            <a:custGeom>
              <a:avLst/>
              <a:gdLst>
                <a:gd name="T0" fmla="*/ 0 w 552"/>
                <a:gd name="T1" fmla="*/ 428659 h 372"/>
                <a:gd name="T2" fmla="*/ 23513 w 552"/>
                <a:gd name="T3" fmla="*/ 140929 h 372"/>
                <a:gd name="T4" fmla="*/ 38209 w 552"/>
                <a:gd name="T5" fmla="*/ 0 h 372"/>
                <a:gd name="T6" fmla="*/ 796517 w 552"/>
                <a:gd name="T7" fmla="*/ 32296 h 372"/>
                <a:gd name="T8" fmla="*/ 796517 w 552"/>
                <a:gd name="T9" fmla="*/ 44040 h 372"/>
                <a:gd name="T10" fmla="*/ 790639 w 552"/>
                <a:gd name="T11" fmla="*/ 58720 h 372"/>
                <a:gd name="T12" fmla="*/ 770065 w 552"/>
                <a:gd name="T13" fmla="*/ 79273 h 372"/>
                <a:gd name="T14" fmla="*/ 773004 w 552"/>
                <a:gd name="T15" fmla="*/ 91017 h 372"/>
                <a:gd name="T16" fmla="*/ 811213 w 552"/>
                <a:gd name="T17" fmla="*/ 126249 h 372"/>
                <a:gd name="T18" fmla="*/ 811213 w 552"/>
                <a:gd name="T19" fmla="*/ 393427 h 372"/>
                <a:gd name="T20" fmla="*/ 802395 w 552"/>
                <a:gd name="T21" fmla="*/ 390491 h 372"/>
                <a:gd name="T22" fmla="*/ 793578 w 552"/>
                <a:gd name="T23" fmla="*/ 393427 h 372"/>
                <a:gd name="T24" fmla="*/ 799456 w 552"/>
                <a:gd name="T25" fmla="*/ 402235 h 372"/>
                <a:gd name="T26" fmla="*/ 802395 w 552"/>
                <a:gd name="T27" fmla="*/ 411043 h 372"/>
                <a:gd name="T28" fmla="*/ 796517 w 552"/>
                <a:gd name="T29" fmla="*/ 425723 h 372"/>
                <a:gd name="T30" fmla="*/ 805335 w 552"/>
                <a:gd name="T31" fmla="*/ 431595 h 372"/>
                <a:gd name="T32" fmla="*/ 811213 w 552"/>
                <a:gd name="T33" fmla="*/ 455083 h 372"/>
                <a:gd name="T34" fmla="*/ 802395 w 552"/>
                <a:gd name="T35" fmla="*/ 460955 h 372"/>
                <a:gd name="T36" fmla="*/ 802395 w 552"/>
                <a:gd name="T37" fmla="*/ 475635 h 372"/>
                <a:gd name="T38" fmla="*/ 793578 w 552"/>
                <a:gd name="T39" fmla="*/ 499124 h 372"/>
                <a:gd name="T40" fmla="*/ 802395 w 552"/>
                <a:gd name="T41" fmla="*/ 525548 h 372"/>
                <a:gd name="T42" fmla="*/ 808274 w 552"/>
                <a:gd name="T43" fmla="*/ 540228 h 372"/>
                <a:gd name="T44" fmla="*/ 805335 w 552"/>
                <a:gd name="T45" fmla="*/ 546100 h 372"/>
                <a:gd name="T46" fmla="*/ 784760 w 552"/>
                <a:gd name="T47" fmla="*/ 528484 h 372"/>
                <a:gd name="T48" fmla="*/ 737734 w 552"/>
                <a:gd name="T49" fmla="*/ 499124 h 372"/>
                <a:gd name="T50" fmla="*/ 725977 w 552"/>
                <a:gd name="T51" fmla="*/ 496188 h 372"/>
                <a:gd name="T52" fmla="*/ 705403 w 552"/>
                <a:gd name="T53" fmla="*/ 496188 h 372"/>
                <a:gd name="T54" fmla="*/ 690707 w 552"/>
                <a:gd name="T55" fmla="*/ 504996 h 372"/>
                <a:gd name="T56" fmla="*/ 676011 w 552"/>
                <a:gd name="T57" fmla="*/ 510868 h 372"/>
                <a:gd name="T58" fmla="*/ 658376 w 552"/>
                <a:gd name="T59" fmla="*/ 504996 h 372"/>
                <a:gd name="T60" fmla="*/ 652497 w 552"/>
                <a:gd name="T61" fmla="*/ 487380 h 372"/>
                <a:gd name="T62" fmla="*/ 640741 w 552"/>
                <a:gd name="T63" fmla="*/ 478572 h 372"/>
                <a:gd name="T64" fmla="*/ 626045 w 552"/>
                <a:gd name="T65" fmla="*/ 484444 h 372"/>
                <a:gd name="T66" fmla="*/ 605471 w 552"/>
                <a:gd name="T67" fmla="*/ 484444 h 372"/>
                <a:gd name="T68" fmla="*/ 590775 w 552"/>
                <a:gd name="T69" fmla="*/ 460955 h 372"/>
                <a:gd name="T70" fmla="*/ 0 w 552"/>
                <a:gd name="T71" fmla="*/ 428659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18"/>
            <p:cNvSpPr>
              <a:spLocks/>
            </p:cNvSpPr>
            <p:nvPr/>
          </p:nvSpPr>
          <p:spPr bwMode="auto">
            <a:xfrm>
              <a:off x="5366305" y="2845243"/>
              <a:ext cx="815622" cy="535715"/>
            </a:xfrm>
            <a:custGeom>
              <a:avLst/>
              <a:gdLst>
                <a:gd name="T0" fmla="*/ 565873 w 474"/>
                <a:gd name="T1" fmla="*/ 0 h 312"/>
                <a:gd name="T2" fmla="*/ 586504 w 474"/>
                <a:gd name="T3" fmla="*/ 26469 h 312"/>
                <a:gd name="T4" fmla="*/ 577662 w 474"/>
                <a:gd name="T5" fmla="*/ 49996 h 312"/>
                <a:gd name="T6" fmla="*/ 592399 w 474"/>
                <a:gd name="T7" fmla="*/ 108815 h 312"/>
                <a:gd name="T8" fmla="*/ 636608 w 474"/>
                <a:gd name="T9" fmla="*/ 129402 h 312"/>
                <a:gd name="T10" fmla="*/ 645449 w 474"/>
                <a:gd name="T11" fmla="*/ 149988 h 312"/>
                <a:gd name="T12" fmla="*/ 669027 w 474"/>
                <a:gd name="T13" fmla="*/ 179398 h 312"/>
                <a:gd name="T14" fmla="*/ 698500 w 474"/>
                <a:gd name="T15" fmla="*/ 217630 h 312"/>
                <a:gd name="T16" fmla="*/ 689658 w 474"/>
                <a:gd name="T17" fmla="*/ 244099 h 312"/>
                <a:gd name="T18" fmla="*/ 680816 w 474"/>
                <a:gd name="T19" fmla="*/ 264685 h 312"/>
                <a:gd name="T20" fmla="*/ 645449 w 474"/>
                <a:gd name="T21" fmla="*/ 291154 h 312"/>
                <a:gd name="T22" fmla="*/ 615977 w 474"/>
                <a:gd name="T23" fmla="*/ 299977 h 312"/>
                <a:gd name="T24" fmla="*/ 598293 w 474"/>
                <a:gd name="T25" fmla="*/ 320563 h 312"/>
                <a:gd name="T26" fmla="*/ 613030 w 474"/>
                <a:gd name="T27" fmla="*/ 347032 h 312"/>
                <a:gd name="T28" fmla="*/ 613030 w 474"/>
                <a:gd name="T29" fmla="*/ 376441 h 312"/>
                <a:gd name="T30" fmla="*/ 580610 w 474"/>
                <a:gd name="T31" fmla="*/ 423497 h 312"/>
                <a:gd name="T32" fmla="*/ 577662 w 474"/>
                <a:gd name="T33" fmla="*/ 447024 h 312"/>
                <a:gd name="T34" fmla="*/ 533454 w 474"/>
                <a:gd name="T35" fmla="*/ 426438 h 312"/>
                <a:gd name="T36" fmla="*/ 88418 w 474"/>
                <a:gd name="T37" fmla="*/ 432319 h 312"/>
                <a:gd name="T38" fmla="*/ 88418 w 474"/>
                <a:gd name="T39" fmla="*/ 405851 h 312"/>
                <a:gd name="T40" fmla="*/ 76629 w 474"/>
                <a:gd name="T41" fmla="*/ 382323 h 312"/>
                <a:gd name="T42" fmla="*/ 79576 w 474"/>
                <a:gd name="T43" fmla="*/ 358796 h 312"/>
                <a:gd name="T44" fmla="*/ 67787 w 474"/>
                <a:gd name="T45" fmla="*/ 329386 h 312"/>
                <a:gd name="T46" fmla="*/ 67787 w 474"/>
                <a:gd name="T47" fmla="*/ 305859 h 312"/>
                <a:gd name="T48" fmla="*/ 50103 w 474"/>
                <a:gd name="T49" fmla="*/ 282331 h 312"/>
                <a:gd name="T50" fmla="*/ 41262 w 474"/>
                <a:gd name="T51" fmla="*/ 258803 h 312"/>
                <a:gd name="T52" fmla="*/ 20631 w 474"/>
                <a:gd name="T53" fmla="*/ 223512 h 312"/>
                <a:gd name="T54" fmla="*/ 29473 w 474"/>
                <a:gd name="T55" fmla="*/ 194103 h 312"/>
                <a:gd name="T56" fmla="*/ 11789 w 474"/>
                <a:gd name="T57" fmla="*/ 170575 h 312"/>
                <a:gd name="T58" fmla="*/ 8842 w 474"/>
                <a:gd name="T59" fmla="*/ 149988 h 312"/>
                <a:gd name="T60" fmla="*/ 8842 w 474"/>
                <a:gd name="T61" fmla="*/ 99992 h 312"/>
                <a:gd name="T62" fmla="*/ 17684 w 474"/>
                <a:gd name="T63" fmla="*/ 79406 h 312"/>
                <a:gd name="T64" fmla="*/ 2947 w 474"/>
                <a:gd name="T65" fmla="*/ 49996 h 312"/>
                <a:gd name="T66" fmla="*/ 5895 w 474"/>
                <a:gd name="T67" fmla="*/ 26469 h 312"/>
                <a:gd name="T68" fmla="*/ 8842 w 474"/>
                <a:gd name="T69" fmla="*/ 14705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19"/>
            <p:cNvSpPr>
              <a:spLocks/>
            </p:cNvSpPr>
            <p:nvPr/>
          </p:nvSpPr>
          <p:spPr bwMode="auto">
            <a:xfrm>
              <a:off x="5811189" y="2250209"/>
              <a:ext cx="717377" cy="763718"/>
            </a:xfrm>
            <a:custGeom>
              <a:avLst/>
              <a:gdLst>
                <a:gd name="T0" fmla="*/ 256969 w 416"/>
                <a:gd name="T1" fmla="*/ 639252 h 442"/>
                <a:gd name="T2" fmla="*/ 212664 w 416"/>
                <a:gd name="T3" fmla="*/ 618536 h 442"/>
                <a:gd name="T4" fmla="*/ 197896 w 416"/>
                <a:gd name="T5" fmla="*/ 559346 h 442"/>
                <a:gd name="T6" fmla="*/ 206757 w 416"/>
                <a:gd name="T7" fmla="*/ 535670 h 442"/>
                <a:gd name="T8" fmla="*/ 186081 w 416"/>
                <a:gd name="T9" fmla="*/ 509034 h 442"/>
                <a:gd name="T10" fmla="*/ 183127 w 416"/>
                <a:gd name="T11" fmla="*/ 461682 h 442"/>
                <a:gd name="T12" fmla="*/ 147683 w 416"/>
                <a:gd name="T13" fmla="*/ 432087 h 442"/>
                <a:gd name="T14" fmla="*/ 106332 w 416"/>
                <a:gd name="T15" fmla="*/ 387695 h 442"/>
                <a:gd name="T16" fmla="*/ 67934 w 416"/>
                <a:gd name="T17" fmla="*/ 366978 h 442"/>
                <a:gd name="T18" fmla="*/ 62027 w 416"/>
                <a:gd name="T19" fmla="*/ 358100 h 442"/>
                <a:gd name="T20" fmla="*/ 32490 w 416"/>
                <a:gd name="T21" fmla="*/ 346262 h 442"/>
                <a:gd name="T22" fmla="*/ 14768 w 416"/>
                <a:gd name="T23" fmla="*/ 328505 h 442"/>
                <a:gd name="T24" fmla="*/ 20676 w 416"/>
                <a:gd name="T25" fmla="*/ 266355 h 442"/>
                <a:gd name="T26" fmla="*/ 26583 w 416"/>
                <a:gd name="T27" fmla="*/ 236760 h 442"/>
                <a:gd name="T28" fmla="*/ 0 w 416"/>
                <a:gd name="T29" fmla="*/ 210125 h 442"/>
                <a:gd name="T30" fmla="*/ 11815 w 416"/>
                <a:gd name="T31" fmla="*/ 183489 h 442"/>
                <a:gd name="T32" fmla="*/ 41351 w 416"/>
                <a:gd name="T33" fmla="*/ 145016 h 442"/>
                <a:gd name="T34" fmla="*/ 59073 w 416"/>
                <a:gd name="T35" fmla="*/ 133178 h 442"/>
                <a:gd name="T36" fmla="*/ 64981 w 416"/>
                <a:gd name="T37" fmla="*/ 47352 h 442"/>
                <a:gd name="T38" fmla="*/ 82703 w 416"/>
                <a:gd name="T39" fmla="*/ 41433 h 442"/>
                <a:gd name="T40" fmla="*/ 115193 w 416"/>
                <a:gd name="T41" fmla="*/ 44393 h 442"/>
                <a:gd name="T42" fmla="*/ 191988 w 416"/>
                <a:gd name="T43" fmla="*/ 0 h 442"/>
                <a:gd name="T44" fmla="*/ 206757 w 416"/>
                <a:gd name="T45" fmla="*/ 2960 h 442"/>
                <a:gd name="T46" fmla="*/ 200849 w 416"/>
                <a:gd name="T47" fmla="*/ 23676 h 442"/>
                <a:gd name="T48" fmla="*/ 194942 w 416"/>
                <a:gd name="T49" fmla="*/ 50312 h 442"/>
                <a:gd name="T50" fmla="*/ 224479 w 416"/>
                <a:gd name="T51" fmla="*/ 41433 h 442"/>
                <a:gd name="T52" fmla="*/ 248108 w 416"/>
                <a:gd name="T53" fmla="*/ 50312 h 442"/>
                <a:gd name="T54" fmla="*/ 268784 w 416"/>
                <a:gd name="T55" fmla="*/ 62150 h 442"/>
                <a:gd name="T56" fmla="*/ 280598 w 416"/>
                <a:gd name="T57" fmla="*/ 82866 h 442"/>
                <a:gd name="T58" fmla="*/ 383977 w 416"/>
                <a:gd name="T59" fmla="*/ 106542 h 442"/>
                <a:gd name="T60" fmla="*/ 416467 w 416"/>
                <a:gd name="T61" fmla="*/ 124299 h 442"/>
                <a:gd name="T62" fmla="*/ 434189 w 416"/>
                <a:gd name="T63" fmla="*/ 130218 h 442"/>
                <a:gd name="T64" fmla="*/ 446004 w 416"/>
                <a:gd name="T65" fmla="*/ 124299 h 442"/>
                <a:gd name="T66" fmla="*/ 484402 w 416"/>
                <a:gd name="T67" fmla="*/ 133178 h 442"/>
                <a:gd name="T68" fmla="*/ 487355 w 416"/>
                <a:gd name="T69" fmla="*/ 142056 h 442"/>
                <a:gd name="T70" fmla="*/ 502124 w 416"/>
                <a:gd name="T71" fmla="*/ 150935 h 442"/>
                <a:gd name="T72" fmla="*/ 525753 w 416"/>
                <a:gd name="T73" fmla="*/ 174611 h 442"/>
                <a:gd name="T74" fmla="*/ 522799 w 416"/>
                <a:gd name="T75" fmla="*/ 213084 h 442"/>
                <a:gd name="T76" fmla="*/ 543475 w 416"/>
                <a:gd name="T77" fmla="*/ 210125 h 442"/>
                <a:gd name="T78" fmla="*/ 534614 w 416"/>
                <a:gd name="T79" fmla="*/ 224922 h 442"/>
                <a:gd name="T80" fmla="*/ 555290 w 416"/>
                <a:gd name="T81" fmla="*/ 251558 h 442"/>
                <a:gd name="T82" fmla="*/ 531660 w 416"/>
                <a:gd name="T83" fmla="*/ 278193 h 442"/>
                <a:gd name="T84" fmla="*/ 513938 w 416"/>
                <a:gd name="T85" fmla="*/ 322586 h 442"/>
                <a:gd name="T86" fmla="*/ 516892 w 416"/>
                <a:gd name="T87" fmla="*/ 337383 h 442"/>
                <a:gd name="T88" fmla="*/ 549382 w 416"/>
                <a:gd name="T89" fmla="*/ 295950 h 442"/>
                <a:gd name="T90" fmla="*/ 575965 w 416"/>
                <a:gd name="T91" fmla="*/ 278193 h 442"/>
                <a:gd name="T92" fmla="*/ 587780 w 416"/>
                <a:gd name="T93" fmla="*/ 260436 h 442"/>
                <a:gd name="T94" fmla="*/ 590734 w 416"/>
                <a:gd name="T95" fmla="*/ 239720 h 442"/>
                <a:gd name="T96" fmla="*/ 596641 w 416"/>
                <a:gd name="T97" fmla="*/ 227882 h 442"/>
                <a:gd name="T98" fmla="*/ 605502 w 416"/>
                <a:gd name="T99" fmla="*/ 216044 h 442"/>
                <a:gd name="T100" fmla="*/ 614363 w 416"/>
                <a:gd name="T101" fmla="*/ 221963 h 442"/>
                <a:gd name="T102" fmla="*/ 596641 w 416"/>
                <a:gd name="T103" fmla="*/ 278193 h 442"/>
                <a:gd name="T104" fmla="*/ 584826 w 416"/>
                <a:gd name="T105" fmla="*/ 298910 h 442"/>
                <a:gd name="T106" fmla="*/ 573012 w 416"/>
                <a:gd name="T107" fmla="*/ 337383 h 442"/>
                <a:gd name="T108" fmla="*/ 570058 w 416"/>
                <a:gd name="T109" fmla="*/ 381776 h 442"/>
                <a:gd name="T110" fmla="*/ 555290 w 416"/>
                <a:gd name="T111" fmla="*/ 405452 h 442"/>
                <a:gd name="T112" fmla="*/ 561197 w 416"/>
                <a:gd name="T113" fmla="*/ 461682 h 442"/>
                <a:gd name="T114" fmla="*/ 543475 w 416"/>
                <a:gd name="T115" fmla="*/ 506075 h 442"/>
                <a:gd name="T116" fmla="*/ 564151 w 416"/>
                <a:gd name="T117" fmla="*/ 597819 h 442"/>
                <a:gd name="T118" fmla="*/ 564151 w 416"/>
                <a:gd name="T119" fmla="*/ 609657 h 442"/>
                <a:gd name="T120" fmla="*/ 564151 w 416"/>
                <a:gd name="T121" fmla="*/ 633333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20"/>
            <p:cNvSpPr>
              <a:spLocks/>
            </p:cNvSpPr>
            <p:nvPr/>
          </p:nvSpPr>
          <p:spPr bwMode="auto">
            <a:xfrm>
              <a:off x="2752607" y="3751695"/>
              <a:ext cx="928697" cy="1071430"/>
            </a:xfrm>
            <a:custGeom>
              <a:avLst/>
              <a:gdLst>
                <a:gd name="T0" fmla="*/ 677072 w 538"/>
                <a:gd name="T1" fmla="*/ 917575 h 622"/>
                <a:gd name="T2" fmla="*/ 795338 w 538"/>
                <a:gd name="T3" fmla="*/ 91462 h 622"/>
                <a:gd name="T4" fmla="*/ 215835 w 538"/>
                <a:gd name="T5" fmla="*/ 0 h 622"/>
                <a:gd name="T6" fmla="*/ 215835 w 538"/>
                <a:gd name="T7" fmla="*/ 0 h 622"/>
                <a:gd name="T8" fmla="*/ 204009 w 538"/>
                <a:gd name="T9" fmla="*/ 76710 h 622"/>
                <a:gd name="T10" fmla="*/ 180355 w 538"/>
                <a:gd name="T11" fmla="*/ 138669 h 622"/>
                <a:gd name="T12" fmla="*/ 168529 w 538"/>
                <a:gd name="T13" fmla="*/ 138669 h 622"/>
                <a:gd name="T14" fmla="*/ 159659 w 538"/>
                <a:gd name="T15" fmla="*/ 129818 h 622"/>
                <a:gd name="T16" fmla="*/ 159659 w 538"/>
                <a:gd name="T17" fmla="*/ 123917 h 622"/>
                <a:gd name="T18" fmla="*/ 153746 w 538"/>
                <a:gd name="T19" fmla="*/ 115066 h 622"/>
                <a:gd name="T20" fmla="*/ 130092 w 538"/>
                <a:gd name="T21" fmla="*/ 109165 h 622"/>
                <a:gd name="T22" fmla="*/ 112353 w 538"/>
                <a:gd name="T23" fmla="*/ 112115 h 622"/>
                <a:gd name="T24" fmla="*/ 106439 w 538"/>
                <a:gd name="T25" fmla="*/ 120966 h 622"/>
                <a:gd name="T26" fmla="*/ 112353 w 538"/>
                <a:gd name="T27" fmla="*/ 147520 h 622"/>
                <a:gd name="T28" fmla="*/ 103483 w 538"/>
                <a:gd name="T29" fmla="*/ 215379 h 622"/>
                <a:gd name="T30" fmla="*/ 109396 w 538"/>
                <a:gd name="T31" fmla="*/ 227181 h 622"/>
                <a:gd name="T32" fmla="*/ 100526 w 538"/>
                <a:gd name="T33" fmla="*/ 256685 h 622"/>
                <a:gd name="T34" fmla="*/ 94613 w 538"/>
                <a:gd name="T35" fmla="*/ 268487 h 622"/>
                <a:gd name="T36" fmla="*/ 94613 w 538"/>
                <a:gd name="T37" fmla="*/ 274387 h 622"/>
                <a:gd name="T38" fmla="*/ 94613 w 538"/>
                <a:gd name="T39" fmla="*/ 295040 h 622"/>
                <a:gd name="T40" fmla="*/ 97569 w 538"/>
                <a:gd name="T41" fmla="*/ 303891 h 622"/>
                <a:gd name="T42" fmla="*/ 94613 w 538"/>
                <a:gd name="T43" fmla="*/ 309792 h 622"/>
                <a:gd name="T44" fmla="*/ 103483 w 538"/>
                <a:gd name="T45" fmla="*/ 327495 h 622"/>
                <a:gd name="T46" fmla="*/ 103483 w 538"/>
                <a:gd name="T47" fmla="*/ 342247 h 622"/>
                <a:gd name="T48" fmla="*/ 109396 w 538"/>
                <a:gd name="T49" fmla="*/ 351098 h 622"/>
                <a:gd name="T50" fmla="*/ 112353 w 538"/>
                <a:gd name="T51" fmla="*/ 368800 h 622"/>
                <a:gd name="T52" fmla="*/ 121223 w 538"/>
                <a:gd name="T53" fmla="*/ 374701 h 622"/>
                <a:gd name="T54" fmla="*/ 127136 w 538"/>
                <a:gd name="T55" fmla="*/ 383552 h 622"/>
                <a:gd name="T56" fmla="*/ 130092 w 538"/>
                <a:gd name="T57" fmla="*/ 395354 h 622"/>
                <a:gd name="T58" fmla="*/ 127136 w 538"/>
                <a:gd name="T59" fmla="*/ 401255 h 622"/>
                <a:gd name="T60" fmla="*/ 124179 w 538"/>
                <a:gd name="T61" fmla="*/ 398304 h 622"/>
                <a:gd name="T62" fmla="*/ 109396 w 538"/>
                <a:gd name="T63" fmla="*/ 410106 h 622"/>
                <a:gd name="T64" fmla="*/ 91656 w 538"/>
                <a:gd name="T65" fmla="*/ 416007 h 622"/>
                <a:gd name="T66" fmla="*/ 76873 w 538"/>
                <a:gd name="T67" fmla="*/ 433709 h 622"/>
                <a:gd name="T68" fmla="*/ 68003 w 538"/>
                <a:gd name="T69" fmla="*/ 472064 h 622"/>
                <a:gd name="T70" fmla="*/ 44350 w 538"/>
                <a:gd name="T71" fmla="*/ 501568 h 622"/>
                <a:gd name="T72" fmla="*/ 32523 w 538"/>
                <a:gd name="T73" fmla="*/ 501568 h 622"/>
                <a:gd name="T74" fmla="*/ 32523 w 538"/>
                <a:gd name="T75" fmla="*/ 510420 h 622"/>
                <a:gd name="T76" fmla="*/ 35480 w 538"/>
                <a:gd name="T77" fmla="*/ 522221 h 622"/>
                <a:gd name="T78" fmla="*/ 35480 w 538"/>
                <a:gd name="T79" fmla="*/ 531072 h 622"/>
                <a:gd name="T80" fmla="*/ 29566 w 538"/>
                <a:gd name="T81" fmla="*/ 548775 h 622"/>
                <a:gd name="T82" fmla="*/ 32523 w 538"/>
                <a:gd name="T83" fmla="*/ 557626 h 622"/>
                <a:gd name="T84" fmla="*/ 50263 w 538"/>
                <a:gd name="T85" fmla="*/ 569428 h 622"/>
                <a:gd name="T86" fmla="*/ 53220 w 538"/>
                <a:gd name="T87" fmla="*/ 578279 h 622"/>
                <a:gd name="T88" fmla="*/ 47306 w 538"/>
                <a:gd name="T89" fmla="*/ 584180 h 622"/>
                <a:gd name="T90" fmla="*/ 44350 w 538"/>
                <a:gd name="T91" fmla="*/ 593031 h 622"/>
                <a:gd name="T92" fmla="*/ 35480 w 538"/>
                <a:gd name="T93" fmla="*/ 604832 h 622"/>
                <a:gd name="T94" fmla="*/ 29566 w 538"/>
                <a:gd name="T95" fmla="*/ 601882 h 622"/>
                <a:gd name="T96" fmla="*/ 8870 w 538"/>
                <a:gd name="T97" fmla="*/ 598932 h 622"/>
                <a:gd name="T98" fmla="*/ 0 w 538"/>
                <a:gd name="T99" fmla="*/ 634336 h 622"/>
                <a:gd name="T100" fmla="*/ 428714 w 538"/>
                <a:gd name="T101" fmla="*/ 879220 h 622"/>
                <a:gd name="T102" fmla="*/ 677072 w 538"/>
                <a:gd name="T103" fmla="*/ 917575 h 622"/>
                <a:gd name="T104" fmla="*/ 677072 w 538"/>
                <a:gd name="T105" fmla="*/ 917575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21"/>
            <p:cNvSpPr>
              <a:spLocks/>
            </p:cNvSpPr>
            <p:nvPr/>
          </p:nvSpPr>
          <p:spPr bwMode="auto">
            <a:xfrm>
              <a:off x="4487657" y="3948186"/>
              <a:ext cx="1165969" cy="606156"/>
            </a:xfrm>
            <a:custGeom>
              <a:avLst/>
              <a:gdLst>
                <a:gd name="T0" fmla="*/ 114876 w 678"/>
                <a:gd name="T1" fmla="*/ 8849 h 352"/>
                <a:gd name="T2" fmla="*/ 0 w 678"/>
                <a:gd name="T3" fmla="*/ 73738 h 352"/>
                <a:gd name="T4" fmla="*/ 338737 w 678"/>
                <a:gd name="T5" fmla="*/ 377537 h 352"/>
                <a:gd name="T6" fmla="*/ 356410 w 678"/>
                <a:gd name="T7" fmla="*/ 383436 h 352"/>
                <a:gd name="T8" fmla="*/ 382920 w 678"/>
                <a:gd name="T9" fmla="*/ 409981 h 352"/>
                <a:gd name="T10" fmla="*/ 415321 w 678"/>
                <a:gd name="T11" fmla="*/ 398183 h 352"/>
                <a:gd name="T12" fmla="*/ 432994 w 678"/>
                <a:gd name="T13" fmla="*/ 412931 h 352"/>
                <a:gd name="T14" fmla="*/ 438885 w 678"/>
                <a:gd name="T15" fmla="*/ 430628 h 352"/>
                <a:gd name="T16" fmla="*/ 474232 w 678"/>
                <a:gd name="T17" fmla="*/ 439476 h 352"/>
                <a:gd name="T18" fmla="*/ 491905 w 678"/>
                <a:gd name="T19" fmla="*/ 445375 h 352"/>
                <a:gd name="T20" fmla="*/ 503687 w 678"/>
                <a:gd name="T21" fmla="*/ 439476 h 352"/>
                <a:gd name="T22" fmla="*/ 524306 w 678"/>
                <a:gd name="T23" fmla="*/ 457173 h 352"/>
                <a:gd name="T24" fmla="*/ 562598 w 678"/>
                <a:gd name="T25" fmla="*/ 451274 h 352"/>
                <a:gd name="T26" fmla="*/ 574380 w 678"/>
                <a:gd name="T27" fmla="*/ 468971 h 352"/>
                <a:gd name="T28" fmla="*/ 580271 w 678"/>
                <a:gd name="T29" fmla="*/ 486668 h 352"/>
                <a:gd name="T30" fmla="*/ 606781 w 678"/>
                <a:gd name="T31" fmla="*/ 474870 h 352"/>
                <a:gd name="T32" fmla="*/ 645073 w 678"/>
                <a:gd name="T33" fmla="*/ 492567 h 352"/>
                <a:gd name="T34" fmla="*/ 662746 w 678"/>
                <a:gd name="T35" fmla="*/ 486668 h 352"/>
                <a:gd name="T36" fmla="*/ 674529 w 678"/>
                <a:gd name="T37" fmla="*/ 492567 h 352"/>
                <a:gd name="T38" fmla="*/ 677474 w 678"/>
                <a:gd name="T39" fmla="*/ 513214 h 352"/>
                <a:gd name="T40" fmla="*/ 683365 w 678"/>
                <a:gd name="T41" fmla="*/ 498466 h 352"/>
                <a:gd name="T42" fmla="*/ 703984 w 678"/>
                <a:gd name="T43" fmla="*/ 480769 h 352"/>
                <a:gd name="T44" fmla="*/ 709875 w 678"/>
                <a:gd name="T45" fmla="*/ 489618 h 352"/>
                <a:gd name="T46" fmla="*/ 730494 w 678"/>
                <a:gd name="T47" fmla="*/ 492567 h 352"/>
                <a:gd name="T48" fmla="*/ 745222 w 678"/>
                <a:gd name="T49" fmla="*/ 489618 h 352"/>
                <a:gd name="T50" fmla="*/ 745222 w 678"/>
                <a:gd name="T51" fmla="*/ 492567 h 352"/>
                <a:gd name="T52" fmla="*/ 774677 w 678"/>
                <a:gd name="T53" fmla="*/ 513214 h 352"/>
                <a:gd name="T54" fmla="*/ 801187 w 678"/>
                <a:gd name="T55" fmla="*/ 492567 h 352"/>
                <a:gd name="T56" fmla="*/ 848315 w 678"/>
                <a:gd name="T57" fmla="*/ 483719 h 352"/>
                <a:gd name="T58" fmla="*/ 868934 w 678"/>
                <a:gd name="T59" fmla="*/ 480769 h 352"/>
                <a:gd name="T60" fmla="*/ 913117 w 678"/>
                <a:gd name="T61" fmla="*/ 480769 h 352"/>
                <a:gd name="T62" fmla="*/ 972028 w 678"/>
                <a:gd name="T63" fmla="*/ 507315 h 352"/>
                <a:gd name="T64" fmla="*/ 989701 w 678"/>
                <a:gd name="T65" fmla="*/ 516163 h 352"/>
                <a:gd name="T66" fmla="*/ 998538 w 678"/>
                <a:gd name="T67" fmla="*/ 259557 h 352"/>
                <a:gd name="T68" fmla="*/ 974974 w 678"/>
                <a:gd name="T69" fmla="*/ 26546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/>
            </p:cNvSpPr>
            <p:nvPr/>
          </p:nvSpPr>
          <p:spPr bwMode="auto">
            <a:xfrm>
              <a:off x="3903746" y="4035309"/>
              <a:ext cx="1894467" cy="1846272"/>
            </a:xfrm>
            <a:custGeom>
              <a:avLst/>
              <a:gdLst>
                <a:gd name="T0" fmla="*/ 1472255 w 1102"/>
                <a:gd name="T1" fmla="*/ 432829 h 1074"/>
                <a:gd name="T2" fmla="*/ 1369197 w 1102"/>
                <a:gd name="T3" fmla="*/ 406329 h 1074"/>
                <a:gd name="T4" fmla="*/ 1301473 w 1102"/>
                <a:gd name="T5" fmla="*/ 418107 h 1074"/>
                <a:gd name="T6" fmla="*/ 1245528 w 1102"/>
                <a:gd name="T7" fmla="*/ 418107 h 1074"/>
                <a:gd name="T8" fmla="*/ 1230805 w 1102"/>
                <a:gd name="T9" fmla="*/ 418107 h 1074"/>
                <a:gd name="T10" fmla="*/ 1204305 w 1102"/>
                <a:gd name="T11" fmla="*/ 406329 h 1074"/>
                <a:gd name="T12" fmla="*/ 1177804 w 1102"/>
                <a:gd name="T13" fmla="*/ 438718 h 1074"/>
                <a:gd name="T14" fmla="*/ 1163081 w 1102"/>
                <a:gd name="T15" fmla="*/ 412218 h 1074"/>
                <a:gd name="T16" fmla="*/ 1107136 w 1102"/>
                <a:gd name="T17" fmla="*/ 400440 h 1074"/>
                <a:gd name="T18" fmla="*/ 1074746 w 1102"/>
                <a:gd name="T19" fmla="*/ 394551 h 1074"/>
                <a:gd name="T20" fmla="*/ 1024689 w 1102"/>
                <a:gd name="T21" fmla="*/ 382774 h 1074"/>
                <a:gd name="T22" fmla="*/ 992300 w 1102"/>
                <a:gd name="T23" fmla="*/ 370996 h 1074"/>
                <a:gd name="T24" fmla="*/ 939299 w 1102"/>
                <a:gd name="T25" fmla="*/ 356274 h 1074"/>
                <a:gd name="T26" fmla="*/ 915743 w 1102"/>
                <a:gd name="T27" fmla="*/ 323885 h 1074"/>
                <a:gd name="T28" fmla="*/ 856852 w 1102"/>
                <a:gd name="T29" fmla="*/ 309163 h 1074"/>
                <a:gd name="T30" fmla="*/ 500567 w 1102"/>
                <a:gd name="T31" fmla="*/ 0 h 1074"/>
                <a:gd name="T32" fmla="*/ 0 w 1102"/>
                <a:gd name="T33" fmla="*/ 618327 h 1074"/>
                <a:gd name="T34" fmla="*/ 5889 w 1102"/>
                <a:gd name="T35" fmla="*/ 644827 h 1074"/>
                <a:gd name="T36" fmla="*/ 44168 w 1102"/>
                <a:gd name="T37" fmla="*/ 697826 h 1074"/>
                <a:gd name="T38" fmla="*/ 197282 w 1102"/>
                <a:gd name="T39" fmla="*/ 847991 h 1074"/>
                <a:gd name="T40" fmla="*/ 217894 w 1102"/>
                <a:gd name="T41" fmla="*/ 898046 h 1074"/>
                <a:gd name="T42" fmla="*/ 323896 w 1102"/>
                <a:gd name="T43" fmla="*/ 1057044 h 1074"/>
                <a:gd name="T44" fmla="*/ 424009 w 1102"/>
                <a:gd name="T45" fmla="*/ 1071766 h 1074"/>
                <a:gd name="T46" fmla="*/ 479955 w 1102"/>
                <a:gd name="T47" fmla="*/ 983434 h 1074"/>
                <a:gd name="T48" fmla="*/ 515289 w 1102"/>
                <a:gd name="T49" fmla="*/ 974601 h 1074"/>
                <a:gd name="T50" fmla="*/ 577124 w 1102"/>
                <a:gd name="T51" fmla="*/ 992267 h 1074"/>
                <a:gd name="T52" fmla="*/ 641903 w 1102"/>
                <a:gd name="T53" fmla="*/ 1024656 h 1074"/>
                <a:gd name="T54" fmla="*/ 665459 w 1102"/>
                <a:gd name="T55" fmla="*/ 1042322 h 1074"/>
                <a:gd name="T56" fmla="*/ 718460 w 1102"/>
                <a:gd name="T57" fmla="*/ 1110044 h 1074"/>
                <a:gd name="T58" fmla="*/ 806796 w 1102"/>
                <a:gd name="T59" fmla="*/ 1277875 h 1074"/>
                <a:gd name="T60" fmla="*/ 856852 w 1102"/>
                <a:gd name="T61" fmla="*/ 1336764 h 1074"/>
                <a:gd name="T62" fmla="*/ 877464 w 1102"/>
                <a:gd name="T63" fmla="*/ 1425096 h 1074"/>
                <a:gd name="T64" fmla="*/ 954021 w 1102"/>
                <a:gd name="T65" fmla="*/ 1513428 h 1074"/>
                <a:gd name="T66" fmla="*/ 1086524 w 1102"/>
                <a:gd name="T67" fmla="*/ 1554650 h 1074"/>
                <a:gd name="T68" fmla="*/ 1160137 w 1102"/>
                <a:gd name="T69" fmla="*/ 1566428 h 1074"/>
                <a:gd name="T70" fmla="*/ 1151303 w 1102"/>
                <a:gd name="T71" fmla="*/ 1545817 h 1074"/>
                <a:gd name="T72" fmla="*/ 1127747 w 1102"/>
                <a:gd name="T73" fmla="*/ 1392708 h 1074"/>
                <a:gd name="T74" fmla="*/ 1115969 w 1102"/>
                <a:gd name="T75" fmla="*/ 1375041 h 1074"/>
                <a:gd name="T76" fmla="*/ 1148359 w 1102"/>
                <a:gd name="T77" fmla="*/ 1319097 h 1074"/>
                <a:gd name="T78" fmla="*/ 1157192 w 1102"/>
                <a:gd name="T79" fmla="*/ 1295542 h 1074"/>
                <a:gd name="T80" fmla="*/ 1177804 w 1102"/>
                <a:gd name="T81" fmla="*/ 1245487 h 1074"/>
                <a:gd name="T82" fmla="*/ 1198416 w 1102"/>
                <a:gd name="T83" fmla="*/ 1245487 h 1074"/>
                <a:gd name="T84" fmla="*/ 1213138 w 1102"/>
                <a:gd name="T85" fmla="*/ 1221932 h 1074"/>
                <a:gd name="T86" fmla="*/ 1227861 w 1102"/>
                <a:gd name="T87" fmla="*/ 1218987 h 1074"/>
                <a:gd name="T88" fmla="*/ 1260250 w 1102"/>
                <a:gd name="T89" fmla="*/ 1204265 h 1074"/>
                <a:gd name="T90" fmla="*/ 1277917 w 1102"/>
                <a:gd name="T91" fmla="*/ 1171877 h 1074"/>
                <a:gd name="T92" fmla="*/ 1289695 w 1102"/>
                <a:gd name="T93" fmla="*/ 1183654 h 1074"/>
                <a:gd name="T94" fmla="*/ 1419254 w 1102"/>
                <a:gd name="T95" fmla="*/ 1115933 h 1074"/>
                <a:gd name="T96" fmla="*/ 1445754 w 1102"/>
                <a:gd name="T97" fmla="*/ 1045267 h 1074"/>
                <a:gd name="T98" fmla="*/ 1472255 w 1102"/>
                <a:gd name="T99" fmla="*/ 1036434 h 1074"/>
                <a:gd name="T100" fmla="*/ 1557646 w 1102"/>
                <a:gd name="T101" fmla="*/ 1021711 h 1074"/>
                <a:gd name="T102" fmla="*/ 1581202 w 1102"/>
                <a:gd name="T103" fmla="*/ 1009934 h 1074"/>
                <a:gd name="T104" fmla="*/ 1595924 w 1102"/>
                <a:gd name="T105" fmla="*/ 977545 h 1074"/>
                <a:gd name="T106" fmla="*/ 1601813 w 1102"/>
                <a:gd name="T107" fmla="*/ 915713 h 1074"/>
                <a:gd name="T108" fmla="*/ 1616536 w 1102"/>
                <a:gd name="T109" fmla="*/ 865658 h 1074"/>
                <a:gd name="T110" fmla="*/ 1607702 w 1102"/>
                <a:gd name="T111" fmla="*/ 786158 h 1074"/>
                <a:gd name="T112" fmla="*/ 1595924 w 1102"/>
                <a:gd name="T113" fmla="*/ 753770 h 1074"/>
                <a:gd name="T114" fmla="*/ 1578257 w 1102"/>
                <a:gd name="T115" fmla="*/ 706659 h 1074"/>
                <a:gd name="T116" fmla="*/ 1551757 w 1102"/>
                <a:gd name="T117" fmla="*/ 456384 h 1074"/>
                <a:gd name="T118" fmla="*/ 1495811 w 1102"/>
                <a:gd name="T119" fmla="*/ 44460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53" name="Freeform 123"/>
            <p:cNvSpPr>
              <a:spLocks/>
            </p:cNvSpPr>
            <p:nvPr/>
          </p:nvSpPr>
          <p:spPr bwMode="auto">
            <a:xfrm>
              <a:off x="6326515" y="3519985"/>
              <a:ext cx="997283" cy="515324"/>
            </a:xfrm>
            <a:custGeom>
              <a:avLst/>
              <a:gdLst>
                <a:gd name="T0" fmla="*/ 170815 w 580"/>
                <a:gd name="T1" fmla="*/ 426515 h 298"/>
                <a:gd name="T2" fmla="*/ 167870 w 580"/>
                <a:gd name="T3" fmla="*/ 405782 h 298"/>
                <a:gd name="T4" fmla="*/ 194376 w 580"/>
                <a:gd name="T5" fmla="*/ 405782 h 298"/>
                <a:gd name="T6" fmla="*/ 683260 w 580"/>
                <a:gd name="T7" fmla="*/ 355430 h 298"/>
                <a:gd name="T8" fmla="*/ 733326 w 580"/>
                <a:gd name="T9" fmla="*/ 328772 h 298"/>
                <a:gd name="T10" fmla="*/ 762777 w 580"/>
                <a:gd name="T11" fmla="*/ 302115 h 298"/>
                <a:gd name="T12" fmla="*/ 765722 w 580"/>
                <a:gd name="T13" fmla="*/ 284344 h 298"/>
                <a:gd name="T14" fmla="*/ 777503 w 580"/>
                <a:gd name="T15" fmla="*/ 266572 h 298"/>
                <a:gd name="T16" fmla="*/ 848185 w 580"/>
                <a:gd name="T17" fmla="*/ 204372 h 298"/>
                <a:gd name="T18" fmla="*/ 845240 w 580"/>
                <a:gd name="T19" fmla="*/ 192524 h 298"/>
                <a:gd name="T20" fmla="*/ 833459 w 580"/>
                <a:gd name="T21" fmla="*/ 186601 h 298"/>
                <a:gd name="T22" fmla="*/ 818734 w 580"/>
                <a:gd name="T23" fmla="*/ 177715 h 298"/>
                <a:gd name="T24" fmla="*/ 809899 w 580"/>
                <a:gd name="T25" fmla="*/ 174753 h 298"/>
                <a:gd name="T26" fmla="*/ 771613 w 580"/>
                <a:gd name="T27" fmla="*/ 121438 h 298"/>
                <a:gd name="T28" fmla="*/ 768668 w 580"/>
                <a:gd name="T29" fmla="*/ 103667 h 298"/>
                <a:gd name="T30" fmla="*/ 765722 w 580"/>
                <a:gd name="T31" fmla="*/ 71086 h 298"/>
                <a:gd name="T32" fmla="*/ 748052 w 580"/>
                <a:gd name="T33" fmla="*/ 56276 h 298"/>
                <a:gd name="T34" fmla="*/ 724491 w 580"/>
                <a:gd name="T35" fmla="*/ 38505 h 298"/>
                <a:gd name="T36" fmla="*/ 703876 w 580"/>
                <a:gd name="T37" fmla="*/ 38505 h 298"/>
                <a:gd name="T38" fmla="*/ 692095 w 580"/>
                <a:gd name="T39" fmla="*/ 50353 h 298"/>
                <a:gd name="T40" fmla="*/ 674425 w 580"/>
                <a:gd name="T41" fmla="*/ 56276 h 298"/>
                <a:gd name="T42" fmla="*/ 644974 w 580"/>
                <a:gd name="T43" fmla="*/ 50353 h 298"/>
                <a:gd name="T44" fmla="*/ 612578 w 580"/>
                <a:gd name="T45" fmla="*/ 44429 h 298"/>
                <a:gd name="T46" fmla="*/ 571347 w 580"/>
                <a:gd name="T47" fmla="*/ 38505 h 298"/>
                <a:gd name="T48" fmla="*/ 538951 w 580"/>
                <a:gd name="T49" fmla="*/ 0 h 298"/>
                <a:gd name="T50" fmla="*/ 521280 w 580"/>
                <a:gd name="T51" fmla="*/ 8886 h 298"/>
                <a:gd name="T52" fmla="*/ 497720 w 580"/>
                <a:gd name="T53" fmla="*/ 2962 h 298"/>
                <a:gd name="T54" fmla="*/ 494774 w 580"/>
                <a:gd name="T55" fmla="*/ 20733 h 298"/>
                <a:gd name="T56" fmla="*/ 497720 w 580"/>
                <a:gd name="T57" fmla="*/ 56276 h 298"/>
                <a:gd name="T58" fmla="*/ 468269 w 580"/>
                <a:gd name="T59" fmla="*/ 71086 h 298"/>
                <a:gd name="T60" fmla="*/ 441763 w 580"/>
                <a:gd name="T61" fmla="*/ 74048 h 298"/>
                <a:gd name="T62" fmla="*/ 394642 w 580"/>
                <a:gd name="T63" fmla="*/ 156981 h 298"/>
                <a:gd name="T64" fmla="*/ 359301 w 580"/>
                <a:gd name="T65" fmla="*/ 183639 h 298"/>
                <a:gd name="T66" fmla="*/ 338685 w 580"/>
                <a:gd name="T67" fmla="*/ 165867 h 298"/>
                <a:gd name="T68" fmla="*/ 321014 w 580"/>
                <a:gd name="T69" fmla="*/ 207334 h 298"/>
                <a:gd name="T70" fmla="*/ 300399 w 580"/>
                <a:gd name="T71" fmla="*/ 207334 h 298"/>
                <a:gd name="T72" fmla="*/ 273893 w 580"/>
                <a:gd name="T73" fmla="*/ 204372 h 298"/>
                <a:gd name="T74" fmla="*/ 259168 w 580"/>
                <a:gd name="T75" fmla="*/ 228067 h 298"/>
                <a:gd name="T76" fmla="*/ 220881 w 580"/>
                <a:gd name="T77" fmla="*/ 207334 h 298"/>
                <a:gd name="T78" fmla="*/ 173760 w 580"/>
                <a:gd name="T79" fmla="*/ 216220 h 298"/>
                <a:gd name="T80" fmla="*/ 170815 w 580"/>
                <a:gd name="T81" fmla="*/ 233991 h 298"/>
                <a:gd name="T82" fmla="*/ 153144 w 580"/>
                <a:gd name="T83" fmla="*/ 233991 h 298"/>
                <a:gd name="T84" fmla="*/ 153144 w 580"/>
                <a:gd name="T85" fmla="*/ 236953 h 298"/>
                <a:gd name="T86" fmla="*/ 147254 w 580"/>
                <a:gd name="T87" fmla="*/ 254724 h 298"/>
                <a:gd name="T88" fmla="*/ 144309 w 580"/>
                <a:gd name="T89" fmla="*/ 263610 h 298"/>
                <a:gd name="T90" fmla="*/ 153144 w 580"/>
                <a:gd name="T91" fmla="*/ 281382 h 298"/>
                <a:gd name="T92" fmla="*/ 106023 w 580"/>
                <a:gd name="T93" fmla="*/ 296191 h 298"/>
                <a:gd name="T94" fmla="*/ 114858 w 580"/>
                <a:gd name="T95" fmla="*/ 343582 h 298"/>
                <a:gd name="T96" fmla="*/ 85408 w 580"/>
                <a:gd name="T97" fmla="*/ 340620 h 298"/>
                <a:gd name="T98" fmla="*/ 53012 w 580"/>
                <a:gd name="T99" fmla="*/ 328772 h 298"/>
                <a:gd name="T100" fmla="*/ 32396 w 580"/>
                <a:gd name="T101" fmla="*/ 361353 h 298"/>
                <a:gd name="T102" fmla="*/ 35341 w 580"/>
                <a:gd name="T103" fmla="*/ 367277 h 298"/>
                <a:gd name="T104" fmla="*/ 47121 w 580"/>
                <a:gd name="T105" fmla="*/ 385049 h 298"/>
                <a:gd name="T106" fmla="*/ 29451 w 580"/>
                <a:gd name="T107" fmla="*/ 426515 h 298"/>
                <a:gd name="T108" fmla="*/ 8835 w 580"/>
                <a:gd name="T109" fmla="*/ 42947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/>
            </p:cNvSpPr>
            <p:nvPr/>
          </p:nvSpPr>
          <p:spPr bwMode="auto">
            <a:xfrm>
              <a:off x="6239392" y="3907405"/>
              <a:ext cx="1112212" cy="391128"/>
            </a:xfrm>
            <a:custGeom>
              <a:avLst/>
              <a:gdLst>
                <a:gd name="T0" fmla="*/ 952500 w 646"/>
                <a:gd name="T1" fmla="*/ 0 h 228"/>
                <a:gd name="T2" fmla="*/ 757872 w 646"/>
                <a:gd name="T3" fmla="*/ 23506 h 228"/>
                <a:gd name="T4" fmla="*/ 749025 w 646"/>
                <a:gd name="T5" fmla="*/ 32321 h 228"/>
                <a:gd name="T6" fmla="*/ 268351 w 646"/>
                <a:gd name="T7" fmla="*/ 73457 h 228"/>
                <a:gd name="T8" fmla="*/ 259505 w 646"/>
                <a:gd name="T9" fmla="*/ 70519 h 228"/>
                <a:gd name="T10" fmla="*/ 241811 w 646"/>
                <a:gd name="T11" fmla="*/ 73457 h 228"/>
                <a:gd name="T12" fmla="*/ 244760 w 646"/>
                <a:gd name="T13" fmla="*/ 79333 h 228"/>
                <a:gd name="T14" fmla="*/ 244760 w 646"/>
                <a:gd name="T15" fmla="*/ 94025 h 228"/>
                <a:gd name="T16" fmla="*/ 73723 w 646"/>
                <a:gd name="T17" fmla="*/ 108716 h 228"/>
                <a:gd name="T18" fmla="*/ 64876 w 646"/>
                <a:gd name="T19" fmla="*/ 129284 h 228"/>
                <a:gd name="T20" fmla="*/ 58978 w 646"/>
                <a:gd name="T21" fmla="*/ 152790 h 228"/>
                <a:gd name="T22" fmla="*/ 61927 w 646"/>
                <a:gd name="T23" fmla="*/ 161605 h 228"/>
                <a:gd name="T24" fmla="*/ 56029 w 646"/>
                <a:gd name="T25" fmla="*/ 182173 h 228"/>
                <a:gd name="T26" fmla="*/ 53080 w 646"/>
                <a:gd name="T27" fmla="*/ 190988 h 228"/>
                <a:gd name="T28" fmla="*/ 56029 w 646"/>
                <a:gd name="T29" fmla="*/ 196864 h 228"/>
                <a:gd name="T30" fmla="*/ 50132 w 646"/>
                <a:gd name="T31" fmla="*/ 208617 h 228"/>
                <a:gd name="T32" fmla="*/ 35387 w 646"/>
                <a:gd name="T33" fmla="*/ 223309 h 228"/>
                <a:gd name="T34" fmla="*/ 29489 w 646"/>
                <a:gd name="T35" fmla="*/ 255630 h 228"/>
                <a:gd name="T36" fmla="*/ 14745 w 646"/>
                <a:gd name="T37" fmla="*/ 273259 h 228"/>
                <a:gd name="T38" fmla="*/ 17693 w 646"/>
                <a:gd name="T39" fmla="*/ 293827 h 228"/>
                <a:gd name="T40" fmla="*/ 14745 w 646"/>
                <a:gd name="T41" fmla="*/ 320272 h 228"/>
                <a:gd name="T42" fmla="*/ 11796 w 646"/>
                <a:gd name="T43" fmla="*/ 320272 h 228"/>
                <a:gd name="T44" fmla="*/ 0 w 646"/>
                <a:gd name="T45" fmla="*/ 334963 h 228"/>
                <a:gd name="T46" fmla="*/ 244760 w 646"/>
                <a:gd name="T47" fmla="*/ 314395 h 228"/>
                <a:gd name="T48" fmla="*/ 551447 w 646"/>
                <a:gd name="T49" fmla="*/ 287951 h 228"/>
                <a:gd name="T50" fmla="*/ 669404 w 646"/>
                <a:gd name="T51" fmla="*/ 276198 h 228"/>
                <a:gd name="T52" fmla="*/ 672353 w 646"/>
                <a:gd name="T53" fmla="*/ 240938 h 228"/>
                <a:gd name="T54" fmla="*/ 684149 w 646"/>
                <a:gd name="T55" fmla="*/ 240938 h 228"/>
                <a:gd name="T56" fmla="*/ 690046 w 646"/>
                <a:gd name="T57" fmla="*/ 240938 h 228"/>
                <a:gd name="T58" fmla="*/ 698893 w 646"/>
                <a:gd name="T59" fmla="*/ 232123 h 228"/>
                <a:gd name="T60" fmla="*/ 698893 w 646"/>
                <a:gd name="T61" fmla="*/ 223309 h 228"/>
                <a:gd name="T62" fmla="*/ 698893 w 646"/>
                <a:gd name="T63" fmla="*/ 214494 h 228"/>
                <a:gd name="T64" fmla="*/ 701842 w 646"/>
                <a:gd name="T65" fmla="*/ 205679 h 228"/>
                <a:gd name="T66" fmla="*/ 710689 w 646"/>
                <a:gd name="T67" fmla="*/ 196864 h 228"/>
                <a:gd name="T68" fmla="*/ 734280 w 646"/>
                <a:gd name="T69" fmla="*/ 185111 h 228"/>
                <a:gd name="T70" fmla="*/ 763769 w 646"/>
                <a:gd name="T71" fmla="*/ 179235 h 228"/>
                <a:gd name="T72" fmla="*/ 790310 w 646"/>
                <a:gd name="T73" fmla="*/ 155728 h 228"/>
                <a:gd name="T74" fmla="*/ 799156 w 646"/>
                <a:gd name="T75" fmla="*/ 149852 h 228"/>
                <a:gd name="T76" fmla="*/ 816850 w 646"/>
                <a:gd name="T77" fmla="*/ 135161 h 228"/>
                <a:gd name="T78" fmla="*/ 819799 w 646"/>
                <a:gd name="T79" fmla="*/ 120469 h 228"/>
                <a:gd name="T80" fmla="*/ 825697 w 646"/>
                <a:gd name="T81" fmla="*/ 120469 h 228"/>
                <a:gd name="T82" fmla="*/ 831594 w 646"/>
                <a:gd name="T83" fmla="*/ 120469 h 228"/>
                <a:gd name="T84" fmla="*/ 837492 w 646"/>
                <a:gd name="T85" fmla="*/ 114593 h 228"/>
                <a:gd name="T86" fmla="*/ 837492 w 646"/>
                <a:gd name="T87" fmla="*/ 111654 h 228"/>
                <a:gd name="T88" fmla="*/ 846339 w 646"/>
                <a:gd name="T89" fmla="*/ 102840 h 228"/>
                <a:gd name="T90" fmla="*/ 852237 w 646"/>
                <a:gd name="T91" fmla="*/ 102840 h 228"/>
                <a:gd name="T92" fmla="*/ 858135 w 646"/>
                <a:gd name="T93" fmla="*/ 108716 h 228"/>
                <a:gd name="T94" fmla="*/ 866981 w 646"/>
                <a:gd name="T95" fmla="*/ 102840 h 228"/>
                <a:gd name="T96" fmla="*/ 869930 w 646"/>
                <a:gd name="T97" fmla="*/ 96963 h 228"/>
                <a:gd name="T98" fmla="*/ 881726 w 646"/>
                <a:gd name="T99" fmla="*/ 85210 h 228"/>
                <a:gd name="T100" fmla="*/ 893522 w 646"/>
                <a:gd name="T101" fmla="*/ 82272 h 228"/>
                <a:gd name="T102" fmla="*/ 911215 w 646"/>
                <a:gd name="T103" fmla="*/ 82272 h 228"/>
                <a:gd name="T104" fmla="*/ 931858 w 646"/>
                <a:gd name="T105" fmla="*/ 49951 h 228"/>
                <a:gd name="T106" fmla="*/ 946602 w 646"/>
                <a:gd name="T107" fmla="*/ 38198 h 228"/>
                <a:gd name="T108" fmla="*/ 949551 w 646"/>
                <a:gd name="T109" fmla="*/ 29383 h 228"/>
                <a:gd name="T110" fmla="*/ 952500 w 646"/>
                <a:gd name="T111" fmla="*/ 20568 h 228"/>
                <a:gd name="T112" fmla="*/ 949551 w 646"/>
                <a:gd name="T113" fmla="*/ 8815 h 228"/>
                <a:gd name="T114" fmla="*/ 952500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25"/>
            <p:cNvSpPr>
              <a:spLocks/>
            </p:cNvSpPr>
            <p:nvPr/>
          </p:nvSpPr>
          <p:spPr bwMode="auto">
            <a:xfrm>
              <a:off x="6862230" y="2967587"/>
              <a:ext cx="567228" cy="635814"/>
            </a:xfrm>
            <a:custGeom>
              <a:avLst/>
              <a:gdLst>
                <a:gd name="T0" fmla="*/ 41217 w 330"/>
                <a:gd name="T1" fmla="*/ 476817 h 370"/>
                <a:gd name="T2" fmla="*/ 64770 w 330"/>
                <a:gd name="T3" fmla="*/ 482703 h 370"/>
                <a:gd name="T4" fmla="*/ 82435 w 330"/>
                <a:gd name="T5" fmla="*/ 473873 h 370"/>
                <a:gd name="T6" fmla="*/ 114820 w 330"/>
                <a:gd name="T7" fmla="*/ 512137 h 370"/>
                <a:gd name="T8" fmla="*/ 156037 w 330"/>
                <a:gd name="T9" fmla="*/ 518023 h 370"/>
                <a:gd name="T10" fmla="*/ 188422 w 330"/>
                <a:gd name="T11" fmla="*/ 523910 h 370"/>
                <a:gd name="T12" fmla="*/ 217863 w 330"/>
                <a:gd name="T13" fmla="*/ 529796 h 370"/>
                <a:gd name="T14" fmla="*/ 235527 w 330"/>
                <a:gd name="T15" fmla="*/ 523910 h 370"/>
                <a:gd name="T16" fmla="*/ 247304 w 330"/>
                <a:gd name="T17" fmla="*/ 512137 h 370"/>
                <a:gd name="T18" fmla="*/ 267912 w 330"/>
                <a:gd name="T19" fmla="*/ 512137 h 370"/>
                <a:gd name="T20" fmla="*/ 291465 w 330"/>
                <a:gd name="T21" fmla="*/ 529796 h 370"/>
                <a:gd name="T22" fmla="*/ 309130 w 330"/>
                <a:gd name="T23" fmla="*/ 544513 h 370"/>
                <a:gd name="T24" fmla="*/ 335626 w 330"/>
                <a:gd name="T25" fmla="*/ 523910 h 370"/>
                <a:gd name="T26" fmla="*/ 344459 w 330"/>
                <a:gd name="T27" fmla="*/ 503307 h 370"/>
                <a:gd name="T28" fmla="*/ 353291 w 330"/>
                <a:gd name="T29" fmla="*/ 450327 h 370"/>
                <a:gd name="T30" fmla="*/ 373900 w 330"/>
                <a:gd name="T31" fmla="*/ 467987 h 370"/>
                <a:gd name="T32" fmla="*/ 382732 w 330"/>
                <a:gd name="T33" fmla="*/ 435610 h 370"/>
                <a:gd name="T34" fmla="*/ 403340 w 330"/>
                <a:gd name="T35" fmla="*/ 400291 h 370"/>
                <a:gd name="T36" fmla="*/ 412173 w 330"/>
                <a:gd name="T37" fmla="*/ 385574 h 370"/>
                <a:gd name="T38" fmla="*/ 435725 w 330"/>
                <a:gd name="T39" fmla="*/ 382631 h 370"/>
                <a:gd name="T40" fmla="*/ 459278 w 330"/>
                <a:gd name="T41" fmla="*/ 353198 h 370"/>
                <a:gd name="T42" fmla="*/ 476943 w 330"/>
                <a:gd name="T43" fmla="*/ 338481 h 370"/>
                <a:gd name="T44" fmla="*/ 471055 w 330"/>
                <a:gd name="T45" fmla="*/ 314935 h 370"/>
                <a:gd name="T46" fmla="*/ 476943 w 330"/>
                <a:gd name="T47" fmla="*/ 291388 h 370"/>
                <a:gd name="T48" fmla="*/ 465166 w 330"/>
                <a:gd name="T49" fmla="*/ 226635 h 370"/>
                <a:gd name="T50" fmla="*/ 473999 w 330"/>
                <a:gd name="T51" fmla="*/ 200145 h 370"/>
                <a:gd name="T52" fmla="*/ 485775 w 330"/>
                <a:gd name="T53" fmla="*/ 194259 h 370"/>
                <a:gd name="T54" fmla="*/ 397452 w 330"/>
                <a:gd name="T55" fmla="*/ 29433 h 370"/>
                <a:gd name="T56" fmla="*/ 362123 w 330"/>
                <a:gd name="T57" fmla="*/ 50036 h 370"/>
                <a:gd name="T58" fmla="*/ 320906 w 330"/>
                <a:gd name="T59" fmla="*/ 91243 h 370"/>
                <a:gd name="T60" fmla="*/ 294409 w 330"/>
                <a:gd name="T61" fmla="*/ 91243 h 370"/>
                <a:gd name="T62" fmla="*/ 259080 w 330"/>
                <a:gd name="T63" fmla="*/ 114789 h 370"/>
                <a:gd name="T64" fmla="*/ 226695 w 330"/>
                <a:gd name="T65" fmla="*/ 105959 h 370"/>
                <a:gd name="T66" fmla="*/ 214919 w 330"/>
                <a:gd name="T67" fmla="*/ 105959 h 370"/>
                <a:gd name="T68" fmla="*/ 214919 w 330"/>
                <a:gd name="T69" fmla="*/ 97129 h 370"/>
                <a:gd name="T70" fmla="*/ 164869 w 330"/>
                <a:gd name="T71" fmla="*/ 82413 h 370"/>
                <a:gd name="T72" fmla="*/ 141316 w 330"/>
                <a:gd name="T73" fmla="*/ 85356 h 370"/>
                <a:gd name="T74" fmla="*/ 0 w 330"/>
                <a:gd name="T75" fmla="*/ 97129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/>
            </p:cNvSpPr>
            <p:nvPr/>
          </p:nvSpPr>
          <p:spPr bwMode="auto">
            <a:xfrm>
              <a:off x="7472092" y="2279869"/>
              <a:ext cx="1021382" cy="782256"/>
            </a:xfrm>
            <a:custGeom>
              <a:avLst/>
              <a:gdLst>
                <a:gd name="T0" fmla="*/ 668552 w 594"/>
                <a:gd name="T1" fmla="*/ 599407 h 456"/>
                <a:gd name="T2" fmla="*/ 656771 w 594"/>
                <a:gd name="T3" fmla="*/ 622913 h 456"/>
                <a:gd name="T4" fmla="*/ 647936 w 594"/>
                <a:gd name="T5" fmla="*/ 643481 h 456"/>
                <a:gd name="T6" fmla="*/ 642045 w 594"/>
                <a:gd name="T7" fmla="*/ 669925 h 456"/>
                <a:gd name="T8" fmla="*/ 662661 w 594"/>
                <a:gd name="T9" fmla="*/ 646419 h 456"/>
                <a:gd name="T10" fmla="*/ 698003 w 594"/>
                <a:gd name="T11" fmla="*/ 643481 h 456"/>
                <a:gd name="T12" fmla="*/ 745126 w 594"/>
                <a:gd name="T13" fmla="*/ 622913 h 456"/>
                <a:gd name="T14" fmla="*/ 824645 w 594"/>
                <a:gd name="T15" fmla="*/ 567086 h 456"/>
                <a:gd name="T16" fmla="*/ 851152 w 594"/>
                <a:gd name="T17" fmla="*/ 546518 h 456"/>
                <a:gd name="T18" fmla="*/ 874713 w 594"/>
                <a:gd name="T19" fmla="*/ 523012 h 456"/>
                <a:gd name="T20" fmla="*/ 862932 w 594"/>
                <a:gd name="T21" fmla="*/ 528888 h 456"/>
                <a:gd name="T22" fmla="*/ 830536 w 594"/>
                <a:gd name="T23" fmla="*/ 543579 h 456"/>
                <a:gd name="T24" fmla="*/ 809919 w 594"/>
                <a:gd name="T25" fmla="*/ 555333 h 456"/>
                <a:gd name="T26" fmla="*/ 833481 w 594"/>
                <a:gd name="T27" fmla="*/ 517135 h 456"/>
                <a:gd name="T28" fmla="*/ 815810 w 594"/>
                <a:gd name="T29" fmla="*/ 534765 h 456"/>
                <a:gd name="T30" fmla="*/ 742181 w 594"/>
                <a:gd name="T31" fmla="*/ 575900 h 456"/>
                <a:gd name="T32" fmla="*/ 686223 w 594"/>
                <a:gd name="T33" fmla="*/ 614098 h 456"/>
                <a:gd name="T34" fmla="*/ 683277 w 594"/>
                <a:gd name="T35" fmla="*/ 584715 h 456"/>
                <a:gd name="T36" fmla="*/ 698003 w 594"/>
                <a:gd name="T37" fmla="*/ 546518 h 456"/>
                <a:gd name="T38" fmla="*/ 677387 w 594"/>
                <a:gd name="T39" fmla="*/ 423111 h 456"/>
                <a:gd name="T40" fmla="*/ 662661 w 594"/>
                <a:gd name="T41" fmla="*/ 293827 h 456"/>
                <a:gd name="T42" fmla="*/ 647936 w 594"/>
                <a:gd name="T43" fmla="*/ 214494 h 456"/>
                <a:gd name="T44" fmla="*/ 630265 w 594"/>
                <a:gd name="T45" fmla="*/ 199802 h 456"/>
                <a:gd name="T46" fmla="*/ 627319 w 594"/>
                <a:gd name="T47" fmla="*/ 176296 h 456"/>
                <a:gd name="T48" fmla="*/ 615539 w 594"/>
                <a:gd name="T49" fmla="*/ 102839 h 456"/>
                <a:gd name="T50" fmla="*/ 591977 w 594"/>
                <a:gd name="T51" fmla="*/ 26444 h 456"/>
                <a:gd name="T52" fmla="*/ 580197 w 594"/>
                <a:gd name="T53" fmla="*/ 0 h 456"/>
                <a:gd name="T54" fmla="*/ 441774 w 594"/>
                <a:gd name="T55" fmla="*/ 29383 h 456"/>
                <a:gd name="T56" fmla="*/ 391706 w 594"/>
                <a:gd name="T57" fmla="*/ 70518 h 456"/>
                <a:gd name="T58" fmla="*/ 356365 w 594"/>
                <a:gd name="T59" fmla="*/ 132222 h 456"/>
                <a:gd name="T60" fmla="*/ 309242 w 594"/>
                <a:gd name="T61" fmla="*/ 190987 h 456"/>
                <a:gd name="T62" fmla="*/ 315132 w 594"/>
                <a:gd name="T63" fmla="*/ 214494 h 456"/>
                <a:gd name="T64" fmla="*/ 332803 w 594"/>
                <a:gd name="T65" fmla="*/ 226247 h 456"/>
                <a:gd name="T66" fmla="*/ 335748 w 594"/>
                <a:gd name="T67" fmla="*/ 255629 h 456"/>
                <a:gd name="T68" fmla="*/ 279790 w 594"/>
                <a:gd name="T69" fmla="*/ 320271 h 456"/>
                <a:gd name="T70" fmla="*/ 182600 w 594"/>
                <a:gd name="T71" fmla="*/ 337901 h 456"/>
                <a:gd name="T72" fmla="*/ 106026 w 594"/>
                <a:gd name="T73" fmla="*/ 343777 h 456"/>
                <a:gd name="T74" fmla="*/ 55958 w 594"/>
                <a:gd name="T75" fmla="*/ 384913 h 456"/>
                <a:gd name="T76" fmla="*/ 82465 w 594"/>
                <a:gd name="T77" fmla="*/ 434864 h 456"/>
                <a:gd name="T78" fmla="*/ 61848 w 594"/>
                <a:gd name="T79" fmla="*/ 470123 h 456"/>
                <a:gd name="T80" fmla="*/ 8835 w 594"/>
                <a:gd name="T81" fmla="*/ 567086 h 456"/>
                <a:gd name="T82" fmla="*/ 488897 w 594"/>
                <a:gd name="T83" fmla="*/ 484814 h 456"/>
                <a:gd name="T84" fmla="*/ 500677 w 594"/>
                <a:gd name="T85" fmla="*/ 493629 h 456"/>
                <a:gd name="T86" fmla="*/ 524239 w 594"/>
                <a:gd name="T87" fmla="*/ 531826 h 456"/>
                <a:gd name="T88" fmla="*/ 559581 w 594"/>
                <a:gd name="T89" fmla="*/ 543579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57" name="Freeform 127"/>
            <p:cNvSpPr>
              <a:spLocks/>
            </p:cNvSpPr>
            <p:nvPr/>
          </p:nvSpPr>
          <p:spPr bwMode="auto">
            <a:xfrm>
              <a:off x="7388677" y="2832267"/>
              <a:ext cx="791523" cy="515324"/>
            </a:xfrm>
            <a:custGeom>
              <a:avLst/>
              <a:gdLst>
                <a:gd name="T0" fmla="*/ 167992 w 460"/>
                <a:gd name="T1" fmla="*/ 417630 h 298"/>
                <a:gd name="T2" fmla="*/ 474504 w 460"/>
                <a:gd name="T3" fmla="*/ 358391 h 298"/>
                <a:gd name="T4" fmla="*/ 571763 w 460"/>
                <a:gd name="T5" fmla="*/ 340620 h 298"/>
                <a:gd name="T6" fmla="*/ 574710 w 460"/>
                <a:gd name="T7" fmla="*/ 337658 h 298"/>
                <a:gd name="T8" fmla="*/ 577657 w 460"/>
                <a:gd name="T9" fmla="*/ 337658 h 298"/>
                <a:gd name="T10" fmla="*/ 577657 w 460"/>
                <a:gd name="T11" fmla="*/ 328772 h 298"/>
                <a:gd name="T12" fmla="*/ 589446 w 460"/>
                <a:gd name="T13" fmla="*/ 316925 h 298"/>
                <a:gd name="T14" fmla="*/ 601235 w 460"/>
                <a:gd name="T15" fmla="*/ 316925 h 298"/>
                <a:gd name="T16" fmla="*/ 610077 w 460"/>
                <a:gd name="T17" fmla="*/ 319887 h 298"/>
                <a:gd name="T18" fmla="*/ 639549 w 460"/>
                <a:gd name="T19" fmla="*/ 299153 h 298"/>
                <a:gd name="T20" fmla="*/ 642496 w 460"/>
                <a:gd name="T21" fmla="*/ 284344 h 298"/>
                <a:gd name="T22" fmla="*/ 660180 w 460"/>
                <a:gd name="T23" fmla="*/ 266572 h 298"/>
                <a:gd name="T24" fmla="*/ 677863 w 460"/>
                <a:gd name="T25" fmla="*/ 254724 h 298"/>
                <a:gd name="T26" fmla="*/ 677863 w 460"/>
                <a:gd name="T27" fmla="*/ 251763 h 298"/>
                <a:gd name="T28" fmla="*/ 663127 w 460"/>
                <a:gd name="T29" fmla="*/ 239915 h 298"/>
                <a:gd name="T30" fmla="*/ 657232 w 460"/>
                <a:gd name="T31" fmla="*/ 233991 h 298"/>
                <a:gd name="T32" fmla="*/ 648391 w 460"/>
                <a:gd name="T33" fmla="*/ 228067 h 298"/>
                <a:gd name="T34" fmla="*/ 645443 w 460"/>
                <a:gd name="T35" fmla="*/ 225105 h 298"/>
                <a:gd name="T36" fmla="*/ 630707 w 460"/>
                <a:gd name="T37" fmla="*/ 222143 h 298"/>
                <a:gd name="T38" fmla="*/ 627760 w 460"/>
                <a:gd name="T39" fmla="*/ 204372 h 298"/>
                <a:gd name="T40" fmla="*/ 613024 w 460"/>
                <a:gd name="T41" fmla="*/ 201410 h 298"/>
                <a:gd name="T42" fmla="*/ 610077 w 460"/>
                <a:gd name="T43" fmla="*/ 198448 h 298"/>
                <a:gd name="T44" fmla="*/ 610077 w 460"/>
                <a:gd name="T45" fmla="*/ 171791 h 298"/>
                <a:gd name="T46" fmla="*/ 615971 w 460"/>
                <a:gd name="T47" fmla="*/ 168829 h 298"/>
                <a:gd name="T48" fmla="*/ 615971 w 460"/>
                <a:gd name="T49" fmla="*/ 154019 h 298"/>
                <a:gd name="T50" fmla="*/ 607129 w 460"/>
                <a:gd name="T51" fmla="*/ 145134 h 298"/>
                <a:gd name="T52" fmla="*/ 607129 w 460"/>
                <a:gd name="T53" fmla="*/ 139210 h 298"/>
                <a:gd name="T54" fmla="*/ 610077 w 460"/>
                <a:gd name="T55" fmla="*/ 136248 h 298"/>
                <a:gd name="T56" fmla="*/ 621866 w 460"/>
                <a:gd name="T57" fmla="*/ 121438 h 298"/>
                <a:gd name="T58" fmla="*/ 627760 w 460"/>
                <a:gd name="T59" fmla="*/ 100705 h 298"/>
                <a:gd name="T60" fmla="*/ 627760 w 460"/>
                <a:gd name="T61" fmla="*/ 94781 h 298"/>
                <a:gd name="T62" fmla="*/ 633655 w 460"/>
                <a:gd name="T63" fmla="*/ 82934 h 298"/>
                <a:gd name="T64" fmla="*/ 639549 w 460"/>
                <a:gd name="T65" fmla="*/ 77010 h 298"/>
                <a:gd name="T66" fmla="*/ 630707 w 460"/>
                <a:gd name="T67" fmla="*/ 71086 h 298"/>
                <a:gd name="T68" fmla="*/ 601235 w 460"/>
                <a:gd name="T69" fmla="*/ 68124 h 298"/>
                <a:gd name="T70" fmla="*/ 601235 w 460"/>
                <a:gd name="T71" fmla="*/ 65162 h 298"/>
                <a:gd name="T72" fmla="*/ 595341 w 460"/>
                <a:gd name="T73" fmla="*/ 59238 h 298"/>
                <a:gd name="T74" fmla="*/ 595341 w 460"/>
                <a:gd name="T75" fmla="*/ 50353 h 298"/>
                <a:gd name="T76" fmla="*/ 580604 w 460"/>
                <a:gd name="T77" fmla="*/ 20733 h 298"/>
                <a:gd name="T78" fmla="*/ 571763 w 460"/>
                <a:gd name="T79" fmla="*/ 20733 h 298"/>
                <a:gd name="T80" fmla="*/ 568815 w 460"/>
                <a:gd name="T81" fmla="*/ 14810 h 298"/>
                <a:gd name="T82" fmla="*/ 562921 w 460"/>
                <a:gd name="T83" fmla="*/ 17771 h 298"/>
                <a:gd name="T84" fmla="*/ 559974 w 460"/>
                <a:gd name="T85" fmla="*/ 11848 h 298"/>
                <a:gd name="T86" fmla="*/ 557027 w 460"/>
                <a:gd name="T87" fmla="*/ 5924 h 298"/>
                <a:gd name="T88" fmla="*/ 548185 w 460"/>
                <a:gd name="T89" fmla="*/ 0 h 298"/>
                <a:gd name="T90" fmla="*/ 79575 w 460"/>
                <a:gd name="T91" fmla="*/ 94781 h 298"/>
                <a:gd name="T92" fmla="*/ 70734 w 460"/>
                <a:gd name="T93" fmla="*/ 56276 h 298"/>
                <a:gd name="T94" fmla="*/ 47156 w 460"/>
                <a:gd name="T95" fmla="*/ 79972 h 298"/>
                <a:gd name="T96" fmla="*/ 41261 w 460"/>
                <a:gd name="T97" fmla="*/ 82934 h 298"/>
                <a:gd name="T98" fmla="*/ 38314 w 460"/>
                <a:gd name="T99" fmla="*/ 77010 h 298"/>
                <a:gd name="T100" fmla="*/ 35367 w 460"/>
                <a:gd name="T101" fmla="*/ 77010 h 298"/>
                <a:gd name="T102" fmla="*/ 29472 w 460"/>
                <a:gd name="T103" fmla="*/ 91819 h 298"/>
                <a:gd name="T104" fmla="*/ 5894 w 460"/>
                <a:gd name="T105" fmla="*/ 109591 h 298"/>
                <a:gd name="T106" fmla="*/ 0 w 460"/>
                <a:gd name="T107" fmla="*/ 115515 h 298"/>
                <a:gd name="T108" fmla="*/ 32420 w 460"/>
                <a:gd name="T109" fmla="*/ 311001 h 298"/>
                <a:gd name="T110" fmla="*/ 55997 w 460"/>
                <a:gd name="T111" fmla="*/ 441325 h 298"/>
                <a:gd name="T112" fmla="*/ 167992 w 460"/>
                <a:gd name="T113" fmla="*/ 417630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/>
            </p:cNvSpPr>
            <p:nvPr/>
          </p:nvSpPr>
          <p:spPr bwMode="auto">
            <a:xfrm>
              <a:off x="7021647" y="3772087"/>
              <a:ext cx="1195627" cy="515324"/>
            </a:xfrm>
            <a:custGeom>
              <a:avLst/>
              <a:gdLst>
                <a:gd name="T0" fmla="*/ 14754 w 694"/>
                <a:gd name="T1" fmla="*/ 356002 h 300"/>
                <a:gd name="T2" fmla="*/ 29508 w 694"/>
                <a:gd name="T3" fmla="*/ 338349 h 300"/>
                <a:gd name="T4" fmla="*/ 41312 w 694"/>
                <a:gd name="T5" fmla="*/ 311870 h 300"/>
                <a:gd name="T6" fmla="*/ 120984 w 694"/>
                <a:gd name="T7" fmla="*/ 270679 h 300"/>
                <a:gd name="T8" fmla="*/ 150492 w 694"/>
                <a:gd name="T9" fmla="*/ 235373 h 300"/>
                <a:gd name="T10" fmla="*/ 168197 w 694"/>
                <a:gd name="T11" fmla="*/ 229489 h 300"/>
                <a:gd name="T12" fmla="*/ 182951 w 694"/>
                <a:gd name="T13" fmla="*/ 217720 h 300"/>
                <a:gd name="T14" fmla="*/ 200656 w 694"/>
                <a:gd name="T15" fmla="*/ 211836 h 300"/>
                <a:gd name="T16" fmla="*/ 241968 w 694"/>
                <a:gd name="T17" fmla="*/ 197125 h 300"/>
                <a:gd name="T18" fmla="*/ 280329 w 694"/>
                <a:gd name="T19" fmla="*/ 144166 h 300"/>
                <a:gd name="T20" fmla="*/ 283280 w 694"/>
                <a:gd name="T21" fmla="*/ 114745 h 300"/>
                <a:gd name="T22" fmla="*/ 312788 w 694"/>
                <a:gd name="T23" fmla="*/ 111802 h 300"/>
                <a:gd name="T24" fmla="*/ 362952 w 694"/>
                <a:gd name="T25" fmla="*/ 105918 h 300"/>
                <a:gd name="T26" fmla="*/ 967872 w 694"/>
                <a:gd name="T27" fmla="*/ 5884 h 300"/>
                <a:gd name="T28" fmla="*/ 982626 w 694"/>
                <a:gd name="T29" fmla="*/ 17653 h 300"/>
                <a:gd name="T30" fmla="*/ 1000331 w 694"/>
                <a:gd name="T31" fmla="*/ 44133 h 300"/>
                <a:gd name="T32" fmla="*/ 994430 w 694"/>
                <a:gd name="T33" fmla="*/ 47075 h 300"/>
                <a:gd name="T34" fmla="*/ 976725 w 694"/>
                <a:gd name="T35" fmla="*/ 47075 h 300"/>
                <a:gd name="T36" fmla="*/ 970823 w 694"/>
                <a:gd name="T37" fmla="*/ 50017 h 300"/>
                <a:gd name="T38" fmla="*/ 935413 w 694"/>
                <a:gd name="T39" fmla="*/ 73554 h 300"/>
                <a:gd name="T40" fmla="*/ 902954 w 694"/>
                <a:gd name="T41" fmla="*/ 97092 h 300"/>
                <a:gd name="T42" fmla="*/ 914757 w 694"/>
                <a:gd name="T43" fmla="*/ 100034 h 300"/>
                <a:gd name="T44" fmla="*/ 961971 w 694"/>
                <a:gd name="T45" fmla="*/ 79439 h 300"/>
                <a:gd name="T46" fmla="*/ 979676 w 694"/>
                <a:gd name="T47" fmla="*/ 94149 h 300"/>
                <a:gd name="T48" fmla="*/ 991479 w 694"/>
                <a:gd name="T49" fmla="*/ 100034 h 300"/>
                <a:gd name="T50" fmla="*/ 1012135 w 694"/>
                <a:gd name="T51" fmla="*/ 79439 h 300"/>
                <a:gd name="T52" fmla="*/ 1023938 w 694"/>
                <a:gd name="T53" fmla="*/ 123571 h 300"/>
                <a:gd name="T54" fmla="*/ 1006233 w 694"/>
                <a:gd name="T55" fmla="*/ 150051 h 300"/>
                <a:gd name="T56" fmla="*/ 982626 w 694"/>
                <a:gd name="T57" fmla="*/ 167704 h 300"/>
                <a:gd name="T58" fmla="*/ 947216 w 694"/>
                <a:gd name="T59" fmla="*/ 170646 h 300"/>
                <a:gd name="T60" fmla="*/ 941315 w 694"/>
                <a:gd name="T61" fmla="*/ 161819 h 300"/>
                <a:gd name="T62" fmla="*/ 932462 w 694"/>
                <a:gd name="T63" fmla="*/ 152993 h 300"/>
                <a:gd name="T64" fmla="*/ 929511 w 694"/>
                <a:gd name="T65" fmla="*/ 179472 h 300"/>
                <a:gd name="T66" fmla="*/ 941315 w 694"/>
                <a:gd name="T67" fmla="*/ 188299 h 300"/>
                <a:gd name="T68" fmla="*/ 947216 w 694"/>
                <a:gd name="T69" fmla="*/ 211836 h 300"/>
                <a:gd name="T70" fmla="*/ 905905 w 694"/>
                <a:gd name="T71" fmla="*/ 238316 h 300"/>
                <a:gd name="T72" fmla="*/ 902954 w 694"/>
                <a:gd name="T73" fmla="*/ 247142 h 300"/>
                <a:gd name="T74" fmla="*/ 961971 w 694"/>
                <a:gd name="T75" fmla="*/ 229489 h 300"/>
                <a:gd name="T76" fmla="*/ 979676 w 694"/>
                <a:gd name="T77" fmla="*/ 232431 h 300"/>
                <a:gd name="T78" fmla="*/ 932462 w 694"/>
                <a:gd name="T79" fmla="*/ 273622 h 300"/>
                <a:gd name="T80" fmla="*/ 882298 w 694"/>
                <a:gd name="T81" fmla="*/ 311870 h 300"/>
                <a:gd name="T82" fmla="*/ 873446 w 694"/>
                <a:gd name="T83" fmla="*/ 320696 h 300"/>
                <a:gd name="T84" fmla="*/ 826232 w 694"/>
                <a:gd name="T85" fmla="*/ 379540 h 300"/>
                <a:gd name="T86" fmla="*/ 799675 w 694"/>
                <a:gd name="T87" fmla="*/ 429556 h 300"/>
                <a:gd name="T88" fmla="*/ 590166 w 694"/>
                <a:gd name="T89" fmla="*/ 332465 h 300"/>
                <a:gd name="T90" fmla="*/ 430821 w 694"/>
                <a:gd name="T91" fmla="*/ 311870 h 300"/>
                <a:gd name="T92" fmla="*/ 419018 w 694"/>
                <a:gd name="T93" fmla="*/ 308928 h 300"/>
                <a:gd name="T94" fmla="*/ 256722 w 694"/>
                <a:gd name="T95" fmla="*/ 320696 h 300"/>
                <a:gd name="T96" fmla="*/ 224263 w 694"/>
                <a:gd name="T97" fmla="*/ 347176 h 300"/>
                <a:gd name="T98" fmla="*/ 0 w 694"/>
                <a:gd name="T99" fmla="*/ 391308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29"/>
            <p:cNvSpPr>
              <a:spLocks/>
            </p:cNvSpPr>
            <p:nvPr/>
          </p:nvSpPr>
          <p:spPr bwMode="auto">
            <a:xfrm>
              <a:off x="7219991" y="3190029"/>
              <a:ext cx="609863" cy="602447"/>
            </a:xfrm>
            <a:custGeom>
              <a:avLst/>
              <a:gdLst>
                <a:gd name="T0" fmla="*/ 174096 w 354"/>
                <a:gd name="T1" fmla="*/ 0 h 350"/>
                <a:gd name="T2" fmla="*/ 171145 w 354"/>
                <a:gd name="T3" fmla="*/ 23586 h 350"/>
                <a:gd name="T4" fmla="*/ 177047 w 354"/>
                <a:gd name="T5" fmla="*/ 47171 h 350"/>
                <a:gd name="T6" fmla="*/ 162293 w 354"/>
                <a:gd name="T7" fmla="*/ 112032 h 350"/>
                <a:gd name="T8" fmla="*/ 165244 w 354"/>
                <a:gd name="T9" fmla="*/ 132670 h 350"/>
                <a:gd name="T10" fmla="*/ 156391 w 354"/>
                <a:gd name="T11" fmla="*/ 159204 h 350"/>
                <a:gd name="T12" fmla="*/ 129834 w 354"/>
                <a:gd name="T13" fmla="*/ 188686 h 350"/>
                <a:gd name="T14" fmla="*/ 115080 w 354"/>
                <a:gd name="T15" fmla="*/ 197531 h 350"/>
                <a:gd name="T16" fmla="*/ 94425 w 354"/>
                <a:gd name="T17" fmla="*/ 203427 h 350"/>
                <a:gd name="T18" fmla="*/ 85573 w 354"/>
                <a:gd name="T19" fmla="*/ 221116 h 350"/>
                <a:gd name="T20" fmla="*/ 76720 w 354"/>
                <a:gd name="T21" fmla="*/ 262391 h 350"/>
                <a:gd name="T22" fmla="*/ 53114 w 354"/>
                <a:gd name="T23" fmla="*/ 259443 h 350"/>
                <a:gd name="T24" fmla="*/ 35409 w 354"/>
                <a:gd name="T25" fmla="*/ 294822 h 350"/>
                <a:gd name="T26" fmla="*/ 35409 w 354"/>
                <a:gd name="T27" fmla="*/ 327252 h 350"/>
                <a:gd name="T28" fmla="*/ 14754 w 354"/>
                <a:gd name="T29" fmla="*/ 353786 h 350"/>
                <a:gd name="T30" fmla="*/ 2951 w 354"/>
                <a:gd name="T31" fmla="*/ 374424 h 350"/>
                <a:gd name="T32" fmla="*/ 2951 w 354"/>
                <a:gd name="T33" fmla="*/ 395061 h 350"/>
                <a:gd name="T34" fmla="*/ 29508 w 354"/>
                <a:gd name="T35" fmla="*/ 433388 h 350"/>
                <a:gd name="T36" fmla="*/ 47212 w 354"/>
                <a:gd name="T37" fmla="*/ 459922 h 350"/>
                <a:gd name="T38" fmla="*/ 64917 w 354"/>
                <a:gd name="T39" fmla="*/ 462870 h 350"/>
                <a:gd name="T40" fmla="*/ 70819 w 354"/>
                <a:gd name="T41" fmla="*/ 468767 h 350"/>
                <a:gd name="T42" fmla="*/ 88523 w 354"/>
                <a:gd name="T43" fmla="*/ 474663 h 350"/>
                <a:gd name="T44" fmla="*/ 88523 w 354"/>
                <a:gd name="T45" fmla="*/ 489404 h 350"/>
                <a:gd name="T46" fmla="*/ 129834 w 354"/>
                <a:gd name="T47" fmla="*/ 515938 h 350"/>
                <a:gd name="T48" fmla="*/ 156391 w 354"/>
                <a:gd name="T49" fmla="*/ 507093 h 350"/>
                <a:gd name="T50" fmla="*/ 165244 w 354"/>
                <a:gd name="T51" fmla="*/ 492352 h 350"/>
                <a:gd name="T52" fmla="*/ 179998 w 354"/>
                <a:gd name="T53" fmla="*/ 504145 h 350"/>
                <a:gd name="T54" fmla="*/ 218358 w 354"/>
                <a:gd name="T55" fmla="*/ 489404 h 350"/>
                <a:gd name="T56" fmla="*/ 227210 w 354"/>
                <a:gd name="T57" fmla="*/ 471715 h 350"/>
                <a:gd name="T58" fmla="*/ 256718 w 354"/>
                <a:gd name="T59" fmla="*/ 456974 h 350"/>
                <a:gd name="T60" fmla="*/ 283275 w 354"/>
                <a:gd name="T61" fmla="*/ 436336 h 350"/>
                <a:gd name="T62" fmla="*/ 280324 w 354"/>
                <a:gd name="T63" fmla="*/ 409802 h 350"/>
                <a:gd name="T64" fmla="*/ 324586 w 354"/>
                <a:gd name="T65" fmla="*/ 277132 h 350"/>
                <a:gd name="T66" fmla="*/ 345241 w 354"/>
                <a:gd name="T67" fmla="*/ 285977 h 350"/>
                <a:gd name="T68" fmla="*/ 354094 w 354"/>
                <a:gd name="T69" fmla="*/ 297770 h 350"/>
                <a:gd name="T70" fmla="*/ 377700 w 354"/>
                <a:gd name="T71" fmla="*/ 280081 h 350"/>
                <a:gd name="T72" fmla="*/ 395404 w 354"/>
                <a:gd name="T73" fmla="*/ 229961 h 350"/>
                <a:gd name="T74" fmla="*/ 419011 w 354"/>
                <a:gd name="T75" fmla="*/ 215220 h 350"/>
                <a:gd name="T76" fmla="*/ 433765 w 354"/>
                <a:gd name="T77" fmla="*/ 200479 h 350"/>
                <a:gd name="T78" fmla="*/ 448519 w 354"/>
                <a:gd name="T79" fmla="*/ 176893 h 350"/>
                <a:gd name="T80" fmla="*/ 445568 w 354"/>
                <a:gd name="T81" fmla="*/ 168048 h 350"/>
                <a:gd name="T82" fmla="*/ 448519 w 354"/>
                <a:gd name="T83" fmla="*/ 132670 h 350"/>
                <a:gd name="T84" fmla="*/ 507534 w 354"/>
                <a:gd name="T85" fmla="*/ 162152 h 350"/>
                <a:gd name="T86" fmla="*/ 516386 w 354"/>
                <a:gd name="T87" fmla="*/ 162152 h 350"/>
                <a:gd name="T88" fmla="*/ 522288 w 354"/>
                <a:gd name="T89" fmla="*/ 135618 h 350"/>
                <a:gd name="T90" fmla="*/ 504583 w 354"/>
                <a:gd name="T91" fmla="*/ 106136 h 350"/>
                <a:gd name="T92" fmla="*/ 489829 w 354"/>
                <a:gd name="T93" fmla="*/ 100239 h 350"/>
                <a:gd name="T94" fmla="*/ 472125 w 354"/>
                <a:gd name="T95" fmla="*/ 94343 h 350"/>
                <a:gd name="T96" fmla="*/ 433765 w 354"/>
                <a:gd name="T97" fmla="*/ 114980 h 350"/>
                <a:gd name="T98" fmla="*/ 404257 w 354"/>
                <a:gd name="T99" fmla="*/ 117929 h 350"/>
                <a:gd name="T100" fmla="*/ 392454 w 354"/>
                <a:gd name="T101" fmla="*/ 123825 h 350"/>
                <a:gd name="T102" fmla="*/ 374749 w 354"/>
                <a:gd name="T103" fmla="*/ 141514 h 350"/>
                <a:gd name="T104" fmla="*/ 342290 w 354"/>
                <a:gd name="T105" fmla="*/ 170997 h 350"/>
                <a:gd name="T106" fmla="*/ 330487 w 354"/>
                <a:gd name="T107" fmla="*/ 185738 h 350"/>
                <a:gd name="T108" fmla="*/ 200653 w 354"/>
                <a:gd name="T109" fmla="*/ 132670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/>
            </p:cNvSpPr>
            <p:nvPr/>
          </p:nvSpPr>
          <p:spPr bwMode="auto">
            <a:xfrm>
              <a:off x="8261763" y="2724753"/>
              <a:ext cx="231711" cy="226150"/>
            </a:xfrm>
            <a:custGeom>
              <a:avLst/>
              <a:gdLst>
                <a:gd name="T0" fmla="*/ 0 w 134"/>
                <a:gd name="T1" fmla="*/ 43360 h 134"/>
                <a:gd name="T2" fmla="*/ 68121 w 134"/>
                <a:gd name="T3" fmla="*/ 26016 h 134"/>
                <a:gd name="T4" fmla="*/ 74044 w 134"/>
                <a:gd name="T5" fmla="*/ 34688 h 134"/>
                <a:gd name="T6" fmla="*/ 74044 w 134"/>
                <a:gd name="T7" fmla="*/ 31797 h 134"/>
                <a:gd name="T8" fmla="*/ 77006 w 134"/>
                <a:gd name="T9" fmla="*/ 26016 h 134"/>
                <a:gd name="T10" fmla="*/ 177706 w 134"/>
                <a:gd name="T11" fmla="*/ 0 h 134"/>
                <a:gd name="T12" fmla="*/ 198438 w 134"/>
                <a:gd name="T13" fmla="*/ 80939 h 134"/>
                <a:gd name="T14" fmla="*/ 195476 w 134"/>
                <a:gd name="T15" fmla="*/ 89611 h 134"/>
                <a:gd name="T16" fmla="*/ 195476 w 134"/>
                <a:gd name="T17" fmla="*/ 92501 h 134"/>
                <a:gd name="T18" fmla="*/ 195476 w 134"/>
                <a:gd name="T19" fmla="*/ 98283 h 134"/>
                <a:gd name="T20" fmla="*/ 195476 w 134"/>
                <a:gd name="T21" fmla="*/ 101174 h 134"/>
                <a:gd name="T22" fmla="*/ 183629 w 134"/>
                <a:gd name="T23" fmla="*/ 101174 h 134"/>
                <a:gd name="T24" fmla="*/ 151050 w 134"/>
                <a:gd name="T25" fmla="*/ 115627 h 134"/>
                <a:gd name="T26" fmla="*/ 142165 w 134"/>
                <a:gd name="T27" fmla="*/ 115627 h 134"/>
                <a:gd name="T28" fmla="*/ 139203 w 134"/>
                <a:gd name="T29" fmla="*/ 118518 h 134"/>
                <a:gd name="T30" fmla="*/ 136241 w 134"/>
                <a:gd name="T31" fmla="*/ 124299 h 134"/>
                <a:gd name="T32" fmla="*/ 136241 w 134"/>
                <a:gd name="T33" fmla="*/ 127190 h 134"/>
                <a:gd name="T34" fmla="*/ 115509 w 134"/>
                <a:gd name="T35" fmla="*/ 130080 h 134"/>
                <a:gd name="T36" fmla="*/ 88853 w 134"/>
                <a:gd name="T37" fmla="*/ 141643 h 134"/>
                <a:gd name="T38" fmla="*/ 85891 w 134"/>
                <a:gd name="T39" fmla="*/ 135862 h 134"/>
                <a:gd name="T40" fmla="*/ 68121 w 134"/>
                <a:gd name="T41" fmla="*/ 153206 h 134"/>
                <a:gd name="T42" fmla="*/ 29618 w 134"/>
                <a:gd name="T43" fmla="*/ 185003 h 134"/>
                <a:gd name="T44" fmla="*/ 14809 w 134"/>
                <a:gd name="T45" fmla="*/ 193675 h 134"/>
                <a:gd name="T46" fmla="*/ 2962 w 134"/>
                <a:gd name="T47" fmla="*/ 182112 h 134"/>
                <a:gd name="T48" fmla="*/ 20732 w 134"/>
                <a:gd name="T49" fmla="*/ 164768 h 134"/>
                <a:gd name="T50" fmla="*/ 20732 w 134"/>
                <a:gd name="T51" fmla="*/ 158987 h 134"/>
                <a:gd name="T52" fmla="*/ 14809 w 134"/>
                <a:gd name="T53" fmla="*/ 147424 h 134"/>
                <a:gd name="T54" fmla="*/ 0 w 134"/>
                <a:gd name="T55" fmla="*/ 43360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" name="Group 1"/>
          <p:cNvGrpSpPr>
            <a:grpSpLocks/>
          </p:cNvGrpSpPr>
          <p:nvPr/>
        </p:nvGrpSpPr>
        <p:grpSpPr bwMode="auto">
          <a:xfrm>
            <a:off x="568163" y="4788585"/>
            <a:ext cx="1538559" cy="1338361"/>
            <a:chOff x="242888" y="2395538"/>
            <a:chExt cx="1158875" cy="1009650"/>
          </a:xfrm>
          <a:solidFill>
            <a:schemeClr val="accent2"/>
          </a:solidFill>
        </p:grpSpPr>
        <p:sp>
          <p:nvSpPr>
            <p:cNvPr id="262" name="Freeform 1165"/>
            <p:cNvSpPr>
              <a:spLocks/>
            </p:cNvSpPr>
            <p:nvPr/>
          </p:nvSpPr>
          <p:spPr bwMode="auto">
            <a:xfrm>
              <a:off x="1304925" y="3306763"/>
              <a:ext cx="33338" cy="39687"/>
            </a:xfrm>
            <a:custGeom>
              <a:avLst/>
              <a:gdLst>
                <a:gd name="T0" fmla="*/ 25400 w 63"/>
                <a:gd name="T1" fmla="*/ 4700 h 76"/>
                <a:gd name="T2" fmla="*/ 29634 w 63"/>
                <a:gd name="T3" fmla="*/ 3133 h 76"/>
                <a:gd name="T4" fmla="*/ 31221 w 63"/>
                <a:gd name="T5" fmla="*/ 522 h 76"/>
                <a:gd name="T6" fmla="*/ 32809 w 63"/>
                <a:gd name="T7" fmla="*/ 1567 h 76"/>
                <a:gd name="T8" fmla="*/ 33338 w 63"/>
                <a:gd name="T9" fmla="*/ 6789 h 76"/>
                <a:gd name="T10" fmla="*/ 25400 w 63"/>
                <a:gd name="T11" fmla="*/ 37076 h 76"/>
                <a:gd name="T12" fmla="*/ 23813 w 63"/>
                <a:gd name="T13" fmla="*/ 34465 h 76"/>
                <a:gd name="T14" fmla="*/ 20109 w 63"/>
                <a:gd name="T15" fmla="*/ 33943 h 76"/>
                <a:gd name="T16" fmla="*/ 19579 w 63"/>
                <a:gd name="T17" fmla="*/ 34465 h 76"/>
                <a:gd name="T18" fmla="*/ 17463 w 63"/>
                <a:gd name="T19" fmla="*/ 39687 h 76"/>
                <a:gd name="T20" fmla="*/ 16934 w 63"/>
                <a:gd name="T21" fmla="*/ 37076 h 76"/>
                <a:gd name="T22" fmla="*/ 14817 w 63"/>
                <a:gd name="T23" fmla="*/ 34987 h 76"/>
                <a:gd name="T24" fmla="*/ 13759 w 63"/>
                <a:gd name="T25" fmla="*/ 30810 h 76"/>
                <a:gd name="T26" fmla="*/ 14288 w 63"/>
                <a:gd name="T27" fmla="*/ 31854 h 76"/>
                <a:gd name="T28" fmla="*/ 17463 w 63"/>
                <a:gd name="T29" fmla="*/ 29765 h 76"/>
                <a:gd name="T30" fmla="*/ 16404 w 63"/>
                <a:gd name="T31" fmla="*/ 26632 h 76"/>
                <a:gd name="T32" fmla="*/ 8467 w 63"/>
                <a:gd name="T33" fmla="*/ 24021 h 76"/>
                <a:gd name="T34" fmla="*/ 6350 w 63"/>
                <a:gd name="T35" fmla="*/ 21410 h 76"/>
                <a:gd name="T36" fmla="*/ 2117 w 63"/>
                <a:gd name="T37" fmla="*/ 9400 h 76"/>
                <a:gd name="T38" fmla="*/ 0 w 63"/>
                <a:gd name="T39" fmla="*/ 7833 h 76"/>
                <a:gd name="T40" fmla="*/ 529 w 63"/>
                <a:gd name="T41" fmla="*/ 0 h 76"/>
                <a:gd name="T42" fmla="*/ 10583 w 63"/>
                <a:gd name="T43" fmla="*/ 0 h 76"/>
                <a:gd name="T44" fmla="*/ 11642 w 63"/>
                <a:gd name="T45" fmla="*/ 522 h 76"/>
                <a:gd name="T46" fmla="*/ 10583 w 63"/>
                <a:gd name="T47" fmla="*/ 7833 h 76"/>
                <a:gd name="T48" fmla="*/ 12171 w 63"/>
                <a:gd name="T49" fmla="*/ 5222 h 76"/>
                <a:gd name="T50" fmla="*/ 15346 w 63"/>
                <a:gd name="T51" fmla="*/ 2611 h 76"/>
                <a:gd name="T52" fmla="*/ 17992 w 63"/>
                <a:gd name="T53" fmla="*/ 1567 h 76"/>
                <a:gd name="T54" fmla="*/ 20109 w 63"/>
                <a:gd name="T55" fmla="*/ 6266 h 76"/>
                <a:gd name="T56" fmla="*/ 20638 w 63"/>
                <a:gd name="T57" fmla="*/ 13055 h 76"/>
                <a:gd name="T58" fmla="*/ 18521 w 63"/>
                <a:gd name="T59" fmla="*/ 14099 h 76"/>
                <a:gd name="T60" fmla="*/ 11113 w 63"/>
                <a:gd name="T61" fmla="*/ 18799 h 76"/>
                <a:gd name="T62" fmla="*/ 16404 w 63"/>
                <a:gd name="T63" fmla="*/ 18799 h 76"/>
                <a:gd name="T64" fmla="*/ 15346 w 63"/>
                <a:gd name="T65" fmla="*/ 21410 h 76"/>
                <a:gd name="T66" fmla="*/ 17992 w 63"/>
                <a:gd name="T67" fmla="*/ 21410 h 76"/>
                <a:gd name="T68" fmla="*/ 21167 w 63"/>
                <a:gd name="T69" fmla="*/ 17755 h 76"/>
                <a:gd name="T70" fmla="*/ 24871 w 63"/>
                <a:gd name="T71" fmla="*/ 10444 h 76"/>
                <a:gd name="T72" fmla="*/ 24871 w 63"/>
                <a:gd name="T73" fmla="*/ 5222 h 76"/>
                <a:gd name="T74" fmla="*/ 25400 w 63"/>
                <a:gd name="T75" fmla="*/ 470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" h="76">
                  <a:moveTo>
                    <a:pt x="48" y="9"/>
                  </a:moveTo>
                  <a:lnTo>
                    <a:pt x="56" y="6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1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3" y="76"/>
                  </a:lnTo>
                  <a:lnTo>
                    <a:pt x="32" y="71"/>
                  </a:lnTo>
                  <a:lnTo>
                    <a:pt x="28" y="67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33" y="57"/>
                  </a:lnTo>
                  <a:lnTo>
                    <a:pt x="31" y="51"/>
                  </a:lnTo>
                  <a:lnTo>
                    <a:pt x="16" y="46"/>
                  </a:lnTo>
                  <a:lnTo>
                    <a:pt x="12" y="41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1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0" y="15"/>
                  </a:lnTo>
                  <a:lnTo>
                    <a:pt x="23" y="10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8" y="12"/>
                  </a:lnTo>
                  <a:lnTo>
                    <a:pt x="39" y="25"/>
                  </a:lnTo>
                  <a:lnTo>
                    <a:pt x="35" y="27"/>
                  </a:lnTo>
                  <a:lnTo>
                    <a:pt x="21" y="36"/>
                  </a:lnTo>
                  <a:lnTo>
                    <a:pt x="31" y="36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40" y="34"/>
                  </a:lnTo>
                  <a:lnTo>
                    <a:pt x="47" y="20"/>
                  </a:lnTo>
                  <a:lnTo>
                    <a:pt x="47" y="1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167"/>
            <p:cNvSpPr>
              <a:spLocks/>
            </p:cNvSpPr>
            <p:nvPr/>
          </p:nvSpPr>
          <p:spPr bwMode="auto">
            <a:xfrm>
              <a:off x="1322388" y="3341688"/>
              <a:ext cx="26987" cy="44450"/>
            </a:xfrm>
            <a:custGeom>
              <a:avLst/>
              <a:gdLst>
                <a:gd name="T0" fmla="*/ 6350 w 51"/>
                <a:gd name="T1" fmla="*/ 22225 h 84"/>
                <a:gd name="T2" fmla="*/ 5292 w 51"/>
                <a:gd name="T3" fmla="*/ 19050 h 84"/>
                <a:gd name="T4" fmla="*/ 6350 w 51"/>
                <a:gd name="T5" fmla="*/ 12700 h 84"/>
                <a:gd name="T6" fmla="*/ 3704 w 51"/>
                <a:gd name="T7" fmla="*/ 16404 h 84"/>
                <a:gd name="T8" fmla="*/ 2117 w 51"/>
                <a:gd name="T9" fmla="*/ 14817 h 84"/>
                <a:gd name="T10" fmla="*/ 3175 w 51"/>
                <a:gd name="T11" fmla="*/ 12700 h 84"/>
                <a:gd name="T12" fmla="*/ 4762 w 51"/>
                <a:gd name="T13" fmla="*/ 9525 h 84"/>
                <a:gd name="T14" fmla="*/ 0 w 51"/>
                <a:gd name="T15" fmla="*/ 7938 h 84"/>
                <a:gd name="T16" fmla="*/ 12700 w 51"/>
                <a:gd name="T17" fmla="*/ 0 h 84"/>
                <a:gd name="T18" fmla="*/ 13758 w 51"/>
                <a:gd name="T19" fmla="*/ 529 h 84"/>
                <a:gd name="T20" fmla="*/ 16933 w 51"/>
                <a:gd name="T21" fmla="*/ 6879 h 84"/>
                <a:gd name="T22" fmla="*/ 11641 w 51"/>
                <a:gd name="T23" fmla="*/ 7938 h 84"/>
                <a:gd name="T24" fmla="*/ 11641 w 51"/>
                <a:gd name="T25" fmla="*/ 8467 h 84"/>
                <a:gd name="T26" fmla="*/ 16933 w 51"/>
                <a:gd name="T27" fmla="*/ 10583 h 84"/>
                <a:gd name="T28" fmla="*/ 17991 w 51"/>
                <a:gd name="T29" fmla="*/ 13758 h 84"/>
                <a:gd name="T30" fmla="*/ 15875 w 51"/>
                <a:gd name="T31" fmla="*/ 15875 h 84"/>
                <a:gd name="T32" fmla="*/ 13229 w 51"/>
                <a:gd name="T33" fmla="*/ 14817 h 84"/>
                <a:gd name="T34" fmla="*/ 12171 w 51"/>
                <a:gd name="T35" fmla="*/ 15875 h 84"/>
                <a:gd name="T36" fmla="*/ 12171 w 51"/>
                <a:gd name="T37" fmla="*/ 20108 h 84"/>
                <a:gd name="T38" fmla="*/ 10583 w 51"/>
                <a:gd name="T39" fmla="*/ 20638 h 84"/>
                <a:gd name="T40" fmla="*/ 13229 w 51"/>
                <a:gd name="T41" fmla="*/ 27517 h 84"/>
                <a:gd name="T42" fmla="*/ 19579 w 51"/>
                <a:gd name="T43" fmla="*/ 28575 h 84"/>
                <a:gd name="T44" fmla="*/ 20108 w 51"/>
                <a:gd name="T45" fmla="*/ 31750 h 84"/>
                <a:gd name="T46" fmla="*/ 21695 w 51"/>
                <a:gd name="T47" fmla="*/ 31750 h 84"/>
                <a:gd name="T48" fmla="*/ 26987 w 51"/>
                <a:gd name="T49" fmla="*/ 42333 h 84"/>
                <a:gd name="T50" fmla="*/ 26987 w 51"/>
                <a:gd name="T51" fmla="*/ 44450 h 84"/>
                <a:gd name="T52" fmla="*/ 26458 w 51"/>
                <a:gd name="T53" fmla="*/ 44450 h 84"/>
                <a:gd name="T54" fmla="*/ 15875 w 51"/>
                <a:gd name="T55" fmla="*/ 34925 h 84"/>
                <a:gd name="T56" fmla="*/ 15346 w 51"/>
                <a:gd name="T57" fmla="*/ 33338 h 84"/>
                <a:gd name="T58" fmla="*/ 15875 w 51"/>
                <a:gd name="T59" fmla="*/ 32808 h 84"/>
                <a:gd name="T60" fmla="*/ 15875 w 51"/>
                <a:gd name="T61" fmla="*/ 31221 h 84"/>
                <a:gd name="T62" fmla="*/ 14287 w 51"/>
                <a:gd name="T63" fmla="*/ 30692 h 84"/>
                <a:gd name="T64" fmla="*/ 7408 w 51"/>
                <a:gd name="T65" fmla="*/ 22225 h 84"/>
                <a:gd name="T66" fmla="*/ 6350 w 51"/>
                <a:gd name="T67" fmla="*/ 2222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84">
                  <a:moveTo>
                    <a:pt x="12" y="42"/>
                  </a:moveTo>
                  <a:lnTo>
                    <a:pt x="10" y="36"/>
                  </a:lnTo>
                  <a:lnTo>
                    <a:pt x="12" y="2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32" y="20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25" y="52"/>
                  </a:lnTo>
                  <a:lnTo>
                    <a:pt x="37" y="54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51" y="80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27" y="58"/>
                  </a:lnTo>
                  <a:lnTo>
                    <a:pt x="14" y="42"/>
                  </a:lnTo>
                  <a:lnTo>
                    <a:pt x="1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169"/>
            <p:cNvSpPr>
              <a:spLocks/>
            </p:cNvSpPr>
            <p:nvPr/>
          </p:nvSpPr>
          <p:spPr bwMode="auto">
            <a:xfrm>
              <a:off x="1363663" y="3308350"/>
              <a:ext cx="9525" cy="11113"/>
            </a:xfrm>
            <a:custGeom>
              <a:avLst/>
              <a:gdLst>
                <a:gd name="T0" fmla="*/ 0 w 16"/>
                <a:gd name="T1" fmla="*/ 5883 h 17"/>
                <a:gd name="T2" fmla="*/ 1191 w 16"/>
                <a:gd name="T3" fmla="*/ 2615 h 17"/>
                <a:gd name="T4" fmla="*/ 4763 w 16"/>
                <a:gd name="T5" fmla="*/ 0 h 17"/>
                <a:gd name="T6" fmla="*/ 8334 w 16"/>
                <a:gd name="T7" fmla="*/ 3922 h 17"/>
                <a:gd name="T8" fmla="*/ 9525 w 16"/>
                <a:gd name="T9" fmla="*/ 7191 h 17"/>
                <a:gd name="T10" fmla="*/ 6548 w 16"/>
                <a:gd name="T11" fmla="*/ 11113 h 17"/>
                <a:gd name="T12" fmla="*/ 2381 w 16"/>
                <a:gd name="T13" fmla="*/ 6537 h 17"/>
                <a:gd name="T14" fmla="*/ 0 w 16"/>
                <a:gd name="T15" fmla="*/ 588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6" y="11"/>
                  </a:lnTo>
                  <a:lnTo>
                    <a:pt x="11" y="17"/>
                  </a:lnTo>
                  <a:lnTo>
                    <a:pt x="4" y="1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171"/>
            <p:cNvSpPr>
              <a:spLocks/>
            </p:cNvSpPr>
            <p:nvPr/>
          </p:nvSpPr>
          <p:spPr bwMode="auto">
            <a:xfrm>
              <a:off x="1366838" y="3327400"/>
              <a:ext cx="15875" cy="15875"/>
            </a:xfrm>
            <a:custGeom>
              <a:avLst/>
              <a:gdLst>
                <a:gd name="T0" fmla="*/ 0 w 32"/>
                <a:gd name="T1" fmla="*/ 0 h 34"/>
                <a:gd name="T2" fmla="*/ 5953 w 32"/>
                <a:gd name="T3" fmla="*/ 1868 h 34"/>
                <a:gd name="T4" fmla="*/ 12898 w 32"/>
                <a:gd name="T5" fmla="*/ 7004 h 34"/>
                <a:gd name="T6" fmla="*/ 15875 w 32"/>
                <a:gd name="T7" fmla="*/ 13074 h 34"/>
                <a:gd name="T8" fmla="*/ 15875 w 32"/>
                <a:gd name="T9" fmla="*/ 15875 h 34"/>
                <a:gd name="T10" fmla="*/ 14387 w 32"/>
                <a:gd name="T11" fmla="*/ 15875 h 34"/>
                <a:gd name="T12" fmla="*/ 9922 w 32"/>
                <a:gd name="T13" fmla="*/ 10272 h 34"/>
                <a:gd name="T14" fmla="*/ 6449 w 32"/>
                <a:gd name="T15" fmla="*/ 8404 h 34"/>
                <a:gd name="T16" fmla="*/ 4961 w 32"/>
                <a:gd name="T17" fmla="*/ 6070 h 34"/>
                <a:gd name="T18" fmla="*/ 2480 w 32"/>
                <a:gd name="T19" fmla="*/ 3735 h 34"/>
                <a:gd name="T20" fmla="*/ 0 w 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lnTo>
                    <a:pt x="12" y="4"/>
                  </a:lnTo>
                  <a:lnTo>
                    <a:pt x="26" y="15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0" y="22"/>
                  </a:lnTo>
                  <a:lnTo>
                    <a:pt x="13" y="18"/>
                  </a:lnTo>
                  <a:lnTo>
                    <a:pt x="10" y="13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173"/>
            <p:cNvSpPr>
              <a:spLocks/>
            </p:cNvSpPr>
            <p:nvPr/>
          </p:nvSpPr>
          <p:spPr bwMode="auto">
            <a:xfrm>
              <a:off x="1374775" y="3316288"/>
              <a:ext cx="15875" cy="26987"/>
            </a:xfrm>
            <a:custGeom>
              <a:avLst/>
              <a:gdLst>
                <a:gd name="T0" fmla="*/ 9621 w 33"/>
                <a:gd name="T1" fmla="*/ 9861 h 52"/>
                <a:gd name="T2" fmla="*/ 10583 w 33"/>
                <a:gd name="T3" fmla="*/ 9342 h 52"/>
                <a:gd name="T4" fmla="*/ 11064 w 33"/>
                <a:gd name="T5" fmla="*/ 11418 h 52"/>
                <a:gd name="T6" fmla="*/ 15875 w 33"/>
                <a:gd name="T7" fmla="*/ 17645 h 52"/>
                <a:gd name="T8" fmla="*/ 15875 w 33"/>
                <a:gd name="T9" fmla="*/ 23873 h 52"/>
                <a:gd name="T10" fmla="*/ 14432 w 33"/>
                <a:gd name="T11" fmla="*/ 26987 h 52"/>
                <a:gd name="T12" fmla="*/ 3848 w 33"/>
                <a:gd name="T13" fmla="*/ 7785 h 52"/>
                <a:gd name="T14" fmla="*/ 3848 w 33"/>
                <a:gd name="T15" fmla="*/ 5190 h 52"/>
                <a:gd name="T16" fmla="*/ 1924 w 33"/>
                <a:gd name="T17" fmla="*/ 4671 h 52"/>
                <a:gd name="T18" fmla="*/ 0 w 33"/>
                <a:gd name="T19" fmla="*/ 1557 h 52"/>
                <a:gd name="T20" fmla="*/ 0 w 33"/>
                <a:gd name="T21" fmla="*/ 0 h 52"/>
                <a:gd name="T22" fmla="*/ 1924 w 33"/>
                <a:gd name="T23" fmla="*/ 519 h 52"/>
                <a:gd name="T24" fmla="*/ 5773 w 33"/>
                <a:gd name="T25" fmla="*/ 3633 h 52"/>
                <a:gd name="T26" fmla="*/ 9621 w 33"/>
                <a:gd name="T27" fmla="*/ 9861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2">
                  <a:moveTo>
                    <a:pt x="20" y="19"/>
                  </a:moveTo>
                  <a:lnTo>
                    <a:pt x="22" y="18"/>
                  </a:lnTo>
                  <a:lnTo>
                    <a:pt x="23" y="22"/>
                  </a:lnTo>
                  <a:lnTo>
                    <a:pt x="33" y="34"/>
                  </a:lnTo>
                  <a:lnTo>
                    <a:pt x="33" y="46"/>
                  </a:lnTo>
                  <a:lnTo>
                    <a:pt x="30" y="52"/>
                  </a:lnTo>
                  <a:lnTo>
                    <a:pt x="8" y="15"/>
                  </a:lnTo>
                  <a:lnTo>
                    <a:pt x="8" y="10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1"/>
                  </a:lnTo>
                  <a:lnTo>
                    <a:pt x="12" y="7"/>
                  </a:lnTo>
                  <a:lnTo>
                    <a:pt x="20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176"/>
            <p:cNvSpPr>
              <a:spLocks/>
            </p:cNvSpPr>
            <p:nvPr/>
          </p:nvSpPr>
          <p:spPr bwMode="auto">
            <a:xfrm>
              <a:off x="1397000" y="3359150"/>
              <a:ext cx="4763" cy="9525"/>
            </a:xfrm>
            <a:custGeom>
              <a:avLst/>
              <a:gdLst>
                <a:gd name="T0" fmla="*/ 433 w 11"/>
                <a:gd name="T1" fmla="*/ 0 h 22"/>
                <a:gd name="T2" fmla="*/ 1299 w 11"/>
                <a:gd name="T3" fmla="*/ 0 h 22"/>
                <a:gd name="T4" fmla="*/ 4330 w 11"/>
                <a:gd name="T5" fmla="*/ 6494 h 22"/>
                <a:gd name="T6" fmla="*/ 4763 w 11"/>
                <a:gd name="T7" fmla="*/ 9525 h 22"/>
                <a:gd name="T8" fmla="*/ 3464 w 11"/>
                <a:gd name="T9" fmla="*/ 9092 h 22"/>
                <a:gd name="T10" fmla="*/ 0 w 11"/>
                <a:gd name="T11" fmla="*/ 2598 h 22"/>
                <a:gd name="T12" fmla="*/ 433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2">
                  <a:moveTo>
                    <a:pt x="1" y="0"/>
                  </a:moveTo>
                  <a:lnTo>
                    <a:pt x="3" y="0"/>
                  </a:lnTo>
                  <a:lnTo>
                    <a:pt x="10" y="1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582"/>
            <p:cNvSpPr>
              <a:spLocks/>
            </p:cNvSpPr>
            <p:nvPr/>
          </p:nvSpPr>
          <p:spPr bwMode="auto">
            <a:xfrm>
              <a:off x="615950" y="2687638"/>
              <a:ext cx="12700" cy="12700"/>
            </a:xfrm>
            <a:custGeom>
              <a:avLst/>
              <a:gdLst>
                <a:gd name="T0" fmla="*/ 1657 w 23"/>
                <a:gd name="T1" fmla="*/ 1361 h 28"/>
                <a:gd name="T2" fmla="*/ 3313 w 23"/>
                <a:gd name="T3" fmla="*/ 2268 h 28"/>
                <a:gd name="T4" fmla="*/ 5522 w 23"/>
                <a:gd name="T5" fmla="*/ 0 h 28"/>
                <a:gd name="T6" fmla="*/ 6626 w 23"/>
                <a:gd name="T7" fmla="*/ 0 h 28"/>
                <a:gd name="T8" fmla="*/ 7730 w 23"/>
                <a:gd name="T9" fmla="*/ 3175 h 28"/>
                <a:gd name="T10" fmla="*/ 12700 w 23"/>
                <a:gd name="T11" fmla="*/ 10432 h 28"/>
                <a:gd name="T12" fmla="*/ 12148 w 23"/>
                <a:gd name="T13" fmla="*/ 12700 h 28"/>
                <a:gd name="T14" fmla="*/ 4970 w 23"/>
                <a:gd name="T15" fmla="*/ 11793 h 28"/>
                <a:gd name="T16" fmla="*/ 3313 w 23"/>
                <a:gd name="T17" fmla="*/ 9525 h 28"/>
                <a:gd name="T18" fmla="*/ 0 w 23"/>
                <a:gd name="T19" fmla="*/ 4989 h 28"/>
                <a:gd name="T20" fmla="*/ 552 w 23"/>
                <a:gd name="T21" fmla="*/ 1361 h 28"/>
                <a:gd name="T22" fmla="*/ 1657 w 23"/>
                <a:gd name="T23" fmla="*/ 136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8">
                  <a:moveTo>
                    <a:pt x="3" y="3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23" y="23"/>
                  </a:lnTo>
                  <a:lnTo>
                    <a:pt x="22" y="28"/>
                  </a:lnTo>
                  <a:lnTo>
                    <a:pt x="9" y="26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583"/>
            <p:cNvSpPr>
              <a:spLocks/>
            </p:cNvSpPr>
            <p:nvPr/>
          </p:nvSpPr>
          <p:spPr bwMode="auto">
            <a:xfrm>
              <a:off x="395288" y="2865438"/>
              <a:ext cx="73025" cy="38100"/>
            </a:xfrm>
            <a:custGeom>
              <a:avLst/>
              <a:gdLst>
                <a:gd name="T0" fmla="*/ 48683 w 141"/>
                <a:gd name="T1" fmla="*/ 38100 h 75"/>
                <a:gd name="T2" fmla="*/ 48683 w 141"/>
                <a:gd name="T3" fmla="*/ 36068 h 75"/>
                <a:gd name="T4" fmla="*/ 47648 w 141"/>
                <a:gd name="T5" fmla="*/ 34544 h 75"/>
                <a:gd name="T6" fmla="*/ 37289 w 141"/>
                <a:gd name="T7" fmla="*/ 30480 h 75"/>
                <a:gd name="T8" fmla="*/ 26413 w 141"/>
                <a:gd name="T9" fmla="*/ 22352 h 75"/>
                <a:gd name="T10" fmla="*/ 22788 w 141"/>
                <a:gd name="T11" fmla="*/ 21336 h 75"/>
                <a:gd name="T12" fmla="*/ 16055 w 141"/>
                <a:gd name="T13" fmla="*/ 21336 h 75"/>
                <a:gd name="T14" fmla="*/ 12948 w 141"/>
                <a:gd name="T15" fmla="*/ 23876 h 75"/>
                <a:gd name="T16" fmla="*/ 9840 w 141"/>
                <a:gd name="T17" fmla="*/ 24384 h 75"/>
                <a:gd name="T18" fmla="*/ 6215 w 141"/>
                <a:gd name="T19" fmla="*/ 23368 h 75"/>
                <a:gd name="T20" fmla="*/ 3625 w 141"/>
                <a:gd name="T21" fmla="*/ 20828 h 75"/>
                <a:gd name="T22" fmla="*/ 518 w 141"/>
                <a:gd name="T23" fmla="*/ 16764 h 75"/>
                <a:gd name="T24" fmla="*/ 0 w 141"/>
                <a:gd name="T25" fmla="*/ 14732 h 75"/>
                <a:gd name="T26" fmla="*/ 2590 w 141"/>
                <a:gd name="T27" fmla="*/ 3048 h 75"/>
                <a:gd name="T28" fmla="*/ 2590 w 141"/>
                <a:gd name="T29" fmla="*/ 0 h 75"/>
                <a:gd name="T30" fmla="*/ 6215 w 141"/>
                <a:gd name="T31" fmla="*/ 4572 h 75"/>
                <a:gd name="T32" fmla="*/ 17609 w 141"/>
                <a:gd name="T33" fmla="*/ 7620 h 75"/>
                <a:gd name="T34" fmla="*/ 21752 w 141"/>
                <a:gd name="T35" fmla="*/ 9652 h 75"/>
                <a:gd name="T36" fmla="*/ 24342 w 141"/>
                <a:gd name="T37" fmla="*/ 9144 h 75"/>
                <a:gd name="T38" fmla="*/ 26413 w 141"/>
                <a:gd name="T39" fmla="*/ 7620 h 75"/>
                <a:gd name="T40" fmla="*/ 29003 w 141"/>
                <a:gd name="T41" fmla="*/ 7112 h 75"/>
                <a:gd name="T42" fmla="*/ 31074 w 141"/>
                <a:gd name="T43" fmla="*/ 4572 h 75"/>
                <a:gd name="T44" fmla="*/ 33146 w 141"/>
                <a:gd name="T45" fmla="*/ 4064 h 75"/>
                <a:gd name="T46" fmla="*/ 37289 w 141"/>
                <a:gd name="T47" fmla="*/ 6096 h 75"/>
                <a:gd name="T48" fmla="*/ 39361 w 141"/>
                <a:gd name="T49" fmla="*/ 7620 h 75"/>
                <a:gd name="T50" fmla="*/ 41951 w 141"/>
                <a:gd name="T51" fmla="*/ 8128 h 75"/>
                <a:gd name="T52" fmla="*/ 43504 w 141"/>
                <a:gd name="T53" fmla="*/ 11684 h 75"/>
                <a:gd name="T54" fmla="*/ 43504 w 141"/>
                <a:gd name="T55" fmla="*/ 15748 h 75"/>
                <a:gd name="T56" fmla="*/ 53345 w 141"/>
                <a:gd name="T57" fmla="*/ 20320 h 75"/>
                <a:gd name="T58" fmla="*/ 54898 w 141"/>
                <a:gd name="T59" fmla="*/ 22860 h 75"/>
                <a:gd name="T60" fmla="*/ 61113 w 141"/>
                <a:gd name="T61" fmla="*/ 24892 h 75"/>
                <a:gd name="T62" fmla="*/ 64221 w 141"/>
                <a:gd name="T63" fmla="*/ 23368 h 75"/>
                <a:gd name="T64" fmla="*/ 67328 w 141"/>
                <a:gd name="T65" fmla="*/ 22860 h 75"/>
                <a:gd name="T66" fmla="*/ 69918 w 141"/>
                <a:gd name="T67" fmla="*/ 24384 h 75"/>
                <a:gd name="T68" fmla="*/ 72507 w 141"/>
                <a:gd name="T69" fmla="*/ 24384 h 75"/>
                <a:gd name="T70" fmla="*/ 73025 w 141"/>
                <a:gd name="T71" fmla="*/ 26924 h 75"/>
                <a:gd name="T72" fmla="*/ 72507 w 141"/>
                <a:gd name="T73" fmla="*/ 29464 h 75"/>
                <a:gd name="T74" fmla="*/ 71989 w 141"/>
                <a:gd name="T75" fmla="*/ 30988 h 75"/>
                <a:gd name="T76" fmla="*/ 68364 w 141"/>
                <a:gd name="T77" fmla="*/ 32512 h 75"/>
                <a:gd name="T78" fmla="*/ 62149 w 141"/>
                <a:gd name="T79" fmla="*/ 30988 h 75"/>
                <a:gd name="T80" fmla="*/ 59559 w 141"/>
                <a:gd name="T81" fmla="*/ 30988 h 75"/>
                <a:gd name="T82" fmla="*/ 54898 w 141"/>
                <a:gd name="T83" fmla="*/ 38100 h 75"/>
                <a:gd name="T84" fmla="*/ 48683 w 141"/>
                <a:gd name="T85" fmla="*/ 3810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1" h="75">
                  <a:moveTo>
                    <a:pt x="94" y="75"/>
                  </a:moveTo>
                  <a:lnTo>
                    <a:pt x="94" y="71"/>
                  </a:lnTo>
                  <a:lnTo>
                    <a:pt x="92" y="68"/>
                  </a:lnTo>
                  <a:lnTo>
                    <a:pt x="72" y="60"/>
                  </a:lnTo>
                  <a:lnTo>
                    <a:pt x="51" y="44"/>
                  </a:lnTo>
                  <a:lnTo>
                    <a:pt x="44" y="42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19" y="48"/>
                  </a:lnTo>
                  <a:lnTo>
                    <a:pt x="12" y="46"/>
                  </a:lnTo>
                  <a:lnTo>
                    <a:pt x="7" y="41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6"/>
                  </a:lnTo>
                  <a:lnTo>
                    <a:pt x="5" y="0"/>
                  </a:lnTo>
                  <a:lnTo>
                    <a:pt x="12" y="9"/>
                  </a:lnTo>
                  <a:lnTo>
                    <a:pt x="34" y="15"/>
                  </a:lnTo>
                  <a:lnTo>
                    <a:pt x="42" y="19"/>
                  </a:lnTo>
                  <a:lnTo>
                    <a:pt x="47" y="18"/>
                  </a:lnTo>
                  <a:lnTo>
                    <a:pt x="51" y="15"/>
                  </a:lnTo>
                  <a:lnTo>
                    <a:pt x="56" y="14"/>
                  </a:lnTo>
                  <a:lnTo>
                    <a:pt x="60" y="9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81" y="16"/>
                  </a:lnTo>
                  <a:lnTo>
                    <a:pt x="84" y="23"/>
                  </a:lnTo>
                  <a:lnTo>
                    <a:pt x="84" y="31"/>
                  </a:lnTo>
                  <a:lnTo>
                    <a:pt x="103" y="40"/>
                  </a:lnTo>
                  <a:lnTo>
                    <a:pt x="106" y="45"/>
                  </a:lnTo>
                  <a:lnTo>
                    <a:pt x="118" y="49"/>
                  </a:lnTo>
                  <a:lnTo>
                    <a:pt x="124" y="46"/>
                  </a:lnTo>
                  <a:lnTo>
                    <a:pt x="130" y="45"/>
                  </a:lnTo>
                  <a:lnTo>
                    <a:pt x="135" y="48"/>
                  </a:lnTo>
                  <a:lnTo>
                    <a:pt x="140" y="48"/>
                  </a:lnTo>
                  <a:lnTo>
                    <a:pt x="141" y="53"/>
                  </a:lnTo>
                  <a:lnTo>
                    <a:pt x="140" y="58"/>
                  </a:lnTo>
                  <a:lnTo>
                    <a:pt x="139" y="61"/>
                  </a:lnTo>
                  <a:lnTo>
                    <a:pt x="132" y="64"/>
                  </a:lnTo>
                  <a:lnTo>
                    <a:pt x="120" y="61"/>
                  </a:lnTo>
                  <a:lnTo>
                    <a:pt x="115" y="61"/>
                  </a:lnTo>
                  <a:lnTo>
                    <a:pt x="106" y="75"/>
                  </a:lnTo>
                  <a:lnTo>
                    <a:pt x="94" y="7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585"/>
            <p:cNvSpPr>
              <a:spLocks/>
            </p:cNvSpPr>
            <p:nvPr/>
          </p:nvSpPr>
          <p:spPr bwMode="auto">
            <a:xfrm>
              <a:off x="1246188" y="3165475"/>
              <a:ext cx="22225" cy="57150"/>
            </a:xfrm>
            <a:custGeom>
              <a:avLst/>
              <a:gdLst>
                <a:gd name="T0" fmla="*/ 17056 w 43"/>
                <a:gd name="T1" fmla="*/ 11642 h 108"/>
                <a:gd name="T2" fmla="*/ 18090 w 43"/>
                <a:gd name="T3" fmla="*/ 10583 h 108"/>
                <a:gd name="T4" fmla="*/ 19124 w 43"/>
                <a:gd name="T5" fmla="*/ 16404 h 108"/>
                <a:gd name="T6" fmla="*/ 18090 w 43"/>
                <a:gd name="T7" fmla="*/ 24342 h 108"/>
                <a:gd name="T8" fmla="*/ 18607 w 43"/>
                <a:gd name="T9" fmla="*/ 20108 h 108"/>
                <a:gd name="T10" fmla="*/ 19641 w 43"/>
                <a:gd name="T11" fmla="*/ 21696 h 108"/>
                <a:gd name="T12" fmla="*/ 21191 w 43"/>
                <a:gd name="T13" fmla="*/ 24342 h 108"/>
                <a:gd name="T14" fmla="*/ 21191 w 43"/>
                <a:gd name="T15" fmla="*/ 26458 h 108"/>
                <a:gd name="T16" fmla="*/ 20158 w 43"/>
                <a:gd name="T17" fmla="*/ 27517 h 108"/>
                <a:gd name="T18" fmla="*/ 20674 w 43"/>
                <a:gd name="T19" fmla="*/ 33338 h 108"/>
                <a:gd name="T20" fmla="*/ 21708 w 43"/>
                <a:gd name="T21" fmla="*/ 34396 h 108"/>
                <a:gd name="T22" fmla="*/ 22225 w 43"/>
                <a:gd name="T23" fmla="*/ 54504 h 108"/>
                <a:gd name="T24" fmla="*/ 21191 w 43"/>
                <a:gd name="T25" fmla="*/ 57150 h 108"/>
                <a:gd name="T26" fmla="*/ 19124 w 43"/>
                <a:gd name="T27" fmla="*/ 57150 h 108"/>
                <a:gd name="T28" fmla="*/ 18607 w 43"/>
                <a:gd name="T29" fmla="*/ 51329 h 108"/>
                <a:gd name="T30" fmla="*/ 18090 w 43"/>
                <a:gd name="T31" fmla="*/ 51329 h 108"/>
                <a:gd name="T32" fmla="*/ 14472 w 43"/>
                <a:gd name="T33" fmla="*/ 41804 h 108"/>
                <a:gd name="T34" fmla="*/ 14472 w 43"/>
                <a:gd name="T35" fmla="*/ 39158 h 108"/>
                <a:gd name="T36" fmla="*/ 17573 w 43"/>
                <a:gd name="T37" fmla="*/ 32808 h 108"/>
                <a:gd name="T38" fmla="*/ 17573 w 43"/>
                <a:gd name="T39" fmla="*/ 30163 h 108"/>
                <a:gd name="T40" fmla="*/ 16540 w 43"/>
                <a:gd name="T41" fmla="*/ 34925 h 108"/>
                <a:gd name="T42" fmla="*/ 14989 w 43"/>
                <a:gd name="T43" fmla="*/ 35983 h 108"/>
                <a:gd name="T44" fmla="*/ 13438 w 43"/>
                <a:gd name="T45" fmla="*/ 35983 h 108"/>
                <a:gd name="T46" fmla="*/ 12405 w 43"/>
                <a:gd name="T47" fmla="*/ 34925 h 108"/>
                <a:gd name="T48" fmla="*/ 10337 w 43"/>
                <a:gd name="T49" fmla="*/ 31221 h 108"/>
                <a:gd name="T50" fmla="*/ 8270 w 43"/>
                <a:gd name="T51" fmla="*/ 30692 h 108"/>
                <a:gd name="T52" fmla="*/ 6719 w 43"/>
                <a:gd name="T53" fmla="*/ 28575 h 108"/>
                <a:gd name="T54" fmla="*/ 7753 w 43"/>
                <a:gd name="T55" fmla="*/ 28575 h 108"/>
                <a:gd name="T56" fmla="*/ 8787 w 43"/>
                <a:gd name="T57" fmla="*/ 25929 h 108"/>
                <a:gd name="T58" fmla="*/ 7236 w 43"/>
                <a:gd name="T59" fmla="*/ 24342 h 108"/>
                <a:gd name="T60" fmla="*/ 8787 w 43"/>
                <a:gd name="T61" fmla="*/ 22754 h 108"/>
                <a:gd name="T62" fmla="*/ 9303 w 43"/>
                <a:gd name="T63" fmla="*/ 20108 h 108"/>
                <a:gd name="T64" fmla="*/ 7236 w 43"/>
                <a:gd name="T65" fmla="*/ 18521 h 108"/>
                <a:gd name="T66" fmla="*/ 5169 w 43"/>
                <a:gd name="T67" fmla="*/ 13229 h 108"/>
                <a:gd name="T68" fmla="*/ 1034 w 43"/>
                <a:gd name="T69" fmla="*/ 10583 h 108"/>
                <a:gd name="T70" fmla="*/ 0 w 43"/>
                <a:gd name="T71" fmla="*/ 8467 h 108"/>
                <a:gd name="T72" fmla="*/ 1034 w 43"/>
                <a:gd name="T73" fmla="*/ 6350 h 108"/>
                <a:gd name="T74" fmla="*/ 1034 w 43"/>
                <a:gd name="T75" fmla="*/ 4233 h 108"/>
                <a:gd name="T76" fmla="*/ 2067 w 43"/>
                <a:gd name="T77" fmla="*/ 1588 h 108"/>
                <a:gd name="T78" fmla="*/ 3618 w 43"/>
                <a:gd name="T79" fmla="*/ 0 h 108"/>
                <a:gd name="T80" fmla="*/ 5685 w 43"/>
                <a:gd name="T81" fmla="*/ 3175 h 108"/>
                <a:gd name="T82" fmla="*/ 8787 w 43"/>
                <a:gd name="T83" fmla="*/ 3704 h 108"/>
                <a:gd name="T84" fmla="*/ 12405 w 43"/>
                <a:gd name="T85" fmla="*/ 6350 h 108"/>
                <a:gd name="T86" fmla="*/ 12922 w 43"/>
                <a:gd name="T87" fmla="*/ 8996 h 108"/>
                <a:gd name="T88" fmla="*/ 14472 w 43"/>
                <a:gd name="T89" fmla="*/ 11113 h 108"/>
                <a:gd name="T90" fmla="*/ 17056 w 43"/>
                <a:gd name="T91" fmla="*/ 11642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" h="108">
                  <a:moveTo>
                    <a:pt x="33" y="22"/>
                  </a:moveTo>
                  <a:lnTo>
                    <a:pt x="35" y="20"/>
                  </a:lnTo>
                  <a:lnTo>
                    <a:pt x="37" y="31"/>
                  </a:lnTo>
                  <a:lnTo>
                    <a:pt x="35" y="4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41" y="46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3" y="103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34" y="62"/>
                  </a:lnTo>
                  <a:lnTo>
                    <a:pt x="34" y="57"/>
                  </a:lnTo>
                  <a:lnTo>
                    <a:pt x="32" y="66"/>
                  </a:lnTo>
                  <a:lnTo>
                    <a:pt x="29" y="68"/>
                  </a:lnTo>
                  <a:lnTo>
                    <a:pt x="26" y="68"/>
                  </a:lnTo>
                  <a:lnTo>
                    <a:pt x="24" y="66"/>
                  </a:lnTo>
                  <a:lnTo>
                    <a:pt x="20" y="59"/>
                  </a:lnTo>
                  <a:lnTo>
                    <a:pt x="16" y="58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10" y="25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7" y="7"/>
                  </a:lnTo>
                  <a:lnTo>
                    <a:pt x="24" y="12"/>
                  </a:lnTo>
                  <a:lnTo>
                    <a:pt x="25" y="17"/>
                  </a:lnTo>
                  <a:lnTo>
                    <a:pt x="28" y="21"/>
                  </a:lnTo>
                  <a:lnTo>
                    <a:pt x="33" y="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587"/>
            <p:cNvSpPr>
              <a:spLocks/>
            </p:cNvSpPr>
            <p:nvPr/>
          </p:nvSpPr>
          <p:spPr bwMode="auto">
            <a:xfrm>
              <a:off x="1265238" y="3136900"/>
              <a:ext cx="23812" cy="47625"/>
            </a:xfrm>
            <a:custGeom>
              <a:avLst/>
              <a:gdLst>
                <a:gd name="T0" fmla="*/ 4871 w 44"/>
                <a:gd name="T1" fmla="*/ 24330 h 92"/>
                <a:gd name="T2" fmla="*/ 4329 w 44"/>
                <a:gd name="T3" fmla="*/ 24848 h 92"/>
                <a:gd name="T4" fmla="*/ 0 w 44"/>
                <a:gd name="T5" fmla="*/ 5177 h 92"/>
                <a:gd name="T6" fmla="*/ 1082 w 44"/>
                <a:gd name="T7" fmla="*/ 1035 h 92"/>
                <a:gd name="T8" fmla="*/ 2165 w 44"/>
                <a:gd name="T9" fmla="*/ 0 h 92"/>
                <a:gd name="T10" fmla="*/ 13530 w 44"/>
                <a:gd name="T11" fmla="*/ 518 h 92"/>
                <a:gd name="T12" fmla="*/ 20024 w 44"/>
                <a:gd name="T13" fmla="*/ 11906 h 92"/>
                <a:gd name="T14" fmla="*/ 21647 w 44"/>
                <a:gd name="T15" fmla="*/ 19671 h 92"/>
                <a:gd name="T16" fmla="*/ 22730 w 44"/>
                <a:gd name="T17" fmla="*/ 20707 h 92"/>
                <a:gd name="T18" fmla="*/ 23812 w 44"/>
                <a:gd name="T19" fmla="*/ 25365 h 92"/>
                <a:gd name="T20" fmla="*/ 14071 w 44"/>
                <a:gd name="T21" fmla="*/ 4659 h 92"/>
                <a:gd name="T22" fmla="*/ 12988 w 44"/>
                <a:gd name="T23" fmla="*/ 4659 h 92"/>
                <a:gd name="T24" fmla="*/ 12447 w 44"/>
                <a:gd name="T25" fmla="*/ 7247 h 92"/>
                <a:gd name="T26" fmla="*/ 11365 w 44"/>
                <a:gd name="T27" fmla="*/ 7247 h 92"/>
                <a:gd name="T28" fmla="*/ 14071 w 44"/>
                <a:gd name="T29" fmla="*/ 17083 h 92"/>
                <a:gd name="T30" fmla="*/ 15694 w 44"/>
                <a:gd name="T31" fmla="*/ 18118 h 92"/>
                <a:gd name="T32" fmla="*/ 16777 w 44"/>
                <a:gd name="T33" fmla="*/ 21224 h 92"/>
                <a:gd name="T34" fmla="*/ 19483 w 44"/>
                <a:gd name="T35" fmla="*/ 23813 h 92"/>
                <a:gd name="T36" fmla="*/ 21106 w 44"/>
                <a:gd name="T37" fmla="*/ 28471 h 92"/>
                <a:gd name="T38" fmla="*/ 19483 w 44"/>
                <a:gd name="T39" fmla="*/ 27436 h 92"/>
                <a:gd name="T40" fmla="*/ 18400 w 44"/>
                <a:gd name="T41" fmla="*/ 28989 h 92"/>
                <a:gd name="T42" fmla="*/ 17859 w 44"/>
                <a:gd name="T43" fmla="*/ 29507 h 92"/>
                <a:gd name="T44" fmla="*/ 21106 w 44"/>
                <a:gd name="T45" fmla="*/ 32095 h 92"/>
                <a:gd name="T46" fmla="*/ 21106 w 44"/>
                <a:gd name="T47" fmla="*/ 34683 h 92"/>
                <a:gd name="T48" fmla="*/ 18941 w 44"/>
                <a:gd name="T49" fmla="*/ 35719 h 92"/>
                <a:gd name="T50" fmla="*/ 15694 w 44"/>
                <a:gd name="T51" fmla="*/ 33648 h 92"/>
                <a:gd name="T52" fmla="*/ 15694 w 44"/>
                <a:gd name="T53" fmla="*/ 40378 h 92"/>
                <a:gd name="T54" fmla="*/ 15153 w 44"/>
                <a:gd name="T55" fmla="*/ 41413 h 92"/>
                <a:gd name="T56" fmla="*/ 12988 w 44"/>
                <a:gd name="T57" fmla="*/ 38825 h 92"/>
                <a:gd name="T58" fmla="*/ 8659 w 44"/>
                <a:gd name="T59" fmla="*/ 47107 h 92"/>
                <a:gd name="T60" fmla="*/ 6494 w 44"/>
                <a:gd name="T61" fmla="*/ 47625 h 92"/>
                <a:gd name="T62" fmla="*/ 5412 w 44"/>
                <a:gd name="T63" fmla="*/ 47107 h 92"/>
                <a:gd name="T64" fmla="*/ 4329 w 44"/>
                <a:gd name="T65" fmla="*/ 45037 h 92"/>
                <a:gd name="T66" fmla="*/ 5412 w 44"/>
                <a:gd name="T67" fmla="*/ 34683 h 92"/>
                <a:gd name="T68" fmla="*/ 6494 w 44"/>
                <a:gd name="T69" fmla="*/ 34166 h 92"/>
                <a:gd name="T70" fmla="*/ 9200 w 44"/>
                <a:gd name="T71" fmla="*/ 34166 h 92"/>
                <a:gd name="T72" fmla="*/ 10282 w 44"/>
                <a:gd name="T73" fmla="*/ 32613 h 92"/>
                <a:gd name="T74" fmla="*/ 7577 w 44"/>
                <a:gd name="T75" fmla="*/ 31060 h 92"/>
                <a:gd name="T76" fmla="*/ 6494 w 44"/>
                <a:gd name="T77" fmla="*/ 28989 h 92"/>
                <a:gd name="T78" fmla="*/ 9741 w 44"/>
                <a:gd name="T79" fmla="*/ 27436 h 92"/>
                <a:gd name="T80" fmla="*/ 10824 w 44"/>
                <a:gd name="T81" fmla="*/ 25365 h 92"/>
                <a:gd name="T82" fmla="*/ 8659 w 44"/>
                <a:gd name="T83" fmla="*/ 25365 h 92"/>
                <a:gd name="T84" fmla="*/ 6494 w 44"/>
                <a:gd name="T85" fmla="*/ 26918 h 92"/>
                <a:gd name="T86" fmla="*/ 4871 w 44"/>
                <a:gd name="T87" fmla="*/ 24330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4" h="92">
                  <a:moveTo>
                    <a:pt x="9" y="47"/>
                  </a:moveTo>
                  <a:lnTo>
                    <a:pt x="8" y="48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5" y="1"/>
                  </a:lnTo>
                  <a:lnTo>
                    <a:pt x="37" y="23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4" y="4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1" y="41"/>
                  </a:lnTo>
                  <a:lnTo>
                    <a:pt x="36" y="46"/>
                  </a:lnTo>
                  <a:lnTo>
                    <a:pt x="39" y="55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3" y="57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35" y="69"/>
                  </a:lnTo>
                  <a:lnTo>
                    <a:pt x="29" y="65"/>
                  </a:lnTo>
                  <a:lnTo>
                    <a:pt x="29" y="78"/>
                  </a:lnTo>
                  <a:lnTo>
                    <a:pt x="28" y="80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2" y="92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8" y="53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2" y="52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589"/>
            <p:cNvSpPr>
              <a:spLocks/>
            </p:cNvSpPr>
            <p:nvPr/>
          </p:nvSpPr>
          <p:spPr bwMode="auto">
            <a:xfrm>
              <a:off x="1273175" y="3190875"/>
              <a:ext cx="15875" cy="33338"/>
            </a:xfrm>
            <a:custGeom>
              <a:avLst/>
              <a:gdLst>
                <a:gd name="T0" fmla="*/ 6804 w 28"/>
                <a:gd name="T1" fmla="*/ 12171 h 63"/>
                <a:gd name="T2" fmla="*/ 6237 w 28"/>
                <a:gd name="T3" fmla="*/ 10583 h 63"/>
                <a:gd name="T4" fmla="*/ 3969 w 28"/>
                <a:gd name="T5" fmla="*/ 11113 h 63"/>
                <a:gd name="T6" fmla="*/ 2835 w 28"/>
                <a:gd name="T7" fmla="*/ 8467 h 63"/>
                <a:gd name="T8" fmla="*/ 1134 w 28"/>
                <a:gd name="T9" fmla="*/ 7408 h 63"/>
                <a:gd name="T10" fmla="*/ 0 w 28"/>
                <a:gd name="T11" fmla="*/ 4233 h 63"/>
                <a:gd name="T12" fmla="*/ 1134 w 28"/>
                <a:gd name="T13" fmla="*/ 2117 h 63"/>
                <a:gd name="T14" fmla="*/ 4536 w 28"/>
                <a:gd name="T15" fmla="*/ 1588 h 63"/>
                <a:gd name="T16" fmla="*/ 5670 w 28"/>
                <a:gd name="T17" fmla="*/ 0 h 63"/>
                <a:gd name="T18" fmla="*/ 10772 w 28"/>
                <a:gd name="T19" fmla="*/ 6350 h 63"/>
                <a:gd name="T20" fmla="*/ 15308 w 28"/>
                <a:gd name="T21" fmla="*/ 5292 h 63"/>
                <a:gd name="T22" fmla="*/ 15875 w 28"/>
                <a:gd name="T23" fmla="*/ 12171 h 63"/>
                <a:gd name="T24" fmla="*/ 11339 w 28"/>
                <a:gd name="T25" fmla="*/ 11642 h 63"/>
                <a:gd name="T26" fmla="*/ 11906 w 28"/>
                <a:gd name="T27" fmla="*/ 33338 h 63"/>
                <a:gd name="T28" fmla="*/ 10772 w 28"/>
                <a:gd name="T29" fmla="*/ 28046 h 63"/>
                <a:gd name="T30" fmla="*/ 8504 w 28"/>
                <a:gd name="T31" fmla="*/ 26459 h 63"/>
                <a:gd name="T32" fmla="*/ 7938 w 28"/>
                <a:gd name="T33" fmla="*/ 30692 h 63"/>
                <a:gd name="T34" fmla="*/ 5670 w 28"/>
                <a:gd name="T35" fmla="*/ 26988 h 63"/>
                <a:gd name="T36" fmla="*/ 5103 w 28"/>
                <a:gd name="T37" fmla="*/ 20109 h 63"/>
                <a:gd name="T38" fmla="*/ 7938 w 28"/>
                <a:gd name="T39" fmla="*/ 20638 h 63"/>
                <a:gd name="T40" fmla="*/ 10205 w 28"/>
                <a:gd name="T41" fmla="*/ 16404 h 63"/>
                <a:gd name="T42" fmla="*/ 9638 w 28"/>
                <a:gd name="T43" fmla="*/ 14817 h 63"/>
                <a:gd name="T44" fmla="*/ 8504 w 28"/>
                <a:gd name="T45" fmla="*/ 16934 h 63"/>
                <a:gd name="T46" fmla="*/ 6804 w 28"/>
                <a:gd name="T47" fmla="*/ 15875 h 63"/>
                <a:gd name="T48" fmla="*/ 5103 w 28"/>
                <a:gd name="T49" fmla="*/ 13229 h 63"/>
                <a:gd name="T50" fmla="*/ 6804 w 28"/>
                <a:gd name="T51" fmla="*/ 12171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63">
                  <a:moveTo>
                    <a:pt x="12" y="23"/>
                  </a:moveTo>
                  <a:lnTo>
                    <a:pt x="11" y="20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9" y="12"/>
                  </a:lnTo>
                  <a:lnTo>
                    <a:pt x="27" y="10"/>
                  </a:lnTo>
                  <a:lnTo>
                    <a:pt x="28" y="23"/>
                  </a:lnTo>
                  <a:lnTo>
                    <a:pt x="20" y="22"/>
                  </a:lnTo>
                  <a:lnTo>
                    <a:pt x="21" y="63"/>
                  </a:lnTo>
                  <a:lnTo>
                    <a:pt x="19" y="53"/>
                  </a:lnTo>
                  <a:lnTo>
                    <a:pt x="15" y="50"/>
                  </a:lnTo>
                  <a:lnTo>
                    <a:pt x="14" y="58"/>
                  </a:lnTo>
                  <a:lnTo>
                    <a:pt x="10" y="51"/>
                  </a:lnTo>
                  <a:lnTo>
                    <a:pt x="9" y="38"/>
                  </a:lnTo>
                  <a:lnTo>
                    <a:pt x="14" y="39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5" y="32"/>
                  </a:lnTo>
                  <a:lnTo>
                    <a:pt x="12" y="30"/>
                  </a:lnTo>
                  <a:lnTo>
                    <a:pt x="9" y="25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591"/>
            <p:cNvSpPr>
              <a:spLocks/>
            </p:cNvSpPr>
            <p:nvPr/>
          </p:nvSpPr>
          <p:spPr bwMode="auto">
            <a:xfrm>
              <a:off x="1284288" y="3184525"/>
              <a:ext cx="23812" cy="26988"/>
            </a:xfrm>
            <a:custGeom>
              <a:avLst/>
              <a:gdLst>
                <a:gd name="T0" fmla="*/ 5538 w 43"/>
                <a:gd name="T1" fmla="*/ 7785 h 52"/>
                <a:gd name="T2" fmla="*/ 5538 w 43"/>
                <a:gd name="T3" fmla="*/ 6747 h 52"/>
                <a:gd name="T4" fmla="*/ 1661 w 43"/>
                <a:gd name="T5" fmla="*/ 4152 h 52"/>
                <a:gd name="T6" fmla="*/ 0 w 43"/>
                <a:gd name="T7" fmla="*/ 2076 h 52"/>
                <a:gd name="T8" fmla="*/ 554 w 43"/>
                <a:gd name="T9" fmla="*/ 519 h 52"/>
                <a:gd name="T10" fmla="*/ 1661 w 43"/>
                <a:gd name="T11" fmla="*/ 0 h 52"/>
                <a:gd name="T12" fmla="*/ 13290 w 43"/>
                <a:gd name="T13" fmla="*/ 3633 h 52"/>
                <a:gd name="T14" fmla="*/ 17167 w 43"/>
                <a:gd name="T15" fmla="*/ 3633 h 52"/>
                <a:gd name="T16" fmla="*/ 21597 w 43"/>
                <a:gd name="T17" fmla="*/ 4671 h 52"/>
                <a:gd name="T18" fmla="*/ 23258 w 43"/>
                <a:gd name="T19" fmla="*/ 7266 h 52"/>
                <a:gd name="T20" fmla="*/ 23812 w 43"/>
                <a:gd name="T21" fmla="*/ 8823 h 52"/>
                <a:gd name="T22" fmla="*/ 23812 w 43"/>
                <a:gd name="T23" fmla="*/ 18684 h 52"/>
                <a:gd name="T24" fmla="*/ 23258 w 43"/>
                <a:gd name="T25" fmla="*/ 19203 h 52"/>
                <a:gd name="T26" fmla="*/ 16613 w 43"/>
                <a:gd name="T27" fmla="*/ 10899 h 52"/>
                <a:gd name="T28" fmla="*/ 15505 w 43"/>
                <a:gd name="T29" fmla="*/ 10899 h 52"/>
                <a:gd name="T30" fmla="*/ 15505 w 43"/>
                <a:gd name="T31" fmla="*/ 14532 h 52"/>
                <a:gd name="T32" fmla="*/ 19936 w 43"/>
                <a:gd name="T33" fmla="*/ 20241 h 52"/>
                <a:gd name="T34" fmla="*/ 20489 w 43"/>
                <a:gd name="T35" fmla="*/ 25950 h 52"/>
                <a:gd name="T36" fmla="*/ 18828 w 43"/>
                <a:gd name="T37" fmla="*/ 26469 h 52"/>
                <a:gd name="T38" fmla="*/ 16059 w 43"/>
                <a:gd name="T39" fmla="*/ 25431 h 52"/>
                <a:gd name="T40" fmla="*/ 13844 w 43"/>
                <a:gd name="T41" fmla="*/ 26469 h 52"/>
                <a:gd name="T42" fmla="*/ 10522 w 43"/>
                <a:gd name="T43" fmla="*/ 26988 h 52"/>
                <a:gd name="T44" fmla="*/ 7753 w 43"/>
                <a:gd name="T45" fmla="*/ 9861 h 52"/>
                <a:gd name="T46" fmla="*/ 7199 w 43"/>
                <a:gd name="T47" fmla="*/ 9342 h 52"/>
                <a:gd name="T48" fmla="*/ 6645 w 43"/>
                <a:gd name="T49" fmla="*/ 9861 h 52"/>
                <a:gd name="T50" fmla="*/ 4984 w 43"/>
                <a:gd name="T51" fmla="*/ 9861 h 52"/>
                <a:gd name="T52" fmla="*/ 3323 w 43"/>
                <a:gd name="T53" fmla="*/ 8823 h 52"/>
                <a:gd name="T54" fmla="*/ 3323 w 43"/>
                <a:gd name="T55" fmla="*/ 7785 h 52"/>
                <a:gd name="T56" fmla="*/ 5538 w 43"/>
                <a:gd name="T57" fmla="*/ 778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" h="52">
                  <a:moveTo>
                    <a:pt x="10" y="15"/>
                  </a:moveTo>
                  <a:lnTo>
                    <a:pt x="10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3" y="17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6" y="39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29" y="49"/>
                  </a:lnTo>
                  <a:lnTo>
                    <a:pt x="25" y="51"/>
                  </a:lnTo>
                  <a:lnTo>
                    <a:pt x="19" y="5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593"/>
            <p:cNvSpPr>
              <a:spLocks/>
            </p:cNvSpPr>
            <p:nvPr/>
          </p:nvSpPr>
          <p:spPr bwMode="auto">
            <a:xfrm>
              <a:off x="1309688" y="3195638"/>
              <a:ext cx="7937" cy="12700"/>
            </a:xfrm>
            <a:custGeom>
              <a:avLst/>
              <a:gdLst>
                <a:gd name="T0" fmla="*/ 2442 w 13"/>
                <a:gd name="T1" fmla="*/ 1104 h 23"/>
                <a:gd name="T2" fmla="*/ 2442 w 13"/>
                <a:gd name="T3" fmla="*/ 1104 h 23"/>
                <a:gd name="T4" fmla="*/ 7937 w 13"/>
                <a:gd name="T5" fmla="*/ 9939 h 23"/>
                <a:gd name="T6" fmla="*/ 7937 w 13"/>
                <a:gd name="T7" fmla="*/ 11043 h 23"/>
                <a:gd name="T8" fmla="*/ 6716 w 13"/>
                <a:gd name="T9" fmla="*/ 11596 h 23"/>
                <a:gd name="T10" fmla="*/ 4884 w 13"/>
                <a:gd name="T11" fmla="*/ 10491 h 23"/>
                <a:gd name="T12" fmla="*/ 4884 w 13"/>
                <a:gd name="T13" fmla="*/ 12700 h 23"/>
                <a:gd name="T14" fmla="*/ 2442 w 13"/>
                <a:gd name="T15" fmla="*/ 12700 h 23"/>
                <a:gd name="T16" fmla="*/ 611 w 13"/>
                <a:gd name="T17" fmla="*/ 9939 h 23"/>
                <a:gd name="T18" fmla="*/ 0 w 13"/>
                <a:gd name="T19" fmla="*/ 0 h 23"/>
                <a:gd name="T20" fmla="*/ 2442 w 13"/>
                <a:gd name="T21" fmla="*/ 1104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23">
                  <a:moveTo>
                    <a:pt x="4" y="2"/>
                  </a:moveTo>
                  <a:lnTo>
                    <a:pt x="4" y="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595"/>
            <p:cNvSpPr>
              <a:spLocks/>
            </p:cNvSpPr>
            <p:nvPr/>
          </p:nvSpPr>
          <p:spPr bwMode="auto">
            <a:xfrm>
              <a:off x="1308100" y="3211513"/>
              <a:ext cx="7938" cy="6350"/>
            </a:xfrm>
            <a:custGeom>
              <a:avLst/>
              <a:gdLst>
                <a:gd name="T0" fmla="*/ 6537 w 17"/>
                <a:gd name="T1" fmla="*/ 1361 h 14"/>
                <a:gd name="T2" fmla="*/ 7938 w 17"/>
                <a:gd name="T3" fmla="*/ 1814 h 14"/>
                <a:gd name="T4" fmla="*/ 7471 w 17"/>
                <a:gd name="T5" fmla="*/ 5443 h 14"/>
                <a:gd name="T6" fmla="*/ 6070 w 17"/>
                <a:gd name="T7" fmla="*/ 6350 h 14"/>
                <a:gd name="T8" fmla="*/ 4669 w 17"/>
                <a:gd name="T9" fmla="*/ 5443 h 14"/>
                <a:gd name="T10" fmla="*/ 934 w 17"/>
                <a:gd name="T11" fmla="*/ 4536 h 14"/>
                <a:gd name="T12" fmla="*/ 0 w 17"/>
                <a:gd name="T13" fmla="*/ 2721 h 14"/>
                <a:gd name="T14" fmla="*/ 934 w 17"/>
                <a:gd name="T15" fmla="*/ 907 h 14"/>
                <a:gd name="T16" fmla="*/ 4669 w 17"/>
                <a:gd name="T17" fmla="*/ 0 h 14"/>
                <a:gd name="T18" fmla="*/ 6070 w 17"/>
                <a:gd name="T19" fmla="*/ 454 h 14"/>
                <a:gd name="T20" fmla="*/ 6537 w 17"/>
                <a:gd name="T21" fmla="*/ 136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4">
                  <a:moveTo>
                    <a:pt x="14" y="3"/>
                  </a:moveTo>
                  <a:lnTo>
                    <a:pt x="17" y="4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597"/>
            <p:cNvSpPr>
              <a:spLocks/>
            </p:cNvSpPr>
            <p:nvPr/>
          </p:nvSpPr>
          <p:spPr bwMode="auto">
            <a:xfrm>
              <a:off x="1323975" y="3211513"/>
              <a:ext cx="7938" cy="11112"/>
            </a:xfrm>
            <a:custGeom>
              <a:avLst/>
              <a:gdLst>
                <a:gd name="T0" fmla="*/ 5457 w 16"/>
                <a:gd name="T1" fmla="*/ 5264 h 19"/>
                <a:gd name="T2" fmla="*/ 7938 w 16"/>
                <a:gd name="T3" fmla="*/ 8773 h 19"/>
                <a:gd name="T4" fmla="*/ 5954 w 16"/>
                <a:gd name="T5" fmla="*/ 10527 h 19"/>
                <a:gd name="T6" fmla="*/ 5954 w 16"/>
                <a:gd name="T7" fmla="*/ 11112 h 19"/>
                <a:gd name="T8" fmla="*/ 5457 w 16"/>
                <a:gd name="T9" fmla="*/ 11112 h 19"/>
                <a:gd name="T10" fmla="*/ 1488 w 16"/>
                <a:gd name="T11" fmla="*/ 7018 h 19"/>
                <a:gd name="T12" fmla="*/ 496 w 16"/>
                <a:gd name="T13" fmla="*/ 4679 h 19"/>
                <a:gd name="T14" fmla="*/ 0 w 16"/>
                <a:gd name="T15" fmla="*/ 0 h 19"/>
                <a:gd name="T16" fmla="*/ 1985 w 16"/>
                <a:gd name="T17" fmla="*/ 2339 h 19"/>
                <a:gd name="T18" fmla="*/ 4465 w 16"/>
                <a:gd name="T19" fmla="*/ 4094 h 19"/>
                <a:gd name="T20" fmla="*/ 5457 w 16"/>
                <a:gd name="T21" fmla="*/ 526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9">
                  <a:moveTo>
                    <a:pt x="11" y="9"/>
                  </a:moveTo>
                  <a:lnTo>
                    <a:pt x="16" y="15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7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599"/>
            <p:cNvSpPr>
              <a:spLocks/>
            </p:cNvSpPr>
            <p:nvPr/>
          </p:nvSpPr>
          <p:spPr bwMode="auto">
            <a:xfrm>
              <a:off x="1230313" y="3130550"/>
              <a:ext cx="31750" cy="39688"/>
            </a:xfrm>
            <a:custGeom>
              <a:avLst/>
              <a:gdLst>
                <a:gd name="T0" fmla="*/ 28773 w 64"/>
                <a:gd name="T1" fmla="*/ 10583 h 75"/>
                <a:gd name="T2" fmla="*/ 29766 w 64"/>
                <a:gd name="T3" fmla="*/ 10583 h 75"/>
                <a:gd name="T4" fmla="*/ 30758 w 64"/>
                <a:gd name="T5" fmla="*/ 12171 h 75"/>
                <a:gd name="T6" fmla="*/ 30758 w 64"/>
                <a:gd name="T7" fmla="*/ 16934 h 75"/>
                <a:gd name="T8" fmla="*/ 25797 w 64"/>
                <a:gd name="T9" fmla="*/ 15875 h 75"/>
                <a:gd name="T10" fmla="*/ 28773 w 64"/>
                <a:gd name="T11" fmla="*/ 19050 h 75"/>
                <a:gd name="T12" fmla="*/ 28773 w 64"/>
                <a:gd name="T13" fmla="*/ 22225 h 75"/>
                <a:gd name="T14" fmla="*/ 26293 w 64"/>
                <a:gd name="T15" fmla="*/ 23284 h 75"/>
                <a:gd name="T16" fmla="*/ 16371 w 64"/>
                <a:gd name="T17" fmla="*/ 17463 h 75"/>
                <a:gd name="T18" fmla="*/ 15379 w 64"/>
                <a:gd name="T19" fmla="*/ 19579 h 75"/>
                <a:gd name="T20" fmla="*/ 20836 w 64"/>
                <a:gd name="T21" fmla="*/ 23813 h 75"/>
                <a:gd name="T22" fmla="*/ 24309 w 64"/>
                <a:gd name="T23" fmla="*/ 24342 h 75"/>
                <a:gd name="T24" fmla="*/ 28277 w 64"/>
                <a:gd name="T25" fmla="*/ 24342 h 75"/>
                <a:gd name="T26" fmla="*/ 30758 w 64"/>
                <a:gd name="T27" fmla="*/ 25400 h 75"/>
                <a:gd name="T28" fmla="*/ 31750 w 64"/>
                <a:gd name="T29" fmla="*/ 33867 h 75"/>
                <a:gd name="T30" fmla="*/ 30758 w 64"/>
                <a:gd name="T31" fmla="*/ 34396 h 75"/>
                <a:gd name="T32" fmla="*/ 31254 w 64"/>
                <a:gd name="T33" fmla="*/ 37042 h 75"/>
                <a:gd name="T34" fmla="*/ 16867 w 64"/>
                <a:gd name="T35" fmla="*/ 27517 h 75"/>
                <a:gd name="T36" fmla="*/ 15875 w 64"/>
                <a:gd name="T37" fmla="*/ 24342 h 75"/>
                <a:gd name="T38" fmla="*/ 13395 w 64"/>
                <a:gd name="T39" fmla="*/ 23284 h 75"/>
                <a:gd name="T40" fmla="*/ 12898 w 64"/>
                <a:gd name="T41" fmla="*/ 28046 h 75"/>
                <a:gd name="T42" fmla="*/ 15379 w 64"/>
                <a:gd name="T43" fmla="*/ 32280 h 75"/>
                <a:gd name="T44" fmla="*/ 15379 w 64"/>
                <a:gd name="T45" fmla="*/ 39688 h 75"/>
                <a:gd name="T46" fmla="*/ 12898 w 64"/>
                <a:gd name="T47" fmla="*/ 39688 h 75"/>
                <a:gd name="T48" fmla="*/ 10418 w 64"/>
                <a:gd name="T49" fmla="*/ 39159 h 75"/>
                <a:gd name="T50" fmla="*/ 8434 w 64"/>
                <a:gd name="T51" fmla="*/ 36513 h 75"/>
                <a:gd name="T52" fmla="*/ 8434 w 64"/>
                <a:gd name="T53" fmla="*/ 35455 h 75"/>
                <a:gd name="T54" fmla="*/ 9922 w 64"/>
                <a:gd name="T55" fmla="*/ 34925 h 75"/>
                <a:gd name="T56" fmla="*/ 8434 w 64"/>
                <a:gd name="T57" fmla="*/ 32280 h 75"/>
                <a:gd name="T58" fmla="*/ 6449 w 64"/>
                <a:gd name="T59" fmla="*/ 30163 h 75"/>
                <a:gd name="T60" fmla="*/ 5953 w 64"/>
                <a:gd name="T61" fmla="*/ 27517 h 75"/>
                <a:gd name="T62" fmla="*/ 4961 w 64"/>
                <a:gd name="T63" fmla="*/ 24871 h 75"/>
                <a:gd name="T64" fmla="*/ 3473 w 64"/>
                <a:gd name="T65" fmla="*/ 24342 h 75"/>
                <a:gd name="T66" fmla="*/ 1488 w 64"/>
                <a:gd name="T67" fmla="*/ 21696 h 75"/>
                <a:gd name="T68" fmla="*/ 496 w 64"/>
                <a:gd name="T69" fmla="*/ 18521 h 75"/>
                <a:gd name="T70" fmla="*/ 496 w 64"/>
                <a:gd name="T71" fmla="*/ 15346 h 75"/>
                <a:gd name="T72" fmla="*/ 3473 w 64"/>
                <a:gd name="T73" fmla="*/ 17992 h 75"/>
                <a:gd name="T74" fmla="*/ 3473 w 64"/>
                <a:gd name="T75" fmla="*/ 15875 h 75"/>
                <a:gd name="T76" fmla="*/ 0 w 64"/>
                <a:gd name="T77" fmla="*/ 9525 h 75"/>
                <a:gd name="T78" fmla="*/ 0 w 64"/>
                <a:gd name="T79" fmla="*/ 6879 h 75"/>
                <a:gd name="T80" fmla="*/ 496 w 64"/>
                <a:gd name="T81" fmla="*/ 4233 h 75"/>
                <a:gd name="T82" fmla="*/ 2480 w 64"/>
                <a:gd name="T83" fmla="*/ 8996 h 75"/>
                <a:gd name="T84" fmla="*/ 3969 w 64"/>
                <a:gd name="T85" fmla="*/ 7408 h 75"/>
                <a:gd name="T86" fmla="*/ 4465 w 64"/>
                <a:gd name="T87" fmla="*/ 4233 h 75"/>
                <a:gd name="T88" fmla="*/ 7938 w 64"/>
                <a:gd name="T89" fmla="*/ 3175 h 75"/>
                <a:gd name="T90" fmla="*/ 9922 w 64"/>
                <a:gd name="T91" fmla="*/ 0 h 75"/>
                <a:gd name="T92" fmla="*/ 16371 w 64"/>
                <a:gd name="T93" fmla="*/ 4763 h 75"/>
                <a:gd name="T94" fmla="*/ 17859 w 64"/>
                <a:gd name="T95" fmla="*/ 7938 h 75"/>
                <a:gd name="T96" fmla="*/ 19844 w 64"/>
                <a:gd name="T97" fmla="*/ 8996 h 75"/>
                <a:gd name="T98" fmla="*/ 20340 w 64"/>
                <a:gd name="T99" fmla="*/ 7938 h 75"/>
                <a:gd name="T100" fmla="*/ 25797 w 64"/>
                <a:gd name="T101" fmla="*/ 8467 h 75"/>
                <a:gd name="T102" fmla="*/ 28773 w 64"/>
                <a:gd name="T103" fmla="*/ 10583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" h="75">
                  <a:moveTo>
                    <a:pt x="58" y="20"/>
                  </a:moveTo>
                  <a:lnTo>
                    <a:pt x="60" y="20"/>
                  </a:lnTo>
                  <a:lnTo>
                    <a:pt x="62" y="23"/>
                  </a:lnTo>
                  <a:lnTo>
                    <a:pt x="62" y="32"/>
                  </a:lnTo>
                  <a:lnTo>
                    <a:pt x="52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3" y="44"/>
                  </a:lnTo>
                  <a:lnTo>
                    <a:pt x="33" y="33"/>
                  </a:lnTo>
                  <a:lnTo>
                    <a:pt x="31" y="37"/>
                  </a:lnTo>
                  <a:lnTo>
                    <a:pt x="42" y="45"/>
                  </a:lnTo>
                  <a:lnTo>
                    <a:pt x="49" y="46"/>
                  </a:lnTo>
                  <a:lnTo>
                    <a:pt x="57" y="46"/>
                  </a:lnTo>
                  <a:lnTo>
                    <a:pt x="62" y="48"/>
                  </a:lnTo>
                  <a:lnTo>
                    <a:pt x="64" y="64"/>
                  </a:lnTo>
                  <a:lnTo>
                    <a:pt x="62" y="65"/>
                  </a:lnTo>
                  <a:lnTo>
                    <a:pt x="63" y="70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27" y="44"/>
                  </a:lnTo>
                  <a:lnTo>
                    <a:pt x="26" y="53"/>
                  </a:lnTo>
                  <a:lnTo>
                    <a:pt x="31" y="61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20" y="66"/>
                  </a:lnTo>
                  <a:lnTo>
                    <a:pt x="17" y="61"/>
                  </a:lnTo>
                  <a:lnTo>
                    <a:pt x="13" y="57"/>
                  </a:lnTo>
                  <a:lnTo>
                    <a:pt x="12" y="52"/>
                  </a:lnTo>
                  <a:lnTo>
                    <a:pt x="10" y="47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9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52" y="16"/>
                  </a:lnTo>
                  <a:lnTo>
                    <a:pt x="58" y="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601"/>
            <p:cNvSpPr>
              <a:spLocks/>
            </p:cNvSpPr>
            <p:nvPr/>
          </p:nvSpPr>
          <p:spPr bwMode="auto">
            <a:xfrm>
              <a:off x="1290638" y="3216275"/>
              <a:ext cx="41275" cy="66675"/>
            </a:xfrm>
            <a:custGeom>
              <a:avLst/>
              <a:gdLst>
                <a:gd name="T0" fmla="*/ 24034 w 79"/>
                <a:gd name="T1" fmla="*/ 17190 h 128"/>
                <a:gd name="T2" fmla="*/ 29781 w 79"/>
                <a:gd name="T3" fmla="*/ 23961 h 128"/>
                <a:gd name="T4" fmla="*/ 27168 w 79"/>
                <a:gd name="T5" fmla="*/ 27087 h 128"/>
                <a:gd name="T6" fmla="*/ 30303 w 79"/>
                <a:gd name="T7" fmla="*/ 28649 h 128"/>
                <a:gd name="T8" fmla="*/ 36573 w 79"/>
                <a:gd name="T9" fmla="*/ 36463 h 128"/>
                <a:gd name="T10" fmla="*/ 28736 w 79"/>
                <a:gd name="T11" fmla="*/ 34900 h 128"/>
                <a:gd name="T12" fmla="*/ 31348 w 79"/>
                <a:gd name="T13" fmla="*/ 39588 h 128"/>
                <a:gd name="T14" fmla="*/ 34483 w 79"/>
                <a:gd name="T15" fmla="*/ 39588 h 128"/>
                <a:gd name="T16" fmla="*/ 37618 w 79"/>
                <a:gd name="T17" fmla="*/ 44276 h 128"/>
                <a:gd name="T18" fmla="*/ 37095 w 79"/>
                <a:gd name="T19" fmla="*/ 46881 h 128"/>
                <a:gd name="T20" fmla="*/ 40753 w 79"/>
                <a:gd name="T21" fmla="*/ 47402 h 128"/>
                <a:gd name="T22" fmla="*/ 39708 w 79"/>
                <a:gd name="T23" fmla="*/ 51569 h 128"/>
                <a:gd name="T24" fmla="*/ 39185 w 79"/>
                <a:gd name="T25" fmla="*/ 55736 h 128"/>
                <a:gd name="T26" fmla="*/ 41275 w 79"/>
                <a:gd name="T27" fmla="*/ 58862 h 128"/>
                <a:gd name="T28" fmla="*/ 40753 w 79"/>
                <a:gd name="T29" fmla="*/ 66154 h 128"/>
                <a:gd name="T30" fmla="*/ 35005 w 79"/>
                <a:gd name="T31" fmla="*/ 66675 h 128"/>
                <a:gd name="T32" fmla="*/ 31348 w 79"/>
                <a:gd name="T33" fmla="*/ 57299 h 128"/>
                <a:gd name="T34" fmla="*/ 28736 w 79"/>
                <a:gd name="T35" fmla="*/ 50527 h 128"/>
                <a:gd name="T36" fmla="*/ 20376 w 79"/>
                <a:gd name="T37" fmla="*/ 44797 h 128"/>
                <a:gd name="T38" fmla="*/ 17764 w 79"/>
                <a:gd name="T39" fmla="*/ 43755 h 128"/>
                <a:gd name="T40" fmla="*/ 17764 w 79"/>
                <a:gd name="T41" fmla="*/ 39588 h 128"/>
                <a:gd name="T42" fmla="*/ 18809 w 79"/>
                <a:gd name="T43" fmla="*/ 32296 h 128"/>
                <a:gd name="T44" fmla="*/ 17241 w 79"/>
                <a:gd name="T45" fmla="*/ 29170 h 128"/>
                <a:gd name="T46" fmla="*/ 10972 w 79"/>
                <a:gd name="T47" fmla="*/ 31254 h 128"/>
                <a:gd name="T48" fmla="*/ 9404 w 79"/>
                <a:gd name="T49" fmla="*/ 25003 h 128"/>
                <a:gd name="T50" fmla="*/ 11494 w 79"/>
                <a:gd name="T51" fmla="*/ 8334 h 128"/>
                <a:gd name="T52" fmla="*/ 9404 w 79"/>
                <a:gd name="T53" fmla="*/ 12502 h 128"/>
                <a:gd name="T54" fmla="*/ 2612 w 79"/>
                <a:gd name="T55" fmla="*/ 17190 h 128"/>
                <a:gd name="T56" fmla="*/ 1045 w 79"/>
                <a:gd name="T57" fmla="*/ 12502 h 128"/>
                <a:gd name="T58" fmla="*/ 2612 w 79"/>
                <a:gd name="T59" fmla="*/ 3125 h 128"/>
                <a:gd name="T60" fmla="*/ 3135 w 79"/>
                <a:gd name="T61" fmla="*/ 0 h 128"/>
                <a:gd name="T62" fmla="*/ 8359 w 79"/>
                <a:gd name="T63" fmla="*/ 2084 h 128"/>
                <a:gd name="T64" fmla="*/ 12539 w 79"/>
                <a:gd name="T65" fmla="*/ 521 h 128"/>
                <a:gd name="T66" fmla="*/ 15674 w 79"/>
                <a:gd name="T67" fmla="*/ 7293 h 128"/>
                <a:gd name="T68" fmla="*/ 15152 w 79"/>
                <a:gd name="T69" fmla="*/ 11460 h 128"/>
                <a:gd name="T70" fmla="*/ 22466 w 79"/>
                <a:gd name="T71" fmla="*/ 1354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128">
                  <a:moveTo>
                    <a:pt x="43" y="26"/>
                  </a:moveTo>
                  <a:lnTo>
                    <a:pt x="46" y="33"/>
                  </a:lnTo>
                  <a:lnTo>
                    <a:pt x="56" y="43"/>
                  </a:lnTo>
                  <a:lnTo>
                    <a:pt x="57" y="46"/>
                  </a:lnTo>
                  <a:lnTo>
                    <a:pt x="58" y="51"/>
                  </a:lnTo>
                  <a:lnTo>
                    <a:pt x="52" y="52"/>
                  </a:lnTo>
                  <a:lnTo>
                    <a:pt x="54" y="54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70" y="70"/>
                  </a:lnTo>
                  <a:lnTo>
                    <a:pt x="55" y="60"/>
                  </a:lnTo>
                  <a:lnTo>
                    <a:pt x="55" y="67"/>
                  </a:lnTo>
                  <a:lnTo>
                    <a:pt x="61" y="72"/>
                  </a:lnTo>
                  <a:lnTo>
                    <a:pt x="60" y="76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72" y="81"/>
                  </a:lnTo>
                  <a:lnTo>
                    <a:pt x="72" y="85"/>
                  </a:lnTo>
                  <a:lnTo>
                    <a:pt x="70" y="86"/>
                  </a:lnTo>
                  <a:lnTo>
                    <a:pt x="71" y="90"/>
                  </a:lnTo>
                  <a:lnTo>
                    <a:pt x="75" y="89"/>
                  </a:lnTo>
                  <a:lnTo>
                    <a:pt x="78" y="91"/>
                  </a:lnTo>
                  <a:lnTo>
                    <a:pt x="78" y="97"/>
                  </a:lnTo>
                  <a:lnTo>
                    <a:pt x="76" y="99"/>
                  </a:lnTo>
                  <a:lnTo>
                    <a:pt x="72" y="109"/>
                  </a:lnTo>
                  <a:lnTo>
                    <a:pt x="75" y="107"/>
                  </a:lnTo>
                  <a:lnTo>
                    <a:pt x="78" y="109"/>
                  </a:lnTo>
                  <a:lnTo>
                    <a:pt x="79" y="113"/>
                  </a:lnTo>
                  <a:lnTo>
                    <a:pt x="77" y="115"/>
                  </a:lnTo>
                  <a:lnTo>
                    <a:pt x="78" y="127"/>
                  </a:lnTo>
                  <a:lnTo>
                    <a:pt x="75" y="124"/>
                  </a:lnTo>
                  <a:lnTo>
                    <a:pt x="67" y="128"/>
                  </a:lnTo>
                  <a:lnTo>
                    <a:pt x="63" y="106"/>
                  </a:lnTo>
                  <a:lnTo>
                    <a:pt x="60" y="110"/>
                  </a:lnTo>
                  <a:lnTo>
                    <a:pt x="56" y="108"/>
                  </a:lnTo>
                  <a:lnTo>
                    <a:pt x="55" y="97"/>
                  </a:lnTo>
                  <a:lnTo>
                    <a:pt x="49" y="92"/>
                  </a:lnTo>
                  <a:lnTo>
                    <a:pt x="39" y="86"/>
                  </a:lnTo>
                  <a:lnTo>
                    <a:pt x="36" y="87"/>
                  </a:lnTo>
                  <a:lnTo>
                    <a:pt x="34" y="84"/>
                  </a:lnTo>
                  <a:lnTo>
                    <a:pt x="24" y="79"/>
                  </a:lnTo>
                  <a:lnTo>
                    <a:pt x="34" y="76"/>
                  </a:lnTo>
                  <a:lnTo>
                    <a:pt x="32" y="66"/>
                  </a:lnTo>
                  <a:lnTo>
                    <a:pt x="36" y="62"/>
                  </a:lnTo>
                  <a:lnTo>
                    <a:pt x="35" y="58"/>
                  </a:lnTo>
                  <a:lnTo>
                    <a:pt x="33" y="56"/>
                  </a:lnTo>
                  <a:lnTo>
                    <a:pt x="27" y="59"/>
                  </a:lnTo>
                  <a:lnTo>
                    <a:pt x="21" y="60"/>
                  </a:lnTo>
                  <a:lnTo>
                    <a:pt x="16" y="55"/>
                  </a:lnTo>
                  <a:lnTo>
                    <a:pt x="18" y="48"/>
                  </a:lnTo>
                  <a:lnTo>
                    <a:pt x="23" y="43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5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30" y="7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36" y="22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603"/>
            <p:cNvSpPr>
              <a:spLocks/>
            </p:cNvSpPr>
            <p:nvPr/>
          </p:nvSpPr>
          <p:spPr bwMode="auto">
            <a:xfrm>
              <a:off x="1336675" y="3232150"/>
              <a:ext cx="20638" cy="34925"/>
            </a:xfrm>
            <a:custGeom>
              <a:avLst/>
              <a:gdLst>
                <a:gd name="T0" fmla="*/ 9233 w 38"/>
                <a:gd name="T1" fmla="*/ 28273 h 63"/>
                <a:gd name="T2" fmla="*/ 10319 w 38"/>
                <a:gd name="T3" fmla="*/ 28273 h 63"/>
                <a:gd name="T4" fmla="*/ 11405 w 38"/>
                <a:gd name="T5" fmla="*/ 26610 h 63"/>
                <a:gd name="T6" fmla="*/ 11948 w 38"/>
                <a:gd name="T7" fmla="*/ 24392 h 63"/>
                <a:gd name="T8" fmla="*/ 13578 w 38"/>
                <a:gd name="T9" fmla="*/ 26610 h 63"/>
                <a:gd name="T10" fmla="*/ 13578 w 38"/>
                <a:gd name="T11" fmla="*/ 29936 h 63"/>
                <a:gd name="T12" fmla="*/ 13578 w 38"/>
                <a:gd name="T13" fmla="*/ 32153 h 63"/>
                <a:gd name="T14" fmla="*/ 16836 w 38"/>
                <a:gd name="T15" fmla="*/ 34925 h 63"/>
                <a:gd name="T16" fmla="*/ 19552 w 38"/>
                <a:gd name="T17" fmla="*/ 34371 h 63"/>
                <a:gd name="T18" fmla="*/ 20638 w 38"/>
                <a:gd name="T19" fmla="*/ 33816 h 63"/>
                <a:gd name="T20" fmla="*/ 20095 w 38"/>
                <a:gd name="T21" fmla="*/ 31044 h 63"/>
                <a:gd name="T22" fmla="*/ 18466 w 38"/>
                <a:gd name="T23" fmla="*/ 28273 h 63"/>
                <a:gd name="T24" fmla="*/ 19009 w 38"/>
                <a:gd name="T25" fmla="*/ 14968 h 63"/>
                <a:gd name="T26" fmla="*/ 14121 w 38"/>
                <a:gd name="T27" fmla="*/ 554 h 63"/>
                <a:gd name="T28" fmla="*/ 12491 w 38"/>
                <a:gd name="T29" fmla="*/ 0 h 63"/>
                <a:gd name="T30" fmla="*/ 7060 w 38"/>
                <a:gd name="T31" fmla="*/ 2217 h 63"/>
                <a:gd name="T32" fmla="*/ 5974 w 38"/>
                <a:gd name="T33" fmla="*/ 3881 h 63"/>
                <a:gd name="T34" fmla="*/ 3259 w 38"/>
                <a:gd name="T35" fmla="*/ 5544 h 63"/>
                <a:gd name="T36" fmla="*/ 4888 w 38"/>
                <a:gd name="T37" fmla="*/ 7207 h 63"/>
                <a:gd name="T38" fmla="*/ 4888 w 38"/>
                <a:gd name="T39" fmla="*/ 8870 h 63"/>
                <a:gd name="T40" fmla="*/ 3259 w 38"/>
                <a:gd name="T41" fmla="*/ 9424 h 63"/>
                <a:gd name="T42" fmla="*/ 3259 w 38"/>
                <a:gd name="T43" fmla="*/ 11642 h 63"/>
                <a:gd name="T44" fmla="*/ 2172 w 38"/>
                <a:gd name="T45" fmla="*/ 16077 h 63"/>
                <a:gd name="T46" fmla="*/ 2716 w 38"/>
                <a:gd name="T47" fmla="*/ 17185 h 63"/>
                <a:gd name="T48" fmla="*/ 2172 w 38"/>
                <a:gd name="T49" fmla="*/ 18848 h 63"/>
                <a:gd name="T50" fmla="*/ 0 w 38"/>
                <a:gd name="T51" fmla="*/ 22175 h 63"/>
                <a:gd name="T52" fmla="*/ 1629 w 38"/>
                <a:gd name="T53" fmla="*/ 25501 h 63"/>
                <a:gd name="T54" fmla="*/ 4888 w 38"/>
                <a:gd name="T55" fmla="*/ 26610 h 63"/>
                <a:gd name="T56" fmla="*/ 5974 w 38"/>
                <a:gd name="T57" fmla="*/ 24946 h 63"/>
                <a:gd name="T58" fmla="*/ 5974 w 38"/>
                <a:gd name="T59" fmla="*/ 19403 h 63"/>
                <a:gd name="T60" fmla="*/ 7603 w 38"/>
                <a:gd name="T61" fmla="*/ 22729 h 63"/>
                <a:gd name="T62" fmla="*/ 9776 w 38"/>
                <a:gd name="T63" fmla="*/ 21620 h 63"/>
                <a:gd name="T64" fmla="*/ 9776 w 38"/>
                <a:gd name="T65" fmla="*/ 13859 h 63"/>
                <a:gd name="T66" fmla="*/ 11405 w 38"/>
                <a:gd name="T67" fmla="*/ 21620 h 63"/>
                <a:gd name="T68" fmla="*/ 11405 w 38"/>
                <a:gd name="T69" fmla="*/ 24392 h 63"/>
                <a:gd name="T70" fmla="*/ 9233 w 38"/>
                <a:gd name="T71" fmla="*/ 28273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63">
                  <a:moveTo>
                    <a:pt x="17" y="51"/>
                  </a:moveTo>
                  <a:lnTo>
                    <a:pt x="19" y="51"/>
                  </a:lnTo>
                  <a:lnTo>
                    <a:pt x="21" y="48"/>
                  </a:lnTo>
                  <a:lnTo>
                    <a:pt x="22" y="44"/>
                  </a:lnTo>
                  <a:lnTo>
                    <a:pt x="25" y="48"/>
                  </a:lnTo>
                  <a:lnTo>
                    <a:pt x="25" y="54"/>
                  </a:lnTo>
                  <a:lnTo>
                    <a:pt x="25" y="58"/>
                  </a:lnTo>
                  <a:lnTo>
                    <a:pt x="31" y="63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37" y="56"/>
                  </a:lnTo>
                  <a:lnTo>
                    <a:pt x="34" y="51"/>
                  </a:lnTo>
                  <a:lnTo>
                    <a:pt x="35" y="27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48"/>
                  </a:lnTo>
                  <a:lnTo>
                    <a:pt x="11" y="45"/>
                  </a:lnTo>
                  <a:lnTo>
                    <a:pt x="11" y="35"/>
                  </a:lnTo>
                  <a:lnTo>
                    <a:pt x="14" y="41"/>
                  </a:lnTo>
                  <a:lnTo>
                    <a:pt x="18" y="39"/>
                  </a:lnTo>
                  <a:lnTo>
                    <a:pt x="18" y="25"/>
                  </a:lnTo>
                  <a:lnTo>
                    <a:pt x="21" y="39"/>
                  </a:lnTo>
                  <a:lnTo>
                    <a:pt x="21" y="44"/>
                  </a:lnTo>
                  <a:lnTo>
                    <a:pt x="17" y="5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605"/>
            <p:cNvSpPr>
              <a:spLocks/>
            </p:cNvSpPr>
            <p:nvPr/>
          </p:nvSpPr>
          <p:spPr bwMode="auto">
            <a:xfrm>
              <a:off x="1303338" y="3262313"/>
              <a:ext cx="11112" cy="20637"/>
            </a:xfrm>
            <a:custGeom>
              <a:avLst/>
              <a:gdLst>
                <a:gd name="T0" fmla="*/ 5051 w 22"/>
                <a:gd name="T1" fmla="*/ 8557 h 41"/>
                <a:gd name="T2" fmla="*/ 6566 w 22"/>
                <a:gd name="T3" fmla="*/ 9060 h 41"/>
                <a:gd name="T4" fmla="*/ 11112 w 22"/>
                <a:gd name="T5" fmla="*/ 19127 h 41"/>
                <a:gd name="T6" fmla="*/ 9597 w 22"/>
                <a:gd name="T7" fmla="*/ 20637 h 41"/>
                <a:gd name="T8" fmla="*/ 6566 w 22"/>
                <a:gd name="T9" fmla="*/ 18120 h 41"/>
                <a:gd name="T10" fmla="*/ 505 w 22"/>
                <a:gd name="T11" fmla="*/ 6543 h 41"/>
                <a:gd name="T12" fmla="*/ 0 w 22"/>
                <a:gd name="T13" fmla="*/ 2013 h 41"/>
                <a:gd name="T14" fmla="*/ 505 w 22"/>
                <a:gd name="T15" fmla="*/ 0 h 41"/>
                <a:gd name="T16" fmla="*/ 4041 w 22"/>
                <a:gd name="T17" fmla="*/ 2517 h 41"/>
                <a:gd name="T18" fmla="*/ 5051 w 22"/>
                <a:gd name="T19" fmla="*/ 855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1">
                  <a:moveTo>
                    <a:pt x="10" y="17"/>
                  </a:moveTo>
                  <a:lnTo>
                    <a:pt x="13" y="18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3" y="36"/>
                  </a:lnTo>
                  <a:lnTo>
                    <a:pt x="1" y="13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5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607"/>
            <p:cNvSpPr>
              <a:spLocks/>
            </p:cNvSpPr>
            <p:nvPr/>
          </p:nvSpPr>
          <p:spPr bwMode="auto">
            <a:xfrm>
              <a:off x="1341438" y="3260725"/>
              <a:ext cx="6350" cy="9525"/>
            </a:xfrm>
            <a:custGeom>
              <a:avLst/>
              <a:gdLst>
                <a:gd name="T0" fmla="*/ 0 w 11"/>
                <a:gd name="T1" fmla="*/ 0 h 21"/>
                <a:gd name="T2" fmla="*/ 5195 w 11"/>
                <a:gd name="T3" fmla="*/ 3629 h 21"/>
                <a:gd name="T4" fmla="*/ 6350 w 11"/>
                <a:gd name="T5" fmla="*/ 8618 h 21"/>
                <a:gd name="T6" fmla="*/ 4041 w 11"/>
                <a:gd name="T7" fmla="*/ 9525 h 21"/>
                <a:gd name="T8" fmla="*/ 1155 w 11"/>
                <a:gd name="T9" fmla="*/ 5443 h 21"/>
                <a:gd name="T10" fmla="*/ 1732 w 11"/>
                <a:gd name="T11" fmla="*/ 4989 h 21"/>
                <a:gd name="T12" fmla="*/ 0 w 1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9" y="8"/>
                  </a:lnTo>
                  <a:lnTo>
                    <a:pt x="11" y="19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609"/>
            <p:cNvSpPr>
              <a:spLocks/>
            </p:cNvSpPr>
            <p:nvPr/>
          </p:nvSpPr>
          <p:spPr bwMode="auto">
            <a:xfrm>
              <a:off x="242888" y="3392488"/>
              <a:ext cx="14287" cy="12700"/>
            </a:xfrm>
            <a:custGeom>
              <a:avLst/>
              <a:gdLst>
                <a:gd name="T0" fmla="*/ 529 w 27"/>
                <a:gd name="T1" fmla="*/ 1104 h 23"/>
                <a:gd name="T2" fmla="*/ 0 w 27"/>
                <a:gd name="T3" fmla="*/ 552 h 23"/>
                <a:gd name="T4" fmla="*/ 0 w 27"/>
                <a:gd name="T5" fmla="*/ 0 h 23"/>
                <a:gd name="T6" fmla="*/ 5291 w 27"/>
                <a:gd name="T7" fmla="*/ 0 h 23"/>
                <a:gd name="T8" fmla="*/ 6879 w 27"/>
                <a:gd name="T9" fmla="*/ 1104 h 23"/>
                <a:gd name="T10" fmla="*/ 8466 w 27"/>
                <a:gd name="T11" fmla="*/ 3313 h 23"/>
                <a:gd name="T12" fmla="*/ 14287 w 27"/>
                <a:gd name="T13" fmla="*/ 3865 h 23"/>
                <a:gd name="T14" fmla="*/ 13229 w 27"/>
                <a:gd name="T15" fmla="*/ 5522 h 23"/>
                <a:gd name="T16" fmla="*/ 11112 w 27"/>
                <a:gd name="T17" fmla="*/ 6626 h 23"/>
                <a:gd name="T18" fmla="*/ 11112 w 27"/>
                <a:gd name="T19" fmla="*/ 10491 h 23"/>
                <a:gd name="T20" fmla="*/ 8996 w 27"/>
                <a:gd name="T21" fmla="*/ 12700 h 23"/>
                <a:gd name="T22" fmla="*/ 4762 w 27"/>
                <a:gd name="T23" fmla="*/ 11043 h 23"/>
                <a:gd name="T24" fmla="*/ 6350 w 27"/>
                <a:gd name="T25" fmla="*/ 6626 h 23"/>
                <a:gd name="T26" fmla="*/ 3704 w 27"/>
                <a:gd name="T27" fmla="*/ 4417 h 23"/>
                <a:gd name="T28" fmla="*/ 529 w 27"/>
                <a:gd name="T29" fmla="*/ 2761 h 23"/>
                <a:gd name="T30" fmla="*/ 529 w 27"/>
                <a:gd name="T31" fmla="*/ 1104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23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27" y="7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9" y="20"/>
                  </a:lnTo>
                  <a:lnTo>
                    <a:pt x="12" y="12"/>
                  </a:lnTo>
                  <a:lnTo>
                    <a:pt x="7" y="8"/>
                  </a:lnTo>
                  <a:lnTo>
                    <a:pt x="1" y="5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611"/>
            <p:cNvSpPr>
              <a:spLocks/>
            </p:cNvSpPr>
            <p:nvPr/>
          </p:nvSpPr>
          <p:spPr bwMode="auto">
            <a:xfrm>
              <a:off x="257175" y="3394075"/>
              <a:ext cx="14288" cy="7938"/>
            </a:xfrm>
            <a:custGeom>
              <a:avLst/>
              <a:gdLst>
                <a:gd name="T0" fmla="*/ 0 w 26"/>
                <a:gd name="T1" fmla="*/ 7938 h 18"/>
                <a:gd name="T2" fmla="*/ 550 w 26"/>
                <a:gd name="T3" fmla="*/ 7056 h 18"/>
                <a:gd name="T4" fmla="*/ 9342 w 26"/>
                <a:gd name="T5" fmla="*/ 4410 h 18"/>
                <a:gd name="T6" fmla="*/ 11540 w 26"/>
                <a:gd name="T7" fmla="*/ 0 h 18"/>
                <a:gd name="T8" fmla="*/ 14288 w 26"/>
                <a:gd name="T9" fmla="*/ 882 h 18"/>
                <a:gd name="T10" fmla="*/ 13738 w 26"/>
                <a:gd name="T11" fmla="*/ 2646 h 18"/>
                <a:gd name="T12" fmla="*/ 10991 w 26"/>
                <a:gd name="T13" fmla="*/ 6174 h 18"/>
                <a:gd name="T14" fmla="*/ 0 w 26"/>
                <a:gd name="T15" fmla="*/ 7938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1" y="16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0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614"/>
            <p:cNvSpPr>
              <a:spLocks/>
            </p:cNvSpPr>
            <p:nvPr/>
          </p:nvSpPr>
          <p:spPr bwMode="auto">
            <a:xfrm>
              <a:off x="276225" y="3389313"/>
              <a:ext cx="12700" cy="15875"/>
            </a:xfrm>
            <a:custGeom>
              <a:avLst/>
              <a:gdLst>
                <a:gd name="T0" fmla="*/ 0 w 24"/>
                <a:gd name="T1" fmla="*/ 8548 h 26"/>
                <a:gd name="T2" fmla="*/ 3175 w 24"/>
                <a:gd name="T3" fmla="*/ 7938 h 26"/>
                <a:gd name="T4" fmla="*/ 3175 w 24"/>
                <a:gd name="T5" fmla="*/ 5495 h 26"/>
                <a:gd name="T6" fmla="*/ 2117 w 24"/>
                <a:gd name="T7" fmla="*/ 2442 h 26"/>
                <a:gd name="T8" fmla="*/ 5821 w 24"/>
                <a:gd name="T9" fmla="*/ 0 h 26"/>
                <a:gd name="T10" fmla="*/ 6879 w 24"/>
                <a:gd name="T11" fmla="*/ 1221 h 26"/>
                <a:gd name="T12" fmla="*/ 6350 w 24"/>
                <a:gd name="T13" fmla="*/ 6716 h 26"/>
                <a:gd name="T14" fmla="*/ 8467 w 24"/>
                <a:gd name="T15" fmla="*/ 7327 h 26"/>
                <a:gd name="T16" fmla="*/ 12171 w 24"/>
                <a:gd name="T17" fmla="*/ 6716 h 26"/>
                <a:gd name="T18" fmla="*/ 12700 w 24"/>
                <a:gd name="T19" fmla="*/ 9769 h 26"/>
                <a:gd name="T20" fmla="*/ 5821 w 24"/>
                <a:gd name="T21" fmla="*/ 14043 h 26"/>
                <a:gd name="T22" fmla="*/ 4233 w 24"/>
                <a:gd name="T23" fmla="*/ 15264 h 26"/>
                <a:gd name="T24" fmla="*/ 2646 w 24"/>
                <a:gd name="T25" fmla="*/ 15875 h 26"/>
                <a:gd name="T26" fmla="*/ 1588 w 24"/>
                <a:gd name="T27" fmla="*/ 13433 h 26"/>
                <a:gd name="T28" fmla="*/ 529 w 24"/>
                <a:gd name="T29" fmla="*/ 12822 h 26"/>
                <a:gd name="T30" fmla="*/ 0 w 24"/>
                <a:gd name="T31" fmla="*/ 854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6">
                  <a:moveTo>
                    <a:pt x="0" y="14"/>
                  </a:moveTo>
                  <a:lnTo>
                    <a:pt x="6" y="13"/>
                  </a:lnTo>
                  <a:lnTo>
                    <a:pt x="6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3" y="11"/>
                  </a:lnTo>
                  <a:lnTo>
                    <a:pt x="24" y="16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616"/>
            <p:cNvSpPr>
              <a:spLocks/>
            </p:cNvSpPr>
            <p:nvPr/>
          </p:nvSpPr>
          <p:spPr bwMode="auto">
            <a:xfrm>
              <a:off x="328613" y="3373438"/>
              <a:ext cx="14287" cy="14287"/>
            </a:xfrm>
            <a:custGeom>
              <a:avLst/>
              <a:gdLst>
                <a:gd name="T0" fmla="*/ 8164 w 28"/>
                <a:gd name="T1" fmla="*/ 2117 h 27"/>
                <a:gd name="T2" fmla="*/ 7144 w 28"/>
                <a:gd name="T3" fmla="*/ 2117 h 27"/>
                <a:gd name="T4" fmla="*/ 10205 w 28"/>
                <a:gd name="T5" fmla="*/ 0 h 27"/>
                <a:gd name="T6" fmla="*/ 14287 w 28"/>
                <a:gd name="T7" fmla="*/ 3175 h 27"/>
                <a:gd name="T8" fmla="*/ 14287 w 28"/>
                <a:gd name="T9" fmla="*/ 6350 h 27"/>
                <a:gd name="T10" fmla="*/ 11736 w 28"/>
                <a:gd name="T11" fmla="*/ 6879 h 27"/>
                <a:gd name="T12" fmla="*/ 10205 w 28"/>
                <a:gd name="T13" fmla="*/ 11112 h 27"/>
                <a:gd name="T14" fmla="*/ 8674 w 28"/>
                <a:gd name="T15" fmla="*/ 13229 h 27"/>
                <a:gd name="T16" fmla="*/ 6633 w 28"/>
                <a:gd name="T17" fmla="*/ 12170 h 27"/>
                <a:gd name="T18" fmla="*/ 5613 w 28"/>
                <a:gd name="T19" fmla="*/ 14287 h 27"/>
                <a:gd name="T20" fmla="*/ 2041 w 28"/>
                <a:gd name="T21" fmla="*/ 14287 h 27"/>
                <a:gd name="T22" fmla="*/ 0 w 28"/>
                <a:gd name="T23" fmla="*/ 13229 h 27"/>
                <a:gd name="T24" fmla="*/ 0 w 28"/>
                <a:gd name="T25" fmla="*/ 12170 h 27"/>
                <a:gd name="T26" fmla="*/ 7654 w 28"/>
                <a:gd name="T27" fmla="*/ 6879 h 27"/>
                <a:gd name="T28" fmla="*/ 8164 w 28"/>
                <a:gd name="T29" fmla="*/ 5291 h 27"/>
                <a:gd name="T30" fmla="*/ 8164 w 28"/>
                <a:gd name="T31" fmla="*/ 211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27">
                  <a:moveTo>
                    <a:pt x="16" y="4"/>
                  </a:moveTo>
                  <a:lnTo>
                    <a:pt x="14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3" y="13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618"/>
            <p:cNvSpPr>
              <a:spLocks/>
            </p:cNvSpPr>
            <p:nvPr/>
          </p:nvSpPr>
          <p:spPr bwMode="auto">
            <a:xfrm>
              <a:off x="342900" y="3386138"/>
              <a:ext cx="20638" cy="3175"/>
            </a:xfrm>
            <a:custGeom>
              <a:avLst/>
              <a:gdLst>
                <a:gd name="T0" fmla="*/ 0 w 43"/>
                <a:gd name="T1" fmla="*/ 0 h 8"/>
                <a:gd name="T2" fmla="*/ 8639 w 43"/>
                <a:gd name="T3" fmla="*/ 0 h 8"/>
                <a:gd name="T4" fmla="*/ 13439 w 43"/>
                <a:gd name="T5" fmla="*/ 1191 h 8"/>
                <a:gd name="T6" fmla="*/ 17758 w 43"/>
                <a:gd name="T7" fmla="*/ 794 h 8"/>
                <a:gd name="T8" fmla="*/ 20158 w 43"/>
                <a:gd name="T9" fmla="*/ 1191 h 8"/>
                <a:gd name="T10" fmla="*/ 20638 w 43"/>
                <a:gd name="T11" fmla="*/ 2381 h 8"/>
                <a:gd name="T12" fmla="*/ 18238 w 43"/>
                <a:gd name="T13" fmla="*/ 3175 h 8"/>
                <a:gd name="T14" fmla="*/ 3360 w 43"/>
                <a:gd name="T15" fmla="*/ 2778 h 8"/>
                <a:gd name="T16" fmla="*/ 0 w 4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lnTo>
                    <a:pt x="18" y="0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620"/>
            <p:cNvSpPr>
              <a:spLocks/>
            </p:cNvSpPr>
            <p:nvPr/>
          </p:nvSpPr>
          <p:spPr bwMode="auto">
            <a:xfrm>
              <a:off x="376238" y="3375025"/>
              <a:ext cx="6350" cy="4763"/>
            </a:xfrm>
            <a:custGeom>
              <a:avLst/>
              <a:gdLst>
                <a:gd name="T0" fmla="*/ 1058 w 12"/>
                <a:gd name="T1" fmla="*/ 0 h 10"/>
                <a:gd name="T2" fmla="*/ 3704 w 12"/>
                <a:gd name="T3" fmla="*/ 1429 h 10"/>
                <a:gd name="T4" fmla="*/ 5821 w 12"/>
                <a:gd name="T5" fmla="*/ 1429 h 10"/>
                <a:gd name="T6" fmla="*/ 6350 w 12"/>
                <a:gd name="T7" fmla="*/ 2858 h 10"/>
                <a:gd name="T8" fmla="*/ 2646 w 12"/>
                <a:gd name="T9" fmla="*/ 4763 h 10"/>
                <a:gd name="T10" fmla="*/ 0 w 12"/>
                <a:gd name="T11" fmla="*/ 4763 h 10"/>
                <a:gd name="T12" fmla="*/ 0 w 12"/>
                <a:gd name="T13" fmla="*/ 1905 h 10"/>
                <a:gd name="T14" fmla="*/ 1058 w 12"/>
                <a:gd name="T15" fmla="*/ 0 h 10"/>
                <a:gd name="T16" fmla="*/ 0 w 12"/>
                <a:gd name="T17" fmla="*/ 1905 h 10"/>
                <a:gd name="T18" fmla="*/ 1058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0">
                  <a:moveTo>
                    <a:pt x="2" y="0"/>
                  </a:moveTo>
                  <a:lnTo>
                    <a:pt x="7" y="3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622"/>
            <p:cNvSpPr>
              <a:spLocks/>
            </p:cNvSpPr>
            <p:nvPr/>
          </p:nvSpPr>
          <p:spPr bwMode="auto">
            <a:xfrm>
              <a:off x="455613" y="3330575"/>
              <a:ext cx="30162" cy="30163"/>
            </a:xfrm>
            <a:custGeom>
              <a:avLst/>
              <a:gdLst>
                <a:gd name="T0" fmla="*/ 0 w 57"/>
                <a:gd name="T1" fmla="*/ 29643 h 58"/>
                <a:gd name="T2" fmla="*/ 529 w 57"/>
                <a:gd name="T3" fmla="*/ 27043 h 58"/>
                <a:gd name="T4" fmla="*/ 3704 w 57"/>
                <a:gd name="T5" fmla="*/ 23922 h 58"/>
                <a:gd name="T6" fmla="*/ 10054 w 57"/>
                <a:gd name="T7" fmla="*/ 10401 h 58"/>
                <a:gd name="T8" fmla="*/ 12700 w 57"/>
                <a:gd name="T9" fmla="*/ 9361 h 58"/>
                <a:gd name="T10" fmla="*/ 17991 w 57"/>
                <a:gd name="T11" fmla="*/ 8321 h 58"/>
                <a:gd name="T12" fmla="*/ 19050 w 57"/>
                <a:gd name="T13" fmla="*/ 3120 h 58"/>
                <a:gd name="T14" fmla="*/ 27516 w 57"/>
                <a:gd name="T15" fmla="*/ 0 h 58"/>
                <a:gd name="T16" fmla="*/ 29633 w 57"/>
                <a:gd name="T17" fmla="*/ 1040 h 58"/>
                <a:gd name="T18" fmla="*/ 30162 w 57"/>
                <a:gd name="T19" fmla="*/ 4160 h 58"/>
                <a:gd name="T20" fmla="*/ 29633 w 57"/>
                <a:gd name="T21" fmla="*/ 7281 h 58"/>
                <a:gd name="T22" fmla="*/ 21695 w 57"/>
                <a:gd name="T23" fmla="*/ 10921 h 58"/>
                <a:gd name="T24" fmla="*/ 5821 w 57"/>
                <a:gd name="T25" fmla="*/ 27563 h 58"/>
                <a:gd name="T26" fmla="*/ 3704 w 57"/>
                <a:gd name="T27" fmla="*/ 28083 h 58"/>
                <a:gd name="T28" fmla="*/ 1058 w 57"/>
                <a:gd name="T29" fmla="*/ 30163 h 58"/>
                <a:gd name="T30" fmla="*/ 0 w 57"/>
                <a:gd name="T31" fmla="*/ 29643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" h="58">
                  <a:moveTo>
                    <a:pt x="0" y="57"/>
                  </a:moveTo>
                  <a:lnTo>
                    <a:pt x="1" y="52"/>
                  </a:lnTo>
                  <a:lnTo>
                    <a:pt x="7" y="46"/>
                  </a:lnTo>
                  <a:lnTo>
                    <a:pt x="19" y="20"/>
                  </a:lnTo>
                  <a:lnTo>
                    <a:pt x="24" y="18"/>
                  </a:lnTo>
                  <a:lnTo>
                    <a:pt x="34" y="16"/>
                  </a:lnTo>
                  <a:lnTo>
                    <a:pt x="36" y="6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7" y="8"/>
                  </a:lnTo>
                  <a:lnTo>
                    <a:pt x="56" y="14"/>
                  </a:lnTo>
                  <a:lnTo>
                    <a:pt x="41" y="21"/>
                  </a:lnTo>
                  <a:lnTo>
                    <a:pt x="11" y="53"/>
                  </a:lnTo>
                  <a:lnTo>
                    <a:pt x="7" y="54"/>
                  </a:lnTo>
                  <a:lnTo>
                    <a:pt x="2" y="58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624"/>
            <p:cNvSpPr>
              <a:spLocks/>
            </p:cNvSpPr>
            <p:nvPr/>
          </p:nvSpPr>
          <p:spPr bwMode="auto">
            <a:xfrm>
              <a:off x="490538" y="3313113"/>
              <a:ext cx="33337" cy="26987"/>
            </a:xfrm>
            <a:custGeom>
              <a:avLst/>
              <a:gdLst>
                <a:gd name="T0" fmla="*/ 2084 w 64"/>
                <a:gd name="T1" fmla="*/ 26987 h 53"/>
                <a:gd name="T2" fmla="*/ 0 w 64"/>
                <a:gd name="T3" fmla="*/ 24950 h 53"/>
                <a:gd name="T4" fmla="*/ 521 w 64"/>
                <a:gd name="T5" fmla="*/ 24441 h 53"/>
                <a:gd name="T6" fmla="*/ 10418 w 64"/>
                <a:gd name="T7" fmla="*/ 21895 h 53"/>
                <a:gd name="T8" fmla="*/ 13543 w 64"/>
                <a:gd name="T9" fmla="*/ 19349 h 53"/>
                <a:gd name="T10" fmla="*/ 14064 w 64"/>
                <a:gd name="T11" fmla="*/ 15276 h 53"/>
                <a:gd name="T12" fmla="*/ 16669 w 64"/>
                <a:gd name="T13" fmla="*/ 11202 h 53"/>
                <a:gd name="T14" fmla="*/ 19273 w 64"/>
                <a:gd name="T15" fmla="*/ 13239 h 53"/>
                <a:gd name="T16" fmla="*/ 21357 w 64"/>
                <a:gd name="T17" fmla="*/ 11202 h 53"/>
                <a:gd name="T18" fmla="*/ 20315 w 64"/>
                <a:gd name="T19" fmla="*/ 9165 h 53"/>
                <a:gd name="T20" fmla="*/ 17189 w 64"/>
                <a:gd name="T21" fmla="*/ 9165 h 53"/>
                <a:gd name="T22" fmla="*/ 15106 w 64"/>
                <a:gd name="T23" fmla="*/ 5601 h 53"/>
                <a:gd name="T24" fmla="*/ 15627 w 64"/>
                <a:gd name="T25" fmla="*/ 3055 h 53"/>
                <a:gd name="T26" fmla="*/ 18752 w 64"/>
                <a:gd name="T27" fmla="*/ 1528 h 53"/>
                <a:gd name="T28" fmla="*/ 21877 w 64"/>
                <a:gd name="T29" fmla="*/ 1018 h 53"/>
                <a:gd name="T30" fmla="*/ 25003 w 64"/>
                <a:gd name="T31" fmla="*/ 2546 h 53"/>
                <a:gd name="T32" fmla="*/ 26045 w 64"/>
                <a:gd name="T33" fmla="*/ 5601 h 53"/>
                <a:gd name="T34" fmla="*/ 30212 w 64"/>
                <a:gd name="T35" fmla="*/ 0 h 53"/>
                <a:gd name="T36" fmla="*/ 31774 w 64"/>
                <a:gd name="T37" fmla="*/ 509 h 53"/>
                <a:gd name="T38" fmla="*/ 33337 w 64"/>
                <a:gd name="T39" fmla="*/ 2546 h 53"/>
                <a:gd name="T40" fmla="*/ 32295 w 64"/>
                <a:gd name="T41" fmla="*/ 5601 h 53"/>
                <a:gd name="T42" fmla="*/ 28649 w 64"/>
                <a:gd name="T43" fmla="*/ 8656 h 53"/>
                <a:gd name="T44" fmla="*/ 28128 w 64"/>
                <a:gd name="T45" fmla="*/ 11202 h 53"/>
                <a:gd name="T46" fmla="*/ 30212 w 64"/>
                <a:gd name="T47" fmla="*/ 9675 h 53"/>
                <a:gd name="T48" fmla="*/ 30733 w 64"/>
                <a:gd name="T49" fmla="*/ 12730 h 53"/>
                <a:gd name="T50" fmla="*/ 28649 w 64"/>
                <a:gd name="T51" fmla="*/ 15276 h 53"/>
                <a:gd name="T52" fmla="*/ 23440 w 64"/>
                <a:gd name="T53" fmla="*/ 17822 h 53"/>
                <a:gd name="T54" fmla="*/ 21877 w 64"/>
                <a:gd name="T55" fmla="*/ 20368 h 53"/>
                <a:gd name="T56" fmla="*/ 18231 w 64"/>
                <a:gd name="T57" fmla="*/ 20877 h 53"/>
                <a:gd name="T58" fmla="*/ 11460 w 64"/>
                <a:gd name="T59" fmla="*/ 25969 h 53"/>
                <a:gd name="T60" fmla="*/ 2084 w 64"/>
                <a:gd name="T61" fmla="*/ 26987 h 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4" h="53">
                  <a:moveTo>
                    <a:pt x="4" y="53"/>
                  </a:moveTo>
                  <a:lnTo>
                    <a:pt x="0" y="49"/>
                  </a:lnTo>
                  <a:lnTo>
                    <a:pt x="1" y="48"/>
                  </a:lnTo>
                  <a:lnTo>
                    <a:pt x="20" y="43"/>
                  </a:lnTo>
                  <a:lnTo>
                    <a:pt x="26" y="38"/>
                  </a:lnTo>
                  <a:lnTo>
                    <a:pt x="27" y="30"/>
                  </a:lnTo>
                  <a:lnTo>
                    <a:pt x="32" y="22"/>
                  </a:lnTo>
                  <a:lnTo>
                    <a:pt x="37" y="26"/>
                  </a:lnTo>
                  <a:lnTo>
                    <a:pt x="41" y="22"/>
                  </a:lnTo>
                  <a:lnTo>
                    <a:pt x="39" y="18"/>
                  </a:lnTo>
                  <a:lnTo>
                    <a:pt x="33" y="18"/>
                  </a:lnTo>
                  <a:lnTo>
                    <a:pt x="29" y="11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5"/>
                  </a:lnTo>
                  <a:lnTo>
                    <a:pt x="50" y="11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2" y="11"/>
                  </a:lnTo>
                  <a:lnTo>
                    <a:pt x="55" y="17"/>
                  </a:lnTo>
                  <a:lnTo>
                    <a:pt x="54" y="22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5" y="30"/>
                  </a:lnTo>
                  <a:lnTo>
                    <a:pt x="45" y="35"/>
                  </a:lnTo>
                  <a:lnTo>
                    <a:pt x="42" y="40"/>
                  </a:lnTo>
                  <a:lnTo>
                    <a:pt x="35" y="41"/>
                  </a:lnTo>
                  <a:lnTo>
                    <a:pt x="22" y="51"/>
                  </a:lnTo>
                  <a:lnTo>
                    <a:pt x="4" y="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627"/>
            <p:cNvSpPr>
              <a:spLocks/>
            </p:cNvSpPr>
            <p:nvPr/>
          </p:nvSpPr>
          <p:spPr bwMode="auto">
            <a:xfrm>
              <a:off x="530225" y="3302000"/>
              <a:ext cx="6350" cy="7938"/>
            </a:xfrm>
            <a:custGeom>
              <a:avLst/>
              <a:gdLst>
                <a:gd name="T0" fmla="*/ 1984 w 16"/>
                <a:gd name="T1" fmla="*/ 0 h 16"/>
                <a:gd name="T2" fmla="*/ 2778 w 16"/>
                <a:gd name="T3" fmla="*/ 1488 h 16"/>
                <a:gd name="T4" fmla="*/ 5159 w 16"/>
                <a:gd name="T5" fmla="*/ 1985 h 16"/>
                <a:gd name="T6" fmla="*/ 6350 w 16"/>
                <a:gd name="T7" fmla="*/ 5457 h 16"/>
                <a:gd name="T8" fmla="*/ 4366 w 16"/>
                <a:gd name="T9" fmla="*/ 7938 h 16"/>
                <a:gd name="T10" fmla="*/ 397 w 16"/>
                <a:gd name="T11" fmla="*/ 7442 h 16"/>
                <a:gd name="T12" fmla="*/ 0 w 16"/>
                <a:gd name="T13" fmla="*/ 4465 h 16"/>
                <a:gd name="T14" fmla="*/ 397 w 16"/>
                <a:gd name="T15" fmla="*/ 1488 h 16"/>
                <a:gd name="T16" fmla="*/ 1984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lnTo>
                    <a:pt x="7" y="3"/>
                  </a:lnTo>
                  <a:lnTo>
                    <a:pt x="13" y="4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628"/>
            <p:cNvSpPr>
              <a:spLocks/>
            </p:cNvSpPr>
            <p:nvPr/>
          </p:nvSpPr>
          <p:spPr bwMode="auto">
            <a:xfrm>
              <a:off x="557213" y="3268663"/>
              <a:ext cx="41275" cy="28575"/>
            </a:xfrm>
            <a:custGeom>
              <a:avLst/>
              <a:gdLst>
                <a:gd name="T0" fmla="*/ 0 w 79"/>
                <a:gd name="T1" fmla="*/ 18047 h 57"/>
                <a:gd name="T2" fmla="*/ 7837 w 79"/>
                <a:gd name="T3" fmla="*/ 10528 h 57"/>
                <a:gd name="T4" fmla="*/ 10449 w 79"/>
                <a:gd name="T5" fmla="*/ 5013 h 57"/>
                <a:gd name="T6" fmla="*/ 16719 w 79"/>
                <a:gd name="T7" fmla="*/ 5514 h 57"/>
                <a:gd name="T8" fmla="*/ 20899 w 79"/>
                <a:gd name="T9" fmla="*/ 4512 h 57"/>
                <a:gd name="T10" fmla="*/ 28736 w 79"/>
                <a:gd name="T11" fmla="*/ 0 h 57"/>
                <a:gd name="T12" fmla="*/ 31871 w 79"/>
                <a:gd name="T13" fmla="*/ 1003 h 57"/>
                <a:gd name="T14" fmla="*/ 33960 w 79"/>
                <a:gd name="T15" fmla="*/ 9024 h 57"/>
                <a:gd name="T16" fmla="*/ 38140 w 79"/>
                <a:gd name="T17" fmla="*/ 12032 h 57"/>
                <a:gd name="T18" fmla="*/ 39708 w 79"/>
                <a:gd name="T19" fmla="*/ 12032 h 57"/>
                <a:gd name="T20" fmla="*/ 40753 w 79"/>
                <a:gd name="T21" fmla="*/ 12533 h 57"/>
                <a:gd name="T22" fmla="*/ 41275 w 79"/>
                <a:gd name="T23" fmla="*/ 14538 h 57"/>
                <a:gd name="T24" fmla="*/ 40753 w 79"/>
                <a:gd name="T25" fmla="*/ 15039 h 57"/>
                <a:gd name="T26" fmla="*/ 37095 w 79"/>
                <a:gd name="T27" fmla="*/ 14037 h 57"/>
                <a:gd name="T28" fmla="*/ 33960 w 79"/>
                <a:gd name="T29" fmla="*/ 16543 h 57"/>
                <a:gd name="T30" fmla="*/ 28736 w 79"/>
                <a:gd name="T31" fmla="*/ 17546 h 57"/>
                <a:gd name="T32" fmla="*/ 18809 w 79"/>
                <a:gd name="T33" fmla="*/ 17546 h 57"/>
                <a:gd name="T34" fmla="*/ 7837 w 79"/>
                <a:gd name="T35" fmla="*/ 28575 h 57"/>
                <a:gd name="T36" fmla="*/ 2612 w 79"/>
                <a:gd name="T37" fmla="*/ 24564 h 57"/>
                <a:gd name="T38" fmla="*/ 0 w 79"/>
                <a:gd name="T39" fmla="*/ 1804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9" h="57">
                  <a:moveTo>
                    <a:pt x="0" y="36"/>
                  </a:moveTo>
                  <a:lnTo>
                    <a:pt x="15" y="21"/>
                  </a:lnTo>
                  <a:lnTo>
                    <a:pt x="20" y="10"/>
                  </a:lnTo>
                  <a:lnTo>
                    <a:pt x="32" y="11"/>
                  </a:lnTo>
                  <a:lnTo>
                    <a:pt x="40" y="9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18"/>
                  </a:lnTo>
                  <a:lnTo>
                    <a:pt x="73" y="24"/>
                  </a:lnTo>
                  <a:lnTo>
                    <a:pt x="76" y="24"/>
                  </a:lnTo>
                  <a:lnTo>
                    <a:pt x="78" y="25"/>
                  </a:lnTo>
                  <a:lnTo>
                    <a:pt x="79" y="29"/>
                  </a:lnTo>
                  <a:lnTo>
                    <a:pt x="78" y="30"/>
                  </a:lnTo>
                  <a:lnTo>
                    <a:pt x="71" y="28"/>
                  </a:lnTo>
                  <a:lnTo>
                    <a:pt x="65" y="33"/>
                  </a:lnTo>
                  <a:lnTo>
                    <a:pt x="55" y="35"/>
                  </a:lnTo>
                  <a:lnTo>
                    <a:pt x="36" y="35"/>
                  </a:lnTo>
                  <a:lnTo>
                    <a:pt x="15" y="57"/>
                  </a:lnTo>
                  <a:lnTo>
                    <a:pt x="5" y="4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630"/>
            <p:cNvSpPr>
              <a:spLocks/>
            </p:cNvSpPr>
            <p:nvPr/>
          </p:nvSpPr>
          <p:spPr bwMode="auto">
            <a:xfrm>
              <a:off x="608013" y="3290888"/>
              <a:ext cx="3175" cy="4762"/>
            </a:xfrm>
            <a:custGeom>
              <a:avLst/>
              <a:gdLst>
                <a:gd name="T0" fmla="*/ 0 w 9"/>
                <a:gd name="T1" fmla="*/ 680 h 7"/>
                <a:gd name="T2" fmla="*/ 1764 w 9"/>
                <a:gd name="T3" fmla="*/ 0 h 7"/>
                <a:gd name="T4" fmla="*/ 2822 w 9"/>
                <a:gd name="T5" fmla="*/ 680 h 7"/>
                <a:gd name="T6" fmla="*/ 3175 w 9"/>
                <a:gd name="T7" fmla="*/ 3401 h 7"/>
                <a:gd name="T8" fmla="*/ 3175 w 9"/>
                <a:gd name="T9" fmla="*/ 4082 h 7"/>
                <a:gd name="T10" fmla="*/ 1058 w 9"/>
                <a:gd name="T11" fmla="*/ 4762 h 7"/>
                <a:gd name="T12" fmla="*/ 0 w 9"/>
                <a:gd name="T13" fmla="*/ 68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632"/>
            <p:cNvSpPr>
              <a:spLocks/>
            </p:cNvSpPr>
            <p:nvPr/>
          </p:nvSpPr>
          <p:spPr bwMode="auto">
            <a:xfrm>
              <a:off x="654050" y="3254375"/>
              <a:ext cx="7938" cy="9525"/>
            </a:xfrm>
            <a:custGeom>
              <a:avLst/>
              <a:gdLst>
                <a:gd name="T0" fmla="*/ 4274 w 13"/>
                <a:gd name="T1" fmla="*/ 3008 h 19"/>
                <a:gd name="T2" fmla="*/ 2442 w 13"/>
                <a:gd name="T3" fmla="*/ 501 h 19"/>
                <a:gd name="T4" fmla="*/ 3053 w 13"/>
                <a:gd name="T5" fmla="*/ 3008 h 19"/>
                <a:gd name="T6" fmla="*/ 4274 w 13"/>
                <a:gd name="T7" fmla="*/ 3008 h 19"/>
                <a:gd name="T8" fmla="*/ 4885 w 13"/>
                <a:gd name="T9" fmla="*/ 1504 h 19"/>
                <a:gd name="T10" fmla="*/ 6106 w 13"/>
                <a:gd name="T11" fmla="*/ 0 h 19"/>
                <a:gd name="T12" fmla="*/ 6717 w 13"/>
                <a:gd name="T13" fmla="*/ 2005 h 19"/>
                <a:gd name="T14" fmla="*/ 6717 w 13"/>
                <a:gd name="T15" fmla="*/ 5514 h 19"/>
                <a:gd name="T16" fmla="*/ 7938 w 13"/>
                <a:gd name="T17" fmla="*/ 7018 h 19"/>
                <a:gd name="T18" fmla="*/ 7327 w 13"/>
                <a:gd name="T19" fmla="*/ 9525 h 19"/>
                <a:gd name="T20" fmla="*/ 4274 w 13"/>
                <a:gd name="T21" fmla="*/ 8021 h 19"/>
                <a:gd name="T22" fmla="*/ 611 w 13"/>
                <a:gd name="T23" fmla="*/ 9525 h 19"/>
                <a:gd name="T24" fmla="*/ 0 w 13"/>
                <a:gd name="T25" fmla="*/ 1504 h 19"/>
                <a:gd name="T26" fmla="*/ 611 w 13"/>
                <a:gd name="T27" fmla="*/ 501 h 19"/>
                <a:gd name="T28" fmla="*/ 1832 w 13"/>
                <a:gd name="T29" fmla="*/ 3008 h 19"/>
                <a:gd name="T30" fmla="*/ 3053 w 13"/>
                <a:gd name="T31" fmla="*/ 4011 h 19"/>
                <a:gd name="T32" fmla="*/ 4274 w 13"/>
                <a:gd name="T33" fmla="*/ 300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9">
                  <a:moveTo>
                    <a:pt x="7" y="6"/>
                  </a:moveTo>
                  <a:lnTo>
                    <a:pt x="4" y="1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635"/>
            <p:cNvSpPr>
              <a:spLocks/>
            </p:cNvSpPr>
            <p:nvPr/>
          </p:nvSpPr>
          <p:spPr bwMode="auto">
            <a:xfrm>
              <a:off x="708025" y="3216275"/>
              <a:ext cx="4763" cy="14288"/>
            </a:xfrm>
            <a:custGeom>
              <a:avLst/>
              <a:gdLst>
                <a:gd name="T0" fmla="*/ 953 w 10"/>
                <a:gd name="T1" fmla="*/ 0 h 26"/>
                <a:gd name="T2" fmla="*/ 0 w 10"/>
                <a:gd name="T3" fmla="*/ 1649 h 26"/>
                <a:gd name="T4" fmla="*/ 476 w 10"/>
                <a:gd name="T5" fmla="*/ 550 h 26"/>
                <a:gd name="T6" fmla="*/ 2858 w 10"/>
                <a:gd name="T7" fmla="*/ 550 h 26"/>
                <a:gd name="T8" fmla="*/ 4763 w 10"/>
                <a:gd name="T9" fmla="*/ 2198 h 26"/>
                <a:gd name="T10" fmla="*/ 3810 w 10"/>
                <a:gd name="T11" fmla="*/ 3847 h 26"/>
                <a:gd name="T12" fmla="*/ 4763 w 10"/>
                <a:gd name="T13" fmla="*/ 4946 h 26"/>
                <a:gd name="T14" fmla="*/ 1905 w 10"/>
                <a:gd name="T15" fmla="*/ 14288 h 26"/>
                <a:gd name="T16" fmla="*/ 1429 w 10"/>
                <a:gd name="T17" fmla="*/ 12090 h 26"/>
                <a:gd name="T18" fmla="*/ 1429 w 10"/>
                <a:gd name="T19" fmla="*/ 3297 h 26"/>
                <a:gd name="T20" fmla="*/ 953 w 10"/>
                <a:gd name="T21" fmla="*/ 2198 h 26"/>
                <a:gd name="T22" fmla="*/ 953 w 10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26">
                  <a:moveTo>
                    <a:pt x="2" y="0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6" y="1"/>
                  </a:lnTo>
                  <a:lnTo>
                    <a:pt x="10" y="4"/>
                  </a:lnTo>
                  <a:lnTo>
                    <a:pt x="8" y="7"/>
                  </a:lnTo>
                  <a:lnTo>
                    <a:pt x="10" y="9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636"/>
            <p:cNvSpPr>
              <a:spLocks/>
            </p:cNvSpPr>
            <p:nvPr/>
          </p:nvSpPr>
          <p:spPr bwMode="auto">
            <a:xfrm>
              <a:off x="798513" y="3205163"/>
              <a:ext cx="3175" cy="7937"/>
            </a:xfrm>
            <a:custGeom>
              <a:avLst/>
              <a:gdLst>
                <a:gd name="T0" fmla="*/ 397 w 8"/>
                <a:gd name="T1" fmla="*/ 1984 h 16"/>
                <a:gd name="T2" fmla="*/ 2778 w 8"/>
                <a:gd name="T3" fmla="*/ 0 h 16"/>
                <a:gd name="T4" fmla="*/ 3175 w 8"/>
                <a:gd name="T5" fmla="*/ 992 h 16"/>
                <a:gd name="T6" fmla="*/ 3175 w 8"/>
                <a:gd name="T7" fmla="*/ 3472 h 16"/>
                <a:gd name="T8" fmla="*/ 1191 w 8"/>
                <a:gd name="T9" fmla="*/ 7937 h 16"/>
                <a:gd name="T10" fmla="*/ 0 w 8"/>
                <a:gd name="T11" fmla="*/ 7441 h 16"/>
                <a:gd name="T12" fmla="*/ 397 w 8"/>
                <a:gd name="T13" fmla="*/ 198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3" y="16"/>
                  </a:lnTo>
                  <a:lnTo>
                    <a:pt x="0" y="1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638"/>
            <p:cNvSpPr>
              <a:spLocks/>
            </p:cNvSpPr>
            <p:nvPr/>
          </p:nvSpPr>
          <p:spPr bwMode="auto">
            <a:xfrm>
              <a:off x="808038" y="3205163"/>
              <a:ext cx="4762" cy="3175"/>
            </a:xfrm>
            <a:custGeom>
              <a:avLst/>
              <a:gdLst>
                <a:gd name="T0" fmla="*/ 3572 w 8"/>
                <a:gd name="T1" fmla="*/ 3175 h 7"/>
                <a:gd name="T2" fmla="*/ 0 w 8"/>
                <a:gd name="T3" fmla="*/ 2721 h 7"/>
                <a:gd name="T4" fmla="*/ 0 w 8"/>
                <a:gd name="T5" fmla="*/ 1814 h 7"/>
                <a:gd name="T6" fmla="*/ 3572 w 8"/>
                <a:gd name="T7" fmla="*/ 0 h 7"/>
                <a:gd name="T8" fmla="*/ 4762 w 8"/>
                <a:gd name="T9" fmla="*/ 454 h 7"/>
                <a:gd name="T10" fmla="*/ 4762 w 8"/>
                <a:gd name="T11" fmla="*/ 2721 h 7"/>
                <a:gd name="T12" fmla="*/ 3572 w 8"/>
                <a:gd name="T13" fmla="*/ 3175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6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640"/>
            <p:cNvSpPr>
              <a:spLocks/>
            </p:cNvSpPr>
            <p:nvPr/>
          </p:nvSpPr>
          <p:spPr bwMode="auto">
            <a:xfrm>
              <a:off x="830263" y="3178175"/>
              <a:ext cx="9525" cy="7938"/>
            </a:xfrm>
            <a:custGeom>
              <a:avLst/>
              <a:gdLst>
                <a:gd name="T0" fmla="*/ 4970 w 23"/>
                <a:gd name="T1" fmla="*/ 4234 h 15"/>
                <a:gd name="T2" fmla="*/ 1657 w 23"/>
                <a:gd name="T3" fmla="*/ 7938 h 15"/>
                <a:gd name="T4" fmla="*/ 0 w 23"/>
                <a:gd name="T5" fmla="*/ 4763 h 15"/>
                <a:gd name="T6" fmla="*/ 1657 w 23"/>
                <a:gd name="T7" fmla="*/ 1588 h 15"/>
                <a:gd name="T8" fmla="*/ 3313 w 23"/>
                <a:gd name="T9" fmla="*/ 0 h 15"/>
                <a:gd name="T10" fmla="*/ 4970 w 23"/>
                <a:gd name="T11" fmla="*/ 529 h 15"/>
                <a:gd name="T12" fmla="*/ 9525 w 23"/>
                <a:gd name="T13" fmla="*/ 529 h 15"/>
                <a:gd name="T14" fmla="*/ 9525 w 23"/>
                <a:gd name="T15" fmla="*/ 1588 h 15"/>
                <a:gd name="T16" fmla="*/ 4970 w 23"/>
                <a:gd name="T17" fmla="*/ 423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">
                  <a:moveTo>
                    <a:pt x="12" y="8"/>
                  </a:moveTo>
                  <a:lnTo>
                    <a:pt x="4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642"/>
            <p:cNvSpPr>
              <a:spLocks/>
            </p:cNvSpPr>
            <p:nvPr/>
          </p:nvSpPr>
          <p:spPr bwMode="auto">
            <a:xfrm>
              <a:off x="793750" y="3146425"/>
              <a:ext cx="63500" cy="50800"/>
            </a:xfrm>
            <a:custGeom>
              <a:avLst/>
              <a:gdLst>
                <a:gd name="T0" fmla="*/ 0 w 119"/>
                <a:gd name="T1" fmla="*/ 25662 h 97"/>
                <a:gd name="T2" fmla="*/ 3735 w 119"/>
                <a:gd name="T3" fmla="*/ 24091 h 97"/>
                <a:gd name="T4" fmla="*/ 9071 w 119"/>
                <a:gd name="T5" fmla="*/ 14664 h 97"/>
                <a:gd name="T6" fmla="*/ 12807 w 119"/>
                <a:gd name="T7" fmla="*/ 13093 h 97"/>
                <a:gd name="T8" fmla="*/ 17609 w 119"/>
                <a:gd name="T9" fmla="*/ 16759 h 97"/>
                <a:gd name="T10" fmla="*/ 21345 w 119"/>
                <a:gd name="T11" fmla="*/ 22520 h 97"/>
                <a:gd name="T12" fmla="*/ 25080 w 119"/>
                <a:gd name="T13" fmla="*/ 18854 h 97"/>
                <a:gd name="T14" fmla="*/ 25080 w 119"/>
                <a:gd name="T15" fmla="*/ 14664 h 97"/>
                <a:gd name="T16" fmla="*/ 21878 w 119"/>
                <a:gd name="T17" fmla="*/ 7332 h 97"/>
                <a:gd name="T18" fmla="*/ 22945 w 119"/>
                <a:gd name="T19" fmla="*/ 2619 h 97"/>
                <a:gd name="T20" fmla="*/ 28815 w 119"/>
                <a:gd name="T21" fmla="*/ 6285 h 97"/>
                <a:gd name="T22" fmla="*/ 30950 w 119"/>
                <a:gd name="T23" fmla="*/ 11522 h 97"/>
                <a:gd name="T24" fmla="*/ 34685 w 119"/>
                <a:gd name="T25" fmla="*/ 5761 h 97"/>
                <a:gd name="T26" fmla="*/ 41088 w 119"/>
                <a:gd name="T27" fmla="*/ 4713 h 97"/>
                <a:gd name="T28" fmla="*/ 38954 w 119"/>
                <a:gd name="T29" fmla="*/ 0 h 97"/>
                <a:gd name="T30" fmla="*/ 43756 w 119"/>
                <a:gd name="T31" fmla="*/ 524 h 97"/>
                <a:gd name="T32" fmla="*/ 46424 w 119"/>
                <a:gd name="T33" fmla="*/ 6808 h 97"/>
                <a:gd name="T34" fmla="*/ 51227 w 119"/>
                <a:gd name="T35" fmla="*/ 2619 h 97"/>
                <a:gd name="T36" fmla="*/ 56029 w 119"/>
                <a:gd name="T37" fmla="*/ 3666 h 97"/>
                <a:gd name="T38" fmla="*/ 54962 w 119"/>
                <a:gd name="T39" fmla="*/ 10474 h 97"/>
                <a:gd name="T40" fmla="*/ 55496 w 119"/>
                <a:gd name="T41" fmla="*/ 12569 h 97"/>
                <a:gd name="T42" fmla="*/ 63500 w 119"/>
                <a:gd name="T43" fmla="*/ 15188 h 97"/>
                <a:gd name="T44" fmla="*/ 56563 w 119"/>
                <a:gd name="T45" fmla="*/ 21472 h 97"/>
                <a:gd name="T46" fmla="*/ 45891 w 119"/>
                <a:gd name="T47" fmla="*/ 17806 h 97"/>
                <a:gd name="T48" fmla="*/ 51761 w 119"/>
                <a:gd name="T49" fmla="*/ 22520 h 97"/>
                <a:gd name="T50" fmla="*/ 53361 w 119"/>
                <a:gd name="T51" fmla="*/ 28804 h 97"/>
                <a:gd name="T52" fmla="*/ 49092 w 119"/>
                <a:gd name="T53" fmla="*/ 24091 h 97"/>
                <a:gd name="T54" fmla="*/ 45357 w 119"/>
                <a:gd name="T55" fmla="*/ 27233 h 97"/>
                <a:gd name="T56" fmla="*/ 42155 w 119"/>
                <a:gd name="T57" fmla="*/ 28280 h 97"/>
                <a:gd name="T58" fmla="*/ 41622 w 119"/>
                <a:gd name="T59" fmla="*/ 29852 h 97"/>
                <a:gd name="T60" fmla="*/ 32017 w 119"/>
                <a:gd name="T61" fmla="*/ 37184 h 97"/>
                <a:gd name="T62" fmla="*/ 28282 w 119"/>
                <a:gd name="T63" fmla="*/ 39278 h 97"/>
                <a:gd name="T64" fmla="*/ 29349 w 119"/>
                <a:gd name="T65" fmla="*/ 44515 h 97"/>
                <a:gd name="T66" fmla="*/ 18676 w 119"/>
                <a:gd name="T67" fmla="*/ 50800 h 97"/>
                <a:gd name="T68" fmla="*/ 22945 w 119"/>
                <a:gd name="T69" fmla="*/ 41897 h 97"/>
                <a:gd name="T70" fmla="*/ 19210 w 119"/>
                <a:gd name="T71" fmla="*/ 38231 h 97"/>
                <a:gd name="T72" fmla="*/ 17076 w 119"/>
                <a:gd name="T73" fmla="*/ 34565 h 97"/>
                <a:gd name="T74" fmla="*/ 12273 w 119"/>
                <a:gd name="T75" fmla="*/ 34565 h 97"/>
                <a:gd name="T76" fmla="*/ 16008 w 119"/>
                <a:gd name="T77" fmla="*/ 36136 h 97"/>
                <a:gd name="T78" fmla="*/ 13340 w 119"/>
                <a:gd name="T79" fmla="*/ 46087 h 97"/>
                <a:gd name="T80" fmla="*/ 6403 w 119"/>
                <a:gd name="T81" fmla="*/ 30375 h 97"/>
                <a:gd name="T82" fmla="*/ 1601 w 119"/>
                <a:gd name="T83" fmla="*/ 25662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9" h="97">
                  <a:moveTo>
                    <a:pt x="3" y="49"/>
                  </a:moveTo>
                  <a:lnTo>
                    <a:pt x="0" y="49"/>
                  </a:lnTo>
                  <a:lnTo>
                    <a:pt x="0" y="47"/>
                  </a:lnTo>
                  <a:lnTo>
                    <a:pt x="7" y="46"/>
                  </a:lnTo>
                  <a:lnTo>
                    <a:pt x="8" y="39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37" y="25"/>
                  </a:lnTo>
                  <a:lnTo>
                    <a:pt x="33" y="32"/>
                  </a:lnTo>
                  <a:lnTo>
                    <a:pt x="36" y="33"/>
                  </a:lnTo>
                  <a:lnTo>
                    <a:pt x="40" y="43"/>
                  </a:lnTo>
                  <a:lnTo>
                    <a:pt x="46" y="45"/>
                  </a:lnTo>
                  <a:lnTo>
                    <a:pt x="47" y="36"/>
                  </a:lnTo>
                  <a:lnTo>
                    <a:pt x="49" y="33"/>
                  </a:lnTo>
                  <a:lnTo>
                    <a:pt x="47" y="28"/>
                  </a:lnTo>
                  <a:lnTo>
                    <a:pt x="51" y="27"/>
                  </a:lnTo>
                  <a:lnTo>
                    <a:pt x="41" y="14"/>
                  </a:lnTo>
                  <a:lnTo>
                    <a:pt x="40" y="8"/>
                  </a:lnTo>
                  <a:lnTo>
                    <a:pt x="43" y="5"/>
                  </a:lnTo>
                  <a:lnTo>
                    <a:pt x="50" y="4"/>
                  </a:lnTo>
                  <a:lnTo>
                    <a:pt x="54" y="12"/>
                  </a:lnTo>
                  <a:lnTo>
                    <a:pt x="55" y="21"/>
                  </a:lnTo>
                  <a:lnTo>
                    <a:pt x="58" y="22"/>
                  </a:lnTo>
                  <a:lnTo>
                    <a:pt x="61" y="14"/>
                  </a:lnTo>
                  <a:lnTo>
                    <a:pt x="65" y="11"/>
                  </a:lnTo>
                  <a:lnTo>
                    <a:pt x="73" y="12"/>
                  </a:lnTo>
                  <a:lnTo>
                    <a:pt x="77" y="9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7" y="3"/>
                  </a:lnTo>
                  <a:lnTo>
                    <a:pt x="87" y="13"/>
                  </a:lnTo>
                  <a:lnTo>
                    <a:pt x="90" y="16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05" y="7"/>
                  </a:lnTo>
                  <a:lnTo>
                    <a:pt x="104" y="17"/>
                  </a:lnTo>
                  <a:lnTo>
                    <a:pt x="103" y="20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5" y="29"/>
                  </a:lnTo>
                  <a:lnTo>
                    <a:pt x="119" y="29"/>
                  </a:lnTo>
                  <a:lnTo>
                    <a:pt x="113" y="41"/>
                  </a:lnTo>
                  <a:lnTo>
                    <a:pt x="106" y="41"/>
                  </a:lnTo>
                  <a:lnTo>
                    <a:pt x="91" y="33"/>
                  </a:lnTo>
                  <a:lnTo>
                    <a:pt x="86" y="34"/>
                  </a:lnTo>
                  <a:lnTo>
                    <a:pt x="84" y="41"/>
                  </a:lnTo>
                  <a:lnTo>
                    <a:pt x="97" y="43"/>
                  </a:lnTo>
                  <a:lnTo>
                    <a:pt x="100" y="47"/>
                  </a:lnTo>
                  <a:lnTo>
                    <a:pt x="100" y="55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89" y="47"/>
                  </a:lnTo>
                  <a:lnTo>
                    <a:pt x="85" y="52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68" y="61"/>
                  </a:lnTo>
                  <a:lnTo>
                    <a:pt x="60" y="71"/>
                  </a:lnTo>
                  <a:lnTo>
                    <a:pt x="55" y="72"/>
                  </a:lnTo>
                  <a:lnTo>
                    <a:pt x="53" y="75"/>
                  </a:lnTo>
                  <a:lnTo>
                    <a:pt x="55" y="79"/>
                  </a:lnTo>
                  <a:lnTo>
                    <a:pt x="55" y="85"/>
                  </a:lnTo>
                  <a:lnTo>
                    <a:pt x="51" y="90"/>
                  </a:lnTo>
                  <a:lnTo>
                    <a:pt x="35" y="97"/>
                  </a:lnTo>
                  <a:lnTo>
                    <a:pt x="43" y="83"/>
                  </a:lnTo>
                  <a:lnTo>
                    <a:pt x="43" y="80"/>
                  </a:lnTo>
                  <a:lnTo>
                    <a:pt x="36" y="78"/>
                  </a:lnTo>
                  <a:lnTo>
                    <a:pt x="36" y="73"/>
                  </a:lnTo>
                  <a:lnTo>
                    <a:pt x="37" y="69"/>
                  </a:lnTo>
                  <a:lnTo>
                    <a:pt x="32" y="66"/>
                  </a:lnTo>
                  <a:lnTo>
                    <a:pt x="25" y="65"/>
                  </a:lnTo>
                  <a:lnTo>
                    <a:pt x="23" y="66"/>
                  </a:lnTo>
                  <a:lnTo>
                    <a:pt x="24" y="68"/>
                  </a:lnTo>
                  <a:lnTo>
                    <a:pt x="30" y="69"/>
                  </a:lnTo>
                  <a:lnTo>
                    <a:pt x="30" y="85"/>
                  </a:lnTo>
                  <a:lnTo>
                    <a:pt x="25" y="88"/>
                  </a:lnTo>
                  <a:lnTo>
                    <a:pt x="17" y="82"/>
                  </a:lnTo>
                  <a:lnTo>
                    <a:pt x="12" y="58"/>
                  </a:lnTo>
                  <a:lnTo>
                    <a:pt x="6" y="55"/>
                  </a:lnTo>
                  <a:lnTo>
                    <a:pt x="3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644"/>
            <p:cNvSpPr>
              <a:spLocks/>
            </p:cNvSpPr>
            <p:nvPr/>
          </p:nvSpPr>
          <p:spPr bwMode="auto">
            <a:xfrm>
              <a:off x="827088" y="3138488"/>
              <a:ext cx="11112" cy="6350"/>
            </a:xfrm>
            <a:custGeom>
              <a:avLst/>
              <a:gdLst>
                <a:gd name="T0" fmla="*/ 1170 w 19"/>
                <a:gd name="T1" fmla="*/ 2540 h 10"/>
                <a:gd name="T2" fmla="*/ 0 w 19"/>
                <a:gd name="T3" fmla="*/ 2540 h 10"/>
                <a:gd name="T4" fmla="*/ 1755 w 19"/>
                <a:gd name="T5" fmla="*/ 635 h 10"/>
                <a:gd name="T6" fmla="*/ 3509 w 19"/>
                <a:gd name="T7" fmla="*/ 0 h 10"/>
                <a:gd name="T8" fmla="*/ 8773 w 19"/>
                <a:gd name="T9" fmla="*/ 1270 h 10"/>
                <a:gd name="T10" fmla="*/ 11112 w 19"/>
                <a:gd name="T11" fmla="*/ 6350 h 10"/>
                <a:gd name="T12" fmla="*/ 5264 w 19"/>
                <a:gd name="T13" fmla="*/ 2540 h 10"/>
                <a:gd name="T14" fmla="*/ 1170 w 19"/>
                <a:gd name="T15" fmla="*/ 3810 h 10"/>
                <a:gd name="T16" fmla="*/ 1170 w 19"/>
                <a:gd name="T17" fmla="*/ 254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0">
                  <a:moveTo>
                    <a:pt x="2" y="4"/>
                  </a:move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15" y="2"/>
                  </a:lnTo>
                  <a:lnTo>
                    <a:pt x="19" y="10"/>
                  </a:lnTo>
                  <a:lnTo>
                    <a:pt x="9" y="4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646"/>
            <p:cNvSpPr>
              <a:spLocks/>
            </p:cNvSpPr>
            <p:nvPr/>
          </p:nvSpPr>
          <p:spPr bwMode="auto">
            <a:xfrm>
              <a:off x="833438" y="3124200"/>
              <a:ext cx="25400" cy="19050"/>
            </a:xfrm>
            <a:custGeom>
              <a:avLst/>
              <a:gdLst>
                <a:gd name="T0" fmla="*/ 10367 w 49"/>
                <a:gd name="T1" fmla="*/ 8709 h 35"/>
                <a:gd name="T2" fmla="*/ 10886 w 49"/>
                <a:gd name="T3" fmla="*/ 8164 h 35"/>
                <a:gd name="T4" fmla="*/ 10886 w 49"/>
                <a:gd name="T5" fmla="*/ 7620 h 35"/>
                <a:gd name="T6" fmla="*/ 7776 w 49"/>
                <a:gd name="T7" fmla="*/ 7076 h 35"/>
                <a:gd name="T8" fmla="*/ 6220 w 49"/>
                <a:gd name="T9" fmla="*/ 5443 h 35"/>
                <a:gd name="T10" fmla="*/ 7776 w 49"/>
                <a:gd name="T11" fmla="*/ 4899 h 35"/>
                <a:gd name="T12" fmla="*/ 8294 w 49"/>
                <a:gd name="T13" fmla="*/ 3266 h 35"/>
                <a:gd name="T14" fmla="*/ 9331 w 49"/>
                <a:gd name="T15" fmla="*/ 1089 h 35"/>
                <a:gd name="T16" fmla="*/ 12441 w 49"/>
                <a:gd name="T17" fmla="*/ 0 h 35"/>
                <a:gd name="T18" fmla="*/ 19698 w 49"/>
                <a:gd name="T19" fmla="*/ 0 h 35"/>
                <a:gd name="T20" fmla="*/ 19698 w 49"/>
                <a:gd name="T21" fmla="*/ 2177 h 35"/>
                <a:gd name="T22" fmla="*/ 17106 w 49"/>
                <a:gd name="T23" fmla="*/ 3810 h 35"/>
                <a:gd name="T24" fmla="*/ 17624 w 49"/>
                <a:gd name="T25" fmla="*/ 5443 h 35"/>
                <a:gd name="T26" fmla="*/ 20735 w 49"/>
                <a:gd name="T27" fmla="*/ 4899 h 35"/>
                <a:gd name="T28" fmla="*/ 22808 w 49"/>
                <a:gd name="T29" fmla="*/ 2721 h 35"/>
                <a:gd name="T30" fmla="*/ 22808 w 49"/>
                <a:gd name="T31" fmla="*/ 8709 h 35"/>
                <a:gd name="T32" fmla="*/ 24882 w 49"/>
                <a:gd name="T33" fmla="*/ 7620 h 35"/>
                <a:gd name="T34" fmla="*/ 25400 w 49"/>
                <a:gd name="T35" fmla="*/ 11430 h 35"/>
                <a:gd name="T36" fmla="*/ 21253 w 49"/>
                <a:gd name="T37" fmla="*/ 11430 h 35"/>
                <a:gd name="T38" fmla="*/ 19698 w 49"/>
                <a:gd name="T39" fmla="*/ 14696 h 35"/>
                <a:gd name="T40" fmla="*/ 16069 w 49"/>
                <a:gd name="T41" fmla="*/ 15240 h 35"/>
                <a:gd name="T42" fmla="*/ 13478 w 49"/>
                <a:gd name="T43" fmla="*/ 14151 h 35"/>
                <a:gd name="T44" fmla="*/ 11922 w 49"/>
                <a:gd name="T45" fmla="*/ 16329 h 35"/>
                <a:gd name="T46" fmla="*/ 8812 w 49"/>
                <a:gd name="T47" fmla="*/ 17417 h 35"/>
                <a:gd name="T48" fmla="*/ 8812 w 49"/>
                <a:gd name="T49" fmla="*/ 18506 h 35"/>
                <a:gd name="T50" fmla="*/ 7776 w 49"/>
                <a:gd name="T51" fmla="*/ 19050 h 35"/>
                <a:gd name="T52" fmla="*/ 6220 w 49"/>
                <a:gd name="T53" fmla="*/ 18506 h 35"/>
                <a:gd name="T54" fmla="*/ 3629 w 49"/>
                <a:gd name="T55" fmla="*/ 13607 h 35"/>
                <a:gd name="T56" fmla="*/ 0 w 49"/>
                <a:gd name="T57" fmla="*/ 11974 h 35"/>
                <a:gd name="T58" fmla="*/ 2073 w 49"/>
                <a:gd name="T59" fmla="*/ 11974 h 35"/>
                <a:gd name="T60" fmla="*/ 2592 w 49"/>
                <a:gd name="T61" fmla="*/ 9253 h 35"/>
                <a:gd name="T62" fmla="*/ 3629 w 49"/>
                <a:gd name="T63" fmla="*/ 8164 h 35"/>
                <a:gd name="T64" fmla="*/ 7776 w 49"/>
                <a:gd name="T65" fmla="*/ 8709 h 35"/>
                <a:gd name="T66" fmla="*/ 10367 w 49"/>
                <a:gd name="T67" fmla="*/ 8709 h 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35">
                  <a:moveTo>
                    <a:pt x="20" y="16"/>
                  </a:moveTo>
                  <a:lnTo>
                    <a:pt x="21" y="15"/>
                  </a:lnTo>
                  <a:lnTo>
                    <a:pt x="21" y="14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40" y="9"/>
                  </a:lnTo>
                  <a:lnTo>
                    <a:pt x="44" y="5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49" y="21"/>
                  </a:lnTo>
                  <a:lnTo>
                    <a:pt x="41" y="21"/>
                  </a:lnTo>
                  <a:lnTo>
                    <a:pt x="38" y="27"/>
                  </a:lnTo>
                  <a:lnTo>
                    <a:pt x="31" y="28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2" y="34"/>
                  </a:lnTo>
                  <a:lnTo>
                    <a:pt x="7" y="25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648"/>
            <p:cNvSpPr>
              <a:spLocks/>
            </p:cNvSpPr>
            <p:nvPr/>
          </p:nvSpPr>
          <p:spPr bwMode="auto">
            <a:xfrm>
              <a:off x="846138" y="3114675"/>
              <a:ext cx="6350" cy="6350"/>
            </a:xfrm>
            <a:custGeom>
              <a:avLst/>
              <a:gdLst>
                <a:gd name="T0" fmla="*/ 0 w 10"/>
                <a:gd name="T1" fmla="*/ 0 h 10"/>
                <a:gd name="T2" fmla="*/ 1270 w 10"/>
                <a:gd name="T3" fmla="*/ 2540 h 10"/>
                <a:gd name="T4" fmla="*/ 3810 w 10"/>
                <a:gd name="T5" fmla="*/ 635 h 10"/>
                <a:gd name="T6" fmla="*/ 6350 w 10"/>
                <a:gd name="T7" fmla="*/ 1905 h 10"/>
                <a:gd name="T8" fmla="*/ 5715 w 10"/>
                <a:gd name="T9" fmla="*/ 5080 h 10"/>
                <a:gd name="T10" fmla="*/ 5080 w 10"/>
                <a:gd name="T11" fmla="*/ 6350 h 10"/>
                <a:gd name="T12" fmla="*/ 2540 w 10"/>
                <a:gd name="T13" fmla="*/ 6350 h 10"/>
                <a:gd name="T14" fmla="*/ 635 w 10"/>
                <a:gd name="T15" fmla="*/ 5080 h 10"/>
                <a:gd name="T16" fmla="*/ 0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2" y="4"/>
                  </a:lnTo>
                  <a:lnTo>
                    <a:pt x="6" y="1"/>
                  </a:lnTo>
                  <a:lnTo>
                    <a:pt x="10" y="3"/>
                  </a:lnTo>
                  <a:lnTo>
                    <a:pt x="9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651"/>
            <p:cNvSpPr>
              <a:spLocks/>
            </p:cNvSpPr>
            <p:nvPr/>
          </p:nvSpPr>
          <p:spPr bwMode="auto">
            <a:xfrm>
              <a:off x="957263" y="3035300"/>
              <a:ext cx="20637" cy="26988"/>
            </a:xfrm>
            <a:custGeom>
              <a:avLst/>
              <a:gdLst>
                <a:gd name="T0" fmla="*/ 4027 w 41"/>
                <a:gd name="T1" fmla="*/ 16493 h 54"/>
                <a:gd name="T2" fmla="*/ 4530 w 41"/>
                <a:gd name="T3" fmla="*/ 15493 h 54"/>
                <a:gd name="T4" fmla="*/ 10067 w 41"/>
                <a:gd name="T5" fmla="*/ 11495 h 54"/>
                <a:gd name="T6" fmla="*/ 15100 w 41"/>
                <a:gd name="T7" fmla="*/ 4498 h 54"/>
                <a:gd name="T8" fmla="*/ 16107 w 41"/>
                <a:gd name="T9" fmla="*/ 0 h 54"/>
                <a:gd name="T10" fmla="*/ 17617 w 41"/>
                <a:gd name="T11" fmla="*/ 1999 h 54"/>
                <a:gd name="T12" fmla="*/ 17617 w 41"/>
                <a:gd name="T13" fmla="*/ 3498 h 54"/>
                <a:gd name="T14" fmla="*/ 20134 w 41"/>
                <a:gd name="T15" fmla="*/ 2999 h 54"/>
                <a:gd name="T16" fmla="*/ 20637 w 41"/>
                <a:gd name="T17" fmla="*/ 4498 h 54"/>
                <a:gd name="T18" fmla="*/ 11577 w 41"/>
                <a:gd name="T19" fmla="*/ 14993 h 54"/>
                <a:gd name="T20" fmla="*/ 11074 w 41"/>
                <a:gd name="T21" fmla="*/ 19991 h 54"/>
                <a:gd name="T22" fmla="*/ 9060 w 41"/>
                <a:gd name="T23" fmla="*/ 20991 h 54"/>
                <a:gd name="T24" fmla="*/ 8557 w 41"/>
                <a:gd name="T25" fmla="*/ 22990 h 54"/>
                <a:gd name="T26" fmla="*/ 2013 w 41"/>
                <a:gd name="T27" fmla="*/ 26988 h 54"/>
                <a:gd name="T28" fmla="*/ 0 w 41"/>
                <a:gd name="T29" fmla="*/ 25988 h 54"/>
                <a:gd name="T30" fmla="*/ 503 w 41"/>
                <a:gd name="T31" fmla="*/ 22490 h 54"/>
                <a:gd name="T32" fmla="*/ 1510 w 41"/>
                <a:gd name="T33" fmla="*/ 19991 h 54"/>
                <a:gd name="T34" fmla="*/ 3523 w 41"/>
                <a:gd name="T35" fmla="*/ 18992 h 54"/>
                <a:gd name="T36" fmla="*/ 4027 w 41"/>
                <a:gd name="T37" fmla="*/ 1649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54">
                  <a:moveTo>
                    <a:pt x="8" y="33"/>
                  </a:moveTo>
                  <a:lnTo>
                    <a:pt x="9" y="31"/>
                  </a:lnTo>
                  <a:lnTo>
                    <a:pt x="20" y="23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23" y="30"/>
                  </a:lnTo>
                  <a:lnTo>
                    <a:pt x="22" y="40"/>
                  </a:lnTo>
                  <a:lnTo>
                    <a:pt x="18" y="42"/>
                  </a:lnTo>
                  <a:lnTo>
                    <a:pt x="17" y="4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7" y="38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653"/>
            <p:cNvSpPr>
              <a:spLocks/>
            </p:cNvSpPr>
            <p:nvPr/>
          </p:nvSpPr>
          <p:spPr bwMode="auto">
            <a:xfrm>
              <a:off x="984250" y="3028950"/>
              <a:ext cx="12700" cy="11113"/>
            </a:xfrm>
            <a:custGeom>
              <a:avLst/>
              <a:gdLst>
                <a:gd name="T0" fmla="*/ 977 w 26"/>
                <a:gd name="T1" fmla="*/ 6791 h 18"/>
                <a:gd name="T2" fmla="*/ 0 w 26"/>
                <a:gd name="T3" fmla="*/ 8643 h 18"/>
                <a:gd name="T4" fmla="*/ 488 w 26"/>
                <a:gd name="T5" fmla="*/ 7409 h 18"/>
                <a:gd name="T6" fmla="*/ 488 w 26"/>
                <a:gd name="T7" fmla="*/ 3704 h 18"/>
                <a:gd name="T8" fmla="*/ 1465 w 26"/>
                <a:gd name="T9" fmla="*/ 1235 h 18"/>
                <a:gd name="T10" fmla="*/ 3419 w 26"/>
                <a:gd name="T11" fmla="*/ 0 h 18"/>
                <a:gd name="T12" fmla="*/ 4885 w 26"/>
                <a:gd name="T13" fmla="*/ 1852 h 18"/>
                <a:gd name="T14" fmla="*/ 6350 w 26"/>
                <a:gd name="T15" fmla="*/ 617 h 18"/>
                <a:gd name="T16" fmla="*/ 7327 w 26"/>
                <a:gd name="T17" fmla="*/ 3704 h 18"/>
                <a:gd name="T18" fmla="*/ 11235 w 26"/>
                <a:gd name="T19" fmla="*/ 3704 h 18"/>
                <a:gd name="T20" fmla="*/ 12700 w 26"/>
                <a:gd name="T21" fmla="*/ 4939 h 18"/>
                <a:gd name="T22" fmla="*/ 12212 w 26"/>
                <a:gd name="T23" fmla="*/ 6791 h 18"/>
                <a:gd name="T24" fmla="*/ 3908 w 26"/>
                <a:gd name="T25" fmla="*/ 11113 h 18"/>
                <a:gd name="T26" fmla="*/ 4396 w 26"/>
                <a:gd name="T27" fmla="*/ 8643 h 18"/>
                <a:gd name="T28" fmla="*/ 2442 w 26"/>
                <a:gd name="T29" fmla="*/ 8026 h 18"/>
                <a:gd name="T30" fmla="*/ 1465 w 26"/>
                <a:gd name="T31" fmla="*/ 8643 h 18"/>
                <a:gd name="T32" fmla="*/ 977 w 26"/>
                <a:gd name="T33" fmla="*/ 679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18">
                  <a:moveTo>
                    <a:pt x="2" y="11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655"/>
            <p:cNvSpPr>
              <a:spLocks/>
            </p:cNvSpPr>
            <p:nvPr/>
          </p:nvSpPr>
          <p:spPr bwMode="auto">
            <a:xfrm>
              <a:off x="647700" y="3106738"/>
              <a:ext cx="7938" cy="12700"/>
            </a:xfrm>
            <a:custGeom>
              <a:avLst/>
              <a:gdLst>
                <a:gd name="T0" fmla="*/ 7471 w 17"/>
                <a:gd name="T1" fmla="*/ 529 h 24"/>
                <a:gd name="T2" fmla="*/ 7938 w 17"/>
                <a:gd name="T3" fmla="*/ 0 h 24"/>
                <a:gd name="T4" fmla="*/ 4202 w 17"/>
                <a:gd name="T5" fmla="*/ 11642 h 24"/>
                <a:gd name="T6" fmla="*/ 2335 w 17"/>
                <a:gd name="T7" fmla="*/ 12700 h 24"/>
                <a:gd name="T8" fmla="*/ 467 w 17"/>
                <a:gd name="T9" fmla="*/ 11642 h 24"/>
                <a:gd name="T10" fmla="*/ 0 w 17"/>
                <a:gd name="T11" fmla="*/ 7938 h 24"/>
                <a:gd name="T12" fmla="*/ 934 w 17"/>
                <a:gd name="T13" fmla="*/ 5292 h 24"/>
                <a:gd name="T14" fmla="*/ 2802 w 17"/>
                <a:gd name="T15" fmla="*/ 4763 h 24"/>
                <a:gd name="T16" fmla="*/ 7471 w 17"/>
                <a:gd name="T17" fmla="*/ 52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lnTo>
                    <a:pt x="17" y="0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9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656"/>
            <p:cNvSpPr>
              <a:spLocks/>
            </p:cNvSpPr>
            <p:nvPr/>
          </p:nvSpPr>
          <p:spPr bwMode="auto">
            <a:xfrm>
              <a:off x="498475" y="3035300"/>
              <a:ext cx="44450" cy="26988"/>
            </a:xfrm>
            <a:custGeom>
              <a:avLst/>
              <a:gdLst>
                <a:gd name="T0" fmla="*/ 0 w 86"/>
                <a:gd name="T1" fmla="*/ 6110 h 53"/>
                <a:gd name="T2" fmla="*/ 15506 w 86"/>
                <a:gd name="T3" fmla="*/ 5601 h 53"/>
                <a:gd name="T4" fmla="*/ 23776 w 86"/>
                <a:gd name="T5" fmla="*/ 0 h 53"/>
                <a:gd name="T6" fmla="*/ 29461 w 86"/>
                <a:gd name="T7" fmla="*/ 0 h 53"/>
                <a:gd name="T8" fmla="*/ 32045 w 86"/>
                <a:gd name="T9" fmla="*/ 2037 h 53"/>
                <a:gd name="T10" fmla="*/ 39798 w 86"/>
                <a:gd name="T11" fmla="*/ 2546 h 53"/>
                <a:gd name="T12" fmla="*/ 42899 w 86"/>
                <a:gd name="T13" fmla="*/ 3564 h 53"/>
                <a:gd name="T14" fmla="*/ 42383 w 86"/>
                <a:gd name="T15" fmla="*/ 13749 h 53"/>
                <a:gd name="T16" fmla="*/ 43933 w 86"/>
                <a:gd name="T17" fmla="*/ 13239 h 53"/>
                <a:gd name="T18" fmla="*/ 44450 w 86"/>
                <a:gd name="T19" fmla="*/ 15785 h 53"/>
                <a:gd name="T20" fmla="*/ 42383 w 86"/>
                <a:gd name="T21" fmla="*/ 19350 h 53"/>
                <a:gd name="T22" fmla="*/ 38765 w 86"/>
                <a:gd name="T23" fmla="*/ 18841 h 53"/>
                <a:gd name="T24" fmla="*/ 37731 w 86"/>
                <a:gd name="T25" fmla="*/ 20878 h 53"/>
                <a:gd name="T26" fmla="*/ 35147 w 86"/>
                <a:gd name="T27" fmla="*/ 21387 h 53"/>
                <a:gd name="T28" fmla="*/ 31528 w 86"/>
                <a:gd name="T29" fmla="*/ 23933 h 53"/>
                <a:gd name="T30" fmla="*/ 31012 w 86"/>
                <a:gd name="T31" fmla="*/ 26988 h 53"/>
                <a:gd name="T32" fmla="*/ 13438 w 86"/>
                <a:gd name="T33" fmla="*/ 19350 h 53"/>
                <a:gd name="T34" fmla="*/ 10337 w 86"/>
                <a:gd name="T35" fmla="*/ 19350 h 53"/>
                <a:gd name="T36" fmla="*/ 8270 w 86"/>
                <a:gd name="T37" fmla="*/ 17822 h 53"/>
                <a:gd name="T38" fmla="*/ 2067 w 86"/>
                <a:gd name="T39" fmla="*/ 12221 h 53"/>
                <a:gd name="T40" fmla="*/ 2067 w 86"/>
                <a:gd name="T41" fmla="*/ 9166 h 53"/>
                <a:gd name="T42" fmla="*/ 0 w 86"/>
                <a:gd name="T43" fmla="*/ 7638 h 53"/>
                <a:gd name="T44" fmla="*/ 0 w 86"/>
                <a:gd name="T45" fmla="*/ 611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53">
                  <a:moveTo>
                    <a:pt x="0" y="12"/>
                  </a:moveTo>
                  <a:lnTo>
                    <a:pt x="30" y="1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2" y="4"/>
                  </a:lnTo>
                  <a:lnTo>
                    <a:pt x="77" y="5"/>
                  </a:lnTo>
                  <a:lnTo>
                    <a:pt x="83" y="7"/>
                  </a:lnTo>
                  <a:lnTo>
                    <a:pt x="82" y="27"/>
                  </a:lnTo>
                  <a:lnTo>
                    <a:pt x="85" y="26"/>
                  </a:lnTo>
                  <a:lnTo>
                    <a:pt x="86" y="31"/>
                  </a:lnTo>
                  <a:lnTo>
                    <a:pt x="82" y="38"/>
                  </a:lnTo>
                  <a:lnTo>
                    <a:pt x="75" y="37"/>
                  </a:lnTo>
                  <a:lnTo>
                    <a:pt x="73" y="41"/>
                  </a:lnTo>
                  <a:lnTo>
                    <a:pt x="68" y="42"/>
                  </a:lnTo>
                  <a:lnTo>
                    <a:pt x="61" y="47"/>
                  </a:lnTo>
                  <a:lnTo>
                    <a:pt x="60" y="53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6" y="35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658"/>
            <p:cNvSpPr>
              <a:spLocks/>
            </p:cNvSpPr>
            <p:nvPr/>
          </p:nvSpPr>
          <p:spPr bwMode="auto">
            <a:xfrm>
              <a:off x="549275" y="3013075"/>
              <a:ext cx="23813" cy="22225"/>
            </a:xfrm>
            <a:custGeom>
              <a:avLst/>
              <a:gdLst>
                <a:gd name="T0" fmla="*/ 0 w 47"/>
                <a:gd name="T1" fmla="*/ 8787 h 43"/>
                <a:gd name="T2" fmla="*/ 507 w 47"/>
                <a:gd name="T3" fmla="*/ 7236 h 43"/>
                <a:gd name="T4" fmla="*/ 7600 w 47"/>
                <a:gd name="T5" fmla="*/ 2584 h 43"/>
                <a:gd name="T6" fmla="*/ 8613 w 47"/>
                <a:gd name="T7" fmla="*/ 0 h 43"/>
                <a:gd name="T8" fmla="*/ 21786 w 47"/>
                <a:gd name="T9" fmla="*/ 4652 h 43"/>
                <a:gd name="T10" fmla="*/ 23813 w 47"/>
                <a:gd name="T11" fmla="*/ 8270 h 43"/>
                <a:gd name="T12" fmla="*/ 23813 w 47"/>
                <a:gd name="T13" fmla="*/ 10854 h 43"/>
                <a:gd name="T14" fmla="*/ 14693 w 47"/>
                <a:gd name="T15" fmla="*/ 22225 h 43"/>
                <a:gd name="T16" fmla="*/ 10133 w 47"/>
                <a:gd name="T17" fmla="*/ 12405 h 43"/>
                <a:gd name="T18" fmla="*/ 4560 w 47"/>
                <a:gd name="T19" fmla="*/ 9303 h 43"/>
                <a:gd name="T20" fmla="*/ 0 w 47"/>
                <a:gd name="T21" fmla="*/ 878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3">
                  <a:moveTo>
                    <a:pt x="0" y="17"/>
                  </a:moveTo>
                  <a:lnTo>
                    <a:pt x="1" y="14"/>
                  </a:lnTo>
                  <a:lnTo>
                    <a:pt x="15" y="5"/>
                  </a:lnTo>
                  <a:lnTo>
                    <a:pt x="17" y="0"/>
                  </a:lnTo>
                  <a:lnTo>
                    <a:pt x="43" y="9"/>
                  </a:lnTo>
                  <a:lnTo>
                    <a:pt x="47" y="16"/>
                  </a:lnTo>
                  <a:lnTo>
                    <a:pt x="47" y="21"/>
                  </a:lnTo>
                  <a:lnTo>
                    <a:pt x="29" y="43"/>
                  </a:lnTo>
                  <a:lnTo>
                    <a:pt x="20" y="24"/>
                  </a:lnTo>
                  <a:lnTo>
                    <a:pt x="9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660"/>
            <p:cNvSpPr>
              <a:spLocks/>
            </p:cNvSpPr>
            <p:nvPr/>
          </p:nvSpPr>
          <p:spPr bwMode="auto">
            <a:xfrm>
              <a:off x="369888" y="3027363"/>
              <a:ext cx="11112" cy="11112"/>
            </a:xfrm>
            <a:custGeom>
              <a:avLst/>
              <a:gdLst>
                <a:gd name="T0" fmla="*/ 1667 w 20"/>
                <a:gd name="T1" fmla="*/ 654 h 17"/>
                <a:gd name="T2" fmla="*/ 2222 w 20"/>
                <a:gd name="T3" fmla="*/ 0 h 17"/>
                <a:gd name="T4" fmla="*/ 1667 w 20"/>
                <a:gd name="T5" fmla="*/ 3268 h 17"/>
                <a:gd name="T6" fmla="*/ 7223 w 20"/>
                <a:gd name="T7" fmla="*/ 8497 h 17"/>
                <a:gd name="T8" fmla="*/ 9445 w 20"/>
                <a:gd name="T9" fmla="*/ 9151 h 17"/>
                <a:gd name="T10" fmla="*/ 11112 w 20"/>
                <a:gd name="T11" fmla="*/ 10458 h 17"/>
                <a:gd name="T12" fmla="*/ 7223 w 20"/>
                <a:gd name="T13" fmla="*/ 11112 h 17"/>
                <a:gd name="T14" fmla="*/ 0 w 20"/>
                <a:gd name="T15" fmla="*/ 1961 h 17"/>
                <a:gd name="T16" fmla="*/ 1667 w 20"/>
                <a:gd name="T17" fmla="*/ 65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7">
                  <a:moveTo>
                    <a:pt x="3" y="1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13" y="17"/>
                  </a:lnTo>
                  <a:lnTo>
                    <a:pt x="0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663"/>
            <p:cNvSpPr>
              <a:spLocks/>
            </p:cNvSpPr>
            <p:nvPr/>
          </p:nvSpPr>
          <p:spPr bwMode="auto">
            <a:xfrm>
              <a:off x="427038" y="3178175"/>
              <a:ext cx="4762" cy="1588"/>
            </a:xfrm>
            <a:custGeom>
              <a:avLst/>
              <a:gdLst>
                <a:gd name="T0" fmla="*/ 680 w 7"/>
                <a:gd name="T1" fmla="*/ 953 h 5"/>
                <a:gd name="T2" fmla="*/ 0 w 7"/>
                <a:gd name="T3" fmla="*/ 318 h 5"/>
                <a:gd name="T4" fmla="*/ 1361 w 7"/>
                <a:gd name="T5" fmla="*/ 0 h 5"/>
                <a:gd name="T6" fmla="*/ 3401 w 7"/>
                <a:gd name="T7" fmla="*/ 318 h 5"/>
                <a:gd name="T8" fmla="*/ 4762 w 7"/>
                <a:gd name="T9" fmla="*/ 1588 h 5"/>
                <a:gd name="T10" fmla="*/ 680 w 7"/>
                <a:gd name="T11" fmla="*/ 1588 h 5"/>
                <a:gd name="T12" fmla="*/ 680 w 7"/>
                <a:gd name="T13" fmla="*/ 953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5"/>
                  </a:lnTo>
                  <a:lnTo>
                    <a:pt x="1" y="5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664"/>
            <p:cNvSpPr>
              <a:spLocks/>
            </p:cNvSpPr>
            <p:nvPr/>
          </p:nvSpPr>
          <p:spPr bwMode="auto">
            <a:xfrm>
              <a:off x="444500" y="3203575"/>
              <a:ext cx="3175" cy="4763"/>
            </a:xfrm>
            <a:custGeom>
              <a:avLst/>
              <a:gdLst>
                <a:gd name="T0" fmla="*/ 397 w 8"/>
                <a:gd name="T1" fmla="*/ 0 h 8"/>
                <a:gd name="T2" fmla="*/ 0 w 8"/>
                <a:gd name="T3" fmla="*/ 1191 h 8"/>
                <a:gd name="T4" fmla="*/ 1984 w 8"/>
                <a:gd name="T5" fmla="*/ 2382 h 8"/>
                <a:gd name="T6" fmla="*/ 3175 w 8"/>
                <a:gd name="T7" fmla="*/ 1191 h 8"/>
                <a:gd name="T8" fmla="*/ 3175 w 8"/>
                <a:gd name="T9" fmla="*/ 4168 h 8"/>
                <a:gd name="T10" fmla="*/ 1984 w 8"/>
                <a:gd name="T11" fmla="*/ 4763 h 8"/>
                <a:gd name="T12" fmla="*/ 397 w 8"/>
                <a:gd name="T13" fmla="*/ 0 h 8"/>
                <a:gd name="T14" fmla="*/ 1984 w 8"/>
                <a:gd name="T15" fmla="*/ 4763 h 8"/>
                <a:gd name="T16" fmla="*/ 39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7"/>
                  </a:lnTo>
                  <a:lnTo>
                    <a:pt x="5" y="8"/>
                  </a:lnTo>
                  <a:lnTo>
                    <a:pt x="1" y="0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666"/>
            <p:cNvSpPr>
              <a:spLocks/>
            </p:cNvSpPr>
            <p:nvPr/>
          </p:nvSpPr>
          <p:spPr bwMode="auto">
            <a:xfrm>
              <a:off x="558800" y="2903538"/>
              <a:ext cx="17463" cy="19050"/>
            </a:xfrm>
            <a:custGeom>
              <a:avLst/>
              <a:gdLst>
                <a:gd name="T0" fmla="*/ 15280 w 32"/>
                <a:gd name="T1" fmla="*/ 2801 h 34"/>
                <a:gd name="T2" fmla="*/ 17463 w 32"/>
                <a:gd name="T3" fmla="*/ 3922 h 34"/>
                <a:gd name="T4" fmla="*/ 15826 w 32"/>
                <a:gd name="T5" fmla="*/ 8404 h 34"/>
                <a:gd name="T6" fmla="*/ 15280 w 32"/>
                <a:gd name="T7" fmla="*/ 11766 h 34"/>
                <a:gd name="T8" fmla="*/ 14189 w 32"/>
                <a:gd name="T9" fmla="*/ 14568 h 34"/>
                <a:gd name="T10" fmla="*/ 5457 w 32"/>
                <a:gd name="T11" fmla="*/ 14007 h 34"/>
                <a:gd name="T12" fmla="*/ 1091 w 32"/>
                <a:gd name="T13" fmla="*/ 19050 h 34"/>
                <a:gd name="T14" fmla="*/ 0 w 32"/>
                <a:gd name="T15" fmla="*/ 17369 h 34"/>
                <a:gd name="T16" fmla="*/ 0 w 32"/>
                <a:gd name="T17" fmla="*/ 8965 h 34"/>
                <a:gd name="T18" fmla="*/ 9823 w 32"/>
                <a:gd name="T19" fmla="*/ 0 h 34"/>
                <a:gd name="T20" fmla="*/ 15280 w 32"/>
                <a:gd name="T21" fmla="*/ 280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28" y="5"/>
                  </a:moveTo>
                  <a:lnTo>
                    <a:pt x="32" y="7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10" y="2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669"/>
            <p:cNvSpPr>
              <a:spLocks/>
            </p:cNvSpPr>
            <p:nvPr/>
          </p:nvSpPr>
          <p:spPr bwMode="auto">
            <a:xfrm>
              <a:off x="484188" y="2395538"/>
              <a:ext cx="701675" cy="881062"/>
            </a:xfrm>
            <a:custGeom>
              <a:avLst/>
              <a:gdLst>
                <a:gd name="T0" fmla="*/ 578344 w 1337"/>
                <a:gd name="T1" fmla="*/ 87634 h 1679"/>
                <a:gd name="T2" fmla="*/ 518515 w 1337"/>
                <a:gd name="T3" fmla="*/ 83961 h 1679"/>
                <a:gd name="T4" fmla="*/ 397808 w 1337"/>
                <a:gd name="T5" fmla="*/ 65069 h 1679"/>
                <a:gd name="T6" fmla="*/ 356873 w 1337"/>
                <a:gd name="T7" fmla="*/ 35159 h 1679"/>
                <a:gd name="T8" fmla="*/ 301243 w 1337"/>
                <a:gd name="T9" fmla="*/ 22564 h 1679"/>
                <a:gd name="T10" fmla="*/ 287598 w 1337"/>
                <a:gd name="T11" fmla="*/ 28337 h 1679"/>
                <a:gd name="T12" fmla="*/ 261882 w 1337"/>
                <a:gd name="T13" fmla="*/ 15218 h 1679"/>
                <a:gd name="T14" fmla="*/ 213599 w 1337"/>
                <a:gd name="T15" fmla="*/ 32010 h 1679"/>
                <a:gd name="T16" fmla="*/ 189457 w 1337"/>
                <a:gd name="T17" fmla="*/ 75565 h 1679"/>
                <a:gd name="T18" fmla="*/ 148522 w 1337"/>
                <a:gd name="T19" fmla="*/ 76614 h 1679"/>
                <a:gd name="T20" fmla="*/ 124381 w 1337"/>
                <a:gd name="T21" fmla="*/ 121218 h 1679"/>
                <a:gd name="T22" fmla="*/ 45659 w 1337"/>
                <a:gd name="T23" fmla="*/ 194684 h 1679"/>
                <a:gd name="T24" fmla="*/ 102863 w 1337"/>
                <a:gd name="T25" fmla="*/ 269199 h 1679"/>
                <a:gd name="T26" fmla="*/ 151671 w 1337"/>
                <a:gd name="T27" fmla="*/ 287565 h 1679"/>
                <a:gd name="T28" fmla="*/ 190507 w 1337"/>
                <a:gd name="T29" fmla="*/ 309080 h 1679"/>
                <a:gd name="T30" fmla="*/ 170564 w 1337"/>
                <a:gd name="T31" fmla="*/ 322724 h 1679"/>
                <a:gd name="T32" fmla="*/ 168465 w 1337"/>
                <a:gd name="T33" fmla="*/ 331120 h 1679"/>
                <a:gd name="T34" fmla="*/ 126480 w 1337"/>
                <a:gd name="T35" fmla="*/ 343714 h 1679"/>
                <a:gd name="T36" fmla="*/ 73474 w 1337"/>
                <a:gd name="T37" fmla="*/ 321149 h 1679"/>
                <a:gd name="T38" fmla="*/ 19418 w 1337"/>
                <a:gd name="T39" fmla="*/ 352635 h 1679"/>
                <a:gd name="T40" fmla="*/ 30439 w 1337"/>
                <a:gd name="T41" fmla="*/ 394615 h 1679"/>
                <a:gd name="T42" fmla="*/ 117558 w 1337"/>
                <a:gd name="T43" fmla="*/ 436595 h 1679"/>
                <a:gd name="T44" fmla="*/ 161118 w 1337"/>
                <a:gd name="T45" fmla="*/ 412457 h 1679"/>
                <a:gd name="T46" fmla="*/ 173188 w 1337"/>
                <a:gd name="T47" fmla="*/ 465457 h 1679"/>
                <a:gd name="T48" fmla="*/ 102339 w 1337"/>
                <a:gd name="T49" fmla="*/ 511110 h 1679"/>
                <a:gd name="T50" fmla="*/ 55105 w 1337"/>
                <a:gd name="T51" fmla="*/ 567259 h 1679"/>
                <a:gd name="T52" fmla="*/ 66126 w 1337"/>
                <a:gd name="T53" fmla="*/ 583002 h 1679"/>
                <a:gd name="T54" fmla="*/ 75048 w 1337"/>
                <a:gd name="T55" fmla="*/ 609764 h 1679"/>
                <a:gd name="T56" fmla="*/ 96566 w 1337"/>
                <a:gd name="T57" fmla="*/ 656992 h 1679"/>
                <a:gd name="T58" fmla="*/ 131203 w 1337"/>
                <a:gd name="T59" fmla="*/ 651744 h 1679"/>
                <a:gd name="T60" fmla="*/ 142749 w 1337"/>
                <a:gd name="T61" fmla="*/ 690576 h 1679"/>
                <a:gd name="T62" fmla="*/ 156394 w 1337"/>
                <a:gd name="T63" fmla="*/ 713665 h 1679"/>
                <a:gd name="T64" fmla="*/ 199429 w 1337"/>
                <a:gd name="T65" fmla="*/ 708418 h 1679"/>
                <a:gd name="T66" fmla="*/ 252435 w 1337"/>
                <a:gd name="T67" fmla="*/ 708943 h 1679"/>
                <a:gd name="T68" fmla="*/ 230918 w 1337"/>
                <a:gd name="T69" fmla="*/ 780309 h 1679"/>
                <a:gd name="T70" fmla="*/ 176337 w 1337"/>
                <a:gd name="T71" fmla="*/ 840131 h 1679"/>
                <a:gd name="T72" fmla="*/ 122281 w 1337"/>
                <a:gd name="T73" fmla="*/ 865844 h 1679"/>
                <a:gd name="T74" fmla="*/ 119133 w 1337"/>
                <a:gd name="T75" fmla="*/ 874765 h 1679"/>
                <a:gd name="T76" fmla="*/ 152196 w 1337"/>
                <a:gd name="T77" fmla="*/ 850102 h 1679"/>
                <a:gd name="T78" fmla="*/ 188933 w 1337"/>
                <a:gd name="T79" fmla="*/ 843804 h 1679"/>
                <a:gd name="T80" fmla="*/ 209400 w 1337"/>
                <a:gd name="T81" fmla="*/ 813893 h 1679"/>
                <a:gd name="T82" fmla="*/ 255059 w 1337"/>
                <a:gd name="T83" fmla="*/ 800775 h 1679"/>
                <a:gd name="T84" fmla="*/ 287598 w 1337"/>
                <a:gd name="T85" fmla="*/ 767190 h 1679"/>
                <a:gd name="T86" fmla="*/ 328533 w 1337"/>
                <a:gd name="T87" fmla="*/ 730982 h 1679"/>
                <a:gd name="T88" fmla="*/ 335880 w 1337"/>
                <a:gd name="T89" fmla="*/ 680606 h 1679"/>
                <a:gd name="T90" fmla="*/ 351625 w 1337"/>
                <a:gd name="T91" fmla="*/ 644398 h 1679"/>
                <a:gd name="T92" fmla="*/ 412503 w 1337"/>
                <a:gd name="T93" fmla="*/ 598744 h 1679"/>
                <a:gd name="T94" fmla="*/ 411978 w 1337"/>
                <a:gd name="T95" fmla="*/ 611338 h 1679"/>
                <a:gd name="T96" fmla="*/ 390986 w 1337"/>
                <a:gd name="T97" fmla="*/ 680081 h 1679"/>
                <a:gd name="T98" fmla="*/ 395709 w 1337"/>
                <a:gd name="T99" fmla="*/ 689002 h 1679"/>
                <a:gd name="T100" fmla="*/ 436644 w 1337"/>
                <a:gd name="T101" fmla="*/ 657517 h 1679"/>
                <a:gd name="T102" fmla="*/ 466034 w 1337"/>
                <a:gd name="T103" fmla="*/ 637576 h 1679"/>
                <a:gd name="T104" fmla="*/ 461835 w 1337"/>
                <a:gd name="T105" fmla="*/ 616061 h 1679"/>
                <a:gd name="T106" fmla="*/ 490175 w 1337"/>
                <a:gd name="T107" fmla="*/ 611338 h 1679"/>
                <a:gd name="T108" fmla="*/ 516941 w 1337"/>
                <a:gd name="T109" fmla="*/ 625507 h 1679"/>
                <a:gd name="T110" fmla="*/ 548430 w 1337"/>
                <a:gd name="T111" fmla="*/ 645972 h 1679"/>
                <a:gd name="T112" fmla="*/ 599861 w 1337"/>
                <a:gd name="T113" fmla="*/ 654368 h 1679"/>
                <a:gd name="T114" fmla="*/ 676484 w 1337"/>
                <a:gd name="T115" fmla="*/ 668012 h 1679"/>
                <a:gd name="T116" fmla="*/ 664938 w 1337"/>
                <a:gd name="T117" fmla="*/ 682705 h 1679"/>
                <a:gd name="T118" fmla="*/ 701675 w 1337"/>
                <a:gd name="T119" fmla="*/ 684279 h 1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37" h="1679">
                  <a:moveTo>
                    <a:pt x="1214" y="1199"/>
                  </a:moveTo>
                  <a:lnTo>
                    <a:pt x="1214" y="218"/>
                  </a:lnTo>
                  <a:lnTo>
                    <a:pt x="1211" y="215"/>
                  </a:lnTo>
                  <a:lnTo>
                    <a:pt x="1205" y="215"/>
                  </a:lnTo>
                  <a:lnTo>
                    <a:pt x="1204" y="221"/>
                  </a:lnTo>
                  <a:lnTo>
                    <a:pt x="1200" y="229"/>
                  </a:lnTo>
                  <a:lnTo>
                    <a:pt x="1197" y="226"/>
                  </a:lnTo>
                  <a:lnTo>
                    <a:pt x="1189" y="212"/>
                  </a:lnTo>
                  <a:lnTo>
                    <a:pt x="1167" y="204"/>
                  </a:lnTo>
                  <a:lnTo>
                    <a:pt x="1165" y="199"/>
                  </a:lnTo>
                  <a:lnTo>
                    <a:pt x="1150" y="191"/>
                  </a:lnTo>
                  <a:lnTo>
                    <a:pt x="1150" y="188"/>
                  </a:lnTo>
                  <a:lnTo>
                    <a:pt x="1145" y="182"/>
                  </a:lnTo>
                  <a:lnTo>
                    <a:pt x="1114" y="166"/>
                  </a:lnTo>
                  <a:lnTo>
                    <a:pt x="1111" y="169"/>
                  </a:lnTo>
                  <a:lnTo>
                    <a:pt x="1106" y="169"/>
                  </a:lnTo>
                  <a:lnTo>
                    <a:pt x="1102" y="167"/>
                  </a:lnTo>
                  <a:lnTo>
                    <a:pt x="1103" y="176"/>
                  </a:lnTo>
                  <a:lnTo>
                    <a:pt x="1100" y="181"/>
                  </a:lnTo>
                  <a:lnTo>
                    <a:pt x="1095" y="172"/>
                  </a:lnTo>
                  <a:lnTo>
                    <a:pt x="1090" y="169"/>
                  </a:lnTo>
                  <a:lnTo>
                    <a:pt x="1086" y="172"/>
                  </a:lnTo>
                  <a:lnTo>
                    <a:pt x="1064" y="175"/>
                  </a:lnTo>
                  <a:lnTo>
                    <a:pt x="1063" y="178"/>
                  </a:lnTo>
                  <a:lnTo>
                    <a:pt x="1053" y="184"/>
                  </a:lnTo>
                  <a:lnTo>
                    <a:pt x="1045" y="184"/>
                  </a:lnTo>
                  <a:lnTo>
                    <a:pt x="1039" y="179"/>
                  </a:lnTo>
                  <a:lnTo>
                    <a:pt x="1038" y="184"/>
                  </a:lnTo>
                  <a:lnTo>
                    <a:pt x="1022" y="183"/>
                  </a:lnTo>
                  <a:lnTo>
                    <a:pt x="1021" y="181"/>
                  </a:lnTo>
                  <a:lnTo>
                    <a:pt x="1023" y="176"/>
                  </a:lnTo>
                  <a:lnTo>
                    <a:pt x="1005" y="174"/>
                  </a:lnTo>
                  <a:lnTo>
                    <a:pt x="997" y="165"/>
                  </a:lnTo>
                  <a:lnTo>
                    <a:pt x="988" y="160"/>
                  </a:lnTo>
                  <a:lnTo>
                    <a:pt x="946" y="163"/>
                  </a:lnTo>
                  <a:lnTo>
                    <a:pt x="920" y="151"/>
                  </a:lnTo>
                  <a:lnTo>
                    <a:pt x="911" y="149"/>
                  </a:lnTo>
                  <a:lnTo>
                    <a:pt x="904" y="142"/>
                  </a:lnTo>
                  <a:lnTo>
                    <a:pt x="890" y="137"/>
                  </a:lnTo>
                  <a:lnTo>
                    <a:pt x="876" y="137"/>
                  </a:lnTo>
                  <a:lnTo>
                    <a:pt x="875" y="129"/>
                  </a:lnTo>
                  <a:lnTo>
                    <a:pt x="842" y="117"/>
                  </a:lnTo>
                  <a:lnTo>
                    <a:pt x="824" y="117"/>
                  </a:lnTo>
                  <a:lnTo>
                    <a:pt x="818" y="122"/>
                  </a:lnTo>
                  <a:lnTo>
                    <a:pt x="796" y="130"/>
                  </a:lnTo>
                  <a:lnTo>
                    <a:pt x="797" y="125"/>
                  </a:lnTo>
                  <a:lnTo>
                    <a:pt x="804" y="123"/>
                  </a:lnTo>
                  <a:lnTo>
                    <a:pt x="802" y="118"/>
                  </a:lnTo>
                  <a:lnTo>
                    <a:pt x="797" y="116"/>
                  </a:lnTo>
                  <a:lnTo>
                    <a:pt x="789" y="115"/>
                  </a:lnTo>
                  <a:lnTo>
                    <a:pt x="758" y="124"/>
                  </a:lnTo>
                  <a:lnTo>
                    <a:pt x="734" y="121"/>
                  </a:lnTo>
                  <a:lnTo>
                    <a:pt x="741" y="115"/>
                  </a:lnTo>
                  <a:lnTo>
                    <a:pt x="742" y="109"/>
                  </a:lnTo>
                  <a:lnTo>
                    <a:pt x="712" y="109"/>
                  </a:lnTo>
                  <a:lnTo>
                    <a:pt x="707" y="106"/>
                  </a:lnTo>
                  <a:lnTo>
                    <a:pt x="724" y="105"/>
                  </a:lnTo>
                  <a:lnTo>
                    <a:pt x="720" y="99"/>
                  </a:lnTo>
                  <a:lnTo>
                    <a:pt x="712" y="99"/>
                  </a:lnTo>
                  <a:lnTo>
                    <a:pt x="710" y="94"/>
                  </a:lnTo>
                  <a:lnTo>
                    <a:pt x="716" y="82"/>
                  </a:lnTo>
                  <a:lnTo>
                    <a:pt x="716" y="72"/>
                  </a:lnTo>
                  <a:lnTo>
                    <a:pt x="701" y="66"/>
                  </a:lnTo>
                  <a:lnTo>
                    <a:pt x="688" y="66"/>
                  </a:lnTo>
                  <a:lnTo>
                    <a:pt x="690" y="79"/>
                  </a:lnTo>
                  <a:lnTo>
                    <a:pt x="688" y="75"/>
                  </a:lnTo>
                  <a:lnTo>
                    <a:pt x="682" y="79"/>
                  </a:lnTo>
                  <a:lnTo>
                    <a:pt x="680" y="67"/>
                  </a:lnTo>
                  <a:lnTo>
                    <a:pt x="675" y="58"/>
                  </a:lnTo>
                  <a:lnTo>
                    <a:pt x="658" y="59"/>
                  </a:lnTo>
                  <a:lnTo>
                    <a:pt x="644" y="69"/>
                  </a:lnTo>
                  <a:lnTo>
                    <a:pt x="640" y="62"/>
                  </a:lnTo>
                  <a:lnTo>
                    <a:pt x="635" y="66"/>
                  </a:lnTo>
                  <a:lnTo>
                    <a:pt x="629" y="75"/>
                  </a:lnTo>
                  <a:lnTo>
                    <a:pt x="623" y="75"/>
                  </a:lnTo>
                  <a:lnTo>
                    <a:pt x="618" y="69"/>
                  </a:lnTo>
                  <a:lnTo>
                    <a:pt x="609" y="69"/>
                  </a:lnTo>
                  <a:lnTo>
                    <a:pt x="604" y="65"/>
                  </a:lnTo>
                  <a:lnTo>
                    <a:pt x="607" y="58"/>
                  </a:lnTo>
                  <a:lnTo>
                    <a:pt x="599" y="38"/>
                  </a:lnTo>
                  <a:lnTo>
                    <a:pt x="584" y="33"/>
                  </a:lnTo>
                  <a:lnTo>
                    <a:pt x="585" y="40"/>
                  </a:lnTo>
                  <a:lnTo>
                    <a:pt x="579" y="35"/>
                  </a:lnTo>
                  <a:lnTo>
                    <a:pt x="580" y="44"/>
                  </a:lnTo>
                  <a:lnTo>
                    <a:pt x="574" y="43"/>
                  </a:lnTo>
                  <a:lnTo>
                    <a:pt x="569" y="48"/>
                  </a:lnTo>
                  <a:lnTo>
                    <a:pt x="567" y="60"/>
                  </a:lnTo>
                  <a:lnTo>
                    <a:pt x="575" y="69"/>
                  </a:lnTo>
                  <a:lnTo>
                    <a:pt x="574" y="76"/>
                  </a:lnTo>
                  <a:lnTo>
                    <a:pt x="576" y="86"/>
                  </a:lnTo>
                  <a:lnTo>
                    <a:pt x="568" y="85"/>
                  </a:lnTo>
                  <a:lnTo>
                    <a:pt x="567" y="78"/>
                  </a:lnTo>
                  <a:lnTo>
                    <a:pt x="562" y="72"/>
                  </a:lnTo>
                  <a:lnTo>
                    <a:pt x="558" y="79"/>
                  </a:lnTo>
                  <a:lnTo>
                    <a:pt x="554" y="69"/>
                  </a:lnTo>
                  <a:lnTo>
                    <a:pt x="551" y="79"/>
                  </a:lnTo>
                  <a:lnTo>
                    <a:pt x="536" y="69"/>
                  </a:lnTo>
                  <a:lnTo>
                    <a:pt x="529" y="68"/>
                  </a:lnTo>
                  <a:lnTo>
                    <a:pt x="527" y="70"/>
                  </a:lnTo>
                  <a:lnTo>
                    <a:pt x="533" y="55"/>
                  </a:lnTo>
                  <a:lnTo>
                    <a:pt x="538" y="58"/>
                  </a:lnTo>
                  <a:lnTo>
                    <a:pt x="548" y="54"/>
                  </a:lnTo>
                  <a:lnTo>
                    <a:pt x="562" y="41"/>
                  </a:lnTo>
                  <a:lnTo>
                    <a:pt x="563" y="35"/>
                  </a:lnTo>
                  <a:lnTo>
                    <a:pt x="562" y="29"/>
                  </a:lnTo>
                  <a:lnTo>
                    <a:pt x="556" y="23"/>
                  </a:lnTo>
                  <a:lnTo>
                    <a:pt x="539" y="26"/>
                  </a:lnTo>
                  <a:lnTo>
                    <a:pt x="538" y="24"/>
                  </a:lnTo>
                  <a:lnTo>
                    <a:pt x="537" y="15"/>
                  </a:lnTo>
                  <a:lnTo>
                    <a:pt x="530" y="10"/>
                  </a:lnTo>
                  <a:lnTo>
                    <a:pt x="524" y="12"/>
                  </a:lnTo>
                  <a:lnTo>
                    <a:pt x="518" y="8"/>
                  </a:lnTo>
                  <a:lnTo>
                    <a:pt x="511" y="0"/>
                  </a:lnTo>
                  <a:lnTo>
                    <a:pt x="507" y="4"/>
                  </a:lnTo>
                  <a:lnTo>
                    <a:pt x="505" y="9"/>
                  </a:lnTo>
                  <a:lnTo>
                    <a:pt x="500" y="15"/>
                  </a:lnTo>
                  <a:lnTo>
                    <a:pt x="499" y="21"/>
                  </a:lnTo>
                  <a:lnTo>
                    <a:pt x="497" y="20"/>
                  </a:lnTo>
                  <a:lnTo>
                    <a:pt x="499" y="29"/>
                  </a:lnTo>
                  <a:lnTo>
                    <a:pt x="496" y="31"/>
                  </a:lnTo>
                  <a:lnTo>
                    <a:pt x="491" y="29"/>
                  </a:lnTo>
                  <a:lnTo>
                    <a:pt x="488" y="30"/>
                  </a:lnTo>
                  <a:lnTo>
                    <a:pt x="477" y="51"/>
                  </a:lnTo>
                  <a:lnTo>
                    <a:pt x="455" y="71"/>
                  </a:lnTo>
                  <a:lnTo>
                    <a:pt x="436" y="71"/>
                  </a:lnTo>
                  <a:lnTo>
                    <a:pt x="437" y="75"/>
                  </a:lnTo>
                  <a:lnTo>
                    <a:pt x="416" y="79"/>
                  </a:lnTo>
                  <a:lnTo>
                    <a:pt x="400" y="75"/>
                  </a:lnTo>
                  <a:lnTo>
                    <a:pt x="404" y="79"/>
                  </a:lnTo>
                  <a:lnTo>
                    <a:pt x="396" y="83"/>
                  </a:lnTo>
                  <a:lnTo>
                    <a:pt x="398" y="93"/>
                  </a:lnTo>
                  <a:lnTo>
                    <a:pt x="385" y="84"/>
                  </a:lnTo>
                  <a:lnTo>
                    <a:pt x="391" y="76"/>
                  </a:lnTo>
                  <a:lnTo>
                    <a:pt x="394" y="69"/>
                  </a:lnTo>
                  <a:lnTo>
                    <a:pt x="404" y="65"/>
                  </a:lnTo>
                  <a:lnTo>
                    <a:pt x="407" y="61"/>
                  </a:lnTo>
                  <a:lnTo>
                    <a:pt x="379" y="73"/>
                  </a:lnTo>
                  <a:lnTo>
                    <a:pt x="369" y="83"/>
                  </a:lnTo>
                  <a:lnTo>
                    <a:pt x="366" y="90"/>
                  </a:lnTo>
                  <a:lnTo>
                    <a:pt x="366" y="93"/>
                  </a:lnTo>
                  <a:lnTo>
                    <a:pt x="359" y="96"/>
                  </a:lnTo>
                  <a:lnTo>
                    <a:pt x="362" y="100"/>
                  </a:lnTo>
                  <a:lnTo>
                    <a:pt x="369" y="102"/>
                  </a:lnTo>
                  <a:lnTo>
                    <a:pt x="372" y="112"/>
                  </a:lnTo>
                  <a:lnTo>
                    <a:pt x="379" y="116"/>
                  </a:lnTo>
                  <a:lnTo>
                    <a:pt x="387" y="114"/>
                  </a:lnTo>
                  <a:lnTo>
                    <a:pt x="376" y="119"/>
                  </a:lnTo>
                  <a:lnTo>
                    <a:pt x="369" y="118"/>
                  </a:lnTo>
                  <a:lnTo>
                    <a:pt x="367" y="128"/>
                  </a:lnTo>
                  <a:lnTo>
                    <a:pt x="369" y="134"/>
                  </a:lnTo>
                  <a:lnTo>
                    <a:pt x="369" y="144"/>
                  </a:lnTo>
                  <a:lnTo>
                    <a:pt x="365" y="150"/>
                  </a:lnTo>
                  <a:lnTo>
                    <a:pt x="361" y="144"/>
                  </a:lnTo>
                  <a:lnTo>
                    <a:pt x="361" y="134"/>
                  </a:lnTo>
                  <a:lnTo>
                    <a:pt x="354" y="139"/>
                  </a:lnTo>
                  <a:lnTo>
                    <a:pt x="359" y="130"/>
                  </a:lnTo>
                  <a:lnTo>
                    <a:pt x="358" y="120"/>
                  </a:lnTo>
                  <a:lnTo>
                    <a:pt x="362" y="115"/>
                  </a:lnTo>
                  <a:lnTo>
                    <a:pt x="361" y="108"/>
                  </a:lnTo>
                  <a:lnTo>
                    <a:pt x="353" y="104"/>
                  </a:lnTo>
                  <a:lnTo>
                    <a:pt x="331" y="121"/>
                  </a:lnTo>
                  <a:lnTo>
                    <a:pt x="331" y="125"/>
                  </a:lnTo>
                  <a:lnTo>
                    <a:pt x="341" y="119"/>
                  </a:lnTo>
                  <a:lnTo>
                    <a:pt x="333" y="129"/>
                  </a:lnTo>
                  <a:lnTo>
                    <a:pt x="298" y="152"/>
                  </a:lnTo>
                  <a:lnTo>
                    <a:pt x="283" y="154"/>
                  </a:lnTo>
                  <a:lnTo>
                    <a:pt x="275" y="165"/>
                  </a:lnTo>
                  <a:lnTo>
                    <a:pt x="278" y="158"/>
                  </a:lnTo>
                  <a:lnTo>
                    <a:pt x="278" y="151"/>
                  </a:lnTo>
                  <a:lnTo>
                    <a:pt x="283" y="146"/>
                  </a:lnTo>
                  <a:lnTo>
                    <a:pt x="274" y="144"/>
                  </a:lnTo>
                  <a:lnTo>
                    <a:pt x="265" y="165"/>
                  </a:lnTo>
                  <a:lnTo>
                    <a:pt x="264" y="174"/>
                  </a:lnTo>
                  <a:lnTo>
                    <a:pt x="278" y="188"/>
                  </a:lnTo>
                  <a:lnTo>
                    <a:pt x="287" y="192"/>
                  </a:lnTo>
                  <a:lnTo>
                    <a:pt x="288" y="197"/>
                  </a:lnTo>
                  <a:lnTo>
                    <a:pt x="265" y="185"/>
                  </a:lnTo>
                  <a:lnTo>
                    <a:pt x="261" y="180"/>
                  </a:lnTo>
                  <a:lnTo>
                    <a:pt x="254" y="178"/>
                  </a:lnTo>
                  <a:lnTo>
                    <a:pt x="233" y="208"/>
                  </a:lnTo>
                  <a:lnTo>
                    <a:pt x="241" y="211"/>
                  </a:lnTo>
                  <a:lnTo>
                    <a:pt x="259" y="213"/>
                  </a:lnTo>
                  <a:lnTo>
                    <a:pt x="256" y="215"/>
                  </a:lnTo>
                  <a:lnTo>
                    <a:pt x="234" y="215"/>
                  </a:lnTo>
                  <a:lnTo>
                    <a:pt x="229" y="217"/>
                  </a:lnTo>
                  <a:lnTo>
                    <a:pt x="228" y="219"/>
                  </a:lnTo>
                  <a:lnTo>
                    <a:pt x="237" y="231"/>
                  </a:lnTo>
                  <a:lnTo>
                    <a:pt x="246" y="236"/>
                  </a:lnTo>
                  <a:lnTo>
                    <a:pt x="244" y="241"/>
                  </a:lnTo>
                  <a:lnTo>
                    <a:pt x="228" y="228"/>
                  </a:lnTo>
                  <a:lnTo>
                    <a:pt x="229" y="236"/>
                  </a:lnTo>
                  <a:lnTo>
                    <a:pt x="222" y="262"/>
                  </a:lnTo>
                  <a:lnTo>
                    <a:pt x="220" y="265"/>
                  </a:lnTo>
                  <a:lnTo>
                    <a:pt x="219" y="252"/>
                  </a:lnTo>
                  <a:lnTo>
                    <a:pt x="203" y="292"/>
                  </a:lnTo>
                  <a:lnTo>
                    <a:pt x="183" y="311"/>
                  </a:lnTo>
                  <a:lnTo>
                    <a:pt x="104" y="329"/>
                  </a:lnTo>
                  <a:lnTo>
                    <a:pt x="95" y="328"/>
                  </a:lnTo>
                  <a:lnTo>
                    <a:pt x="102" y="325"/>
                  </a:lnTo>
                  <a:lnTo>
                    <a:pt x="101" y="322"/>
                  </a:lnTo>
                  <a:lnTo>
                    <a:pt x="83" y="324"/>
                  </a:lnTo>
                  <a:lnTo>
                    <a:pt x="80" y="372"/>
                  </a:lnTo>
                  <a:lnTo>
                    <a:pt x="83" y="373"/>
                  </a:lnTo>
                  <a:lnTo>
                    <a:pt x="87" y="371"/>
                  </a:lnTo>
                  <a:lnTo>
                    <a:pt x="82" y="376"/>
                  </a:lnTo>
                  <a:lnTo>
                    <a:pt x="71" y="381"/>
                  </a:lnTo>
                  <a:lnTo>
                    <a:pt x="68" y="387"/>
                  </a:lnTo>
                  <a:lnTo>
                    <a:pt x="63" y="386"/>
                  </a:lnTo>
                  <a:lnTo>
                    <a:pt x="69" y="381"/>
                  </a:lnTo>
                  <a:lnTo>
                    <a:pt x="72" y="374"/>
                  </a:lnTo>
                  <a:lnTo>
                    <a:pt x="57" y="384"/>
                  </a:lnTo>
                  <a:lnTo>
                    <a:pt x="55" y="389"/>
                  </a:lnTo>
                  <a:lnTo>
                    <a:pt x="82" y="400"/>
                  </a:lnTo>
                  <a:lnTo>
                    <a:pt x="96" y="418"/>
                  </a:lnTo>
                  <a:lnTo>
                    <a:pt x="114" y="429"/>
                  </a:lnTo>
                  <a:lnTo>
                    <a:pt x="124" y="432"/>
                  </a:lnTo>
                  <a:lnTo>
                    <a:pt x="179" y="481"/>
                  </a:lnTo>
                  <a:lnTo>
                    <a:pt x="179" y="485"/>
                  </a:lnTo>
                  <a:lnTo>
                    <a:pt x="187" y="491"/>
                  </a:lnTo>
                  <a:lnTo>
                    <a:pt x="192" y="509"/>
                  </a:lnTo>
                  <a:lnTo>
                    <a:pt x="196" y="513"/>
                  </a:lnTo>
                  <a:lnTo>
                    <a:pt x="194" y="515"/>
                  </a:lnTo>
                  <a:lnTo>
                    <a:pt x="198" y="537"/>
                  </a:lnTo>
                  <a:lnTo>
                    <a:pt x="237" y="553"/>
                  </a:lnTo>
                  <a:lnTo>
                    <a:pt x="235" y="549"/>
                  </a:lnTo>
                  <a:lnTo>
                    <a:pt x="238" y="545"/>
                  </a:lnTo>
                  <a:lnTo>
                    <a:pt x="240" y="539"/>
                  </a:lnTo>
                  <a:lnTo>
                    <a:pt x="252" y="540"/>
                  </a:lnTo>
                  <a:lnTo>
                    <a:pt x="252" y="537"/>
                  </a:lnTo>
                  <a:lnTo>
                    <a:pt x="250" y="532"/>
                  </a:lnTo>
                  <a:lnTo>
                    <a:pt x="256" y="530"/>
                  </a:lnTo>
                  <a:lnTo>
                    <a:pt x="258" y="531"/>
                  </a:lnTo>
                  <a:lnTo>
                    <a:pt x="248" y="550"/>
                  </a:lnTo>
                  <a:lnTo>
                    <a:pt x="252" y="554"/>
                  </a:lnTo>
                  <a:lnTo>
                    <a:pt x="260" y="548"/>
                  </a:lnTo>
                  <a:lnTo>
                    <a:pt x="273" y="545"/>
                  </a:lnTo>
                  <a:lnTo>
                    <a:pt x="283" y="546"/>
                  </a:lnTo>
                  <a:lnTo>
                    <a:pt x="289" y="548"/>
                  </a:lnTo>
                  <a:lnTo>
                    <a:pt x="295" y="554"/>
                  </a:lnTo>
                  <a:lnTo>
                    <a:pt x="292" y="558"/>
                  </a:lnTo>
                  <a:lnTo>
                    <a:pt x="284" y="561"/>
                  </a:lnTo>
                  <a:lnTo>
                    <a:pt x="279" y="576"/>
                  </a:lnTo>
                  <a:lnTo>
                    <a:pt x="290" y="593"/>
                  </a:lnTo>
                  <a:lnTo>
                    <a:pt x="303" y="602"/>
                  </a:lnTo>
                  <a:lnTo>
                    <a:pt x="305" y="598"/>
                  </a:lnTo>
                  <a:lnTo>
                    <a:pt x="305" y="588"/>
                  </a:lnTo>
                  <a:lnTo>
                    <a:pt x="308" y="585"/>
                  </a:lnTo>
                  <a:lnTo>
                    <a:pt x="307" y="594"/>
                  </a:lnTo>
                  <a:lnTo>
                    <a:pt x="310" y="595"/>
                  </a:lnTo>
                  <a:lnTo>
                    <a:pt x="312" y="590"/>
                  </a:lnTo>
                  <a:lnTo>
                    <a:pt x="326" y="589"/>
                  </a:lnTo>
                  <a:lnTo>
                    <a:pt x="339" y="598"/>
                  </a:lnTo>
                  <a:lnTo>
                    <a:pt x="349" y="595"/>
                  </a:lnTo>
                  <a:lnTo>
                    <a:pt x="356" y="587"/>
                  </a:lnTo>
                  <a:lnTo>
                    <a:pt x="363" y="589"/>
                  </a:lnTo>
                  <a:lnTo>
                    <a:pt x="369" y="585"/>
                  </a:lnTo>
                  <a:lnTo>
                    <a:pt x="382" y="586"/>
                  </a:lnTo>
                  <a:lnTo>
                    <a:pt x="378" y="591"/>
                  </a:lnTo>
                  <a:lnTo>
                    <a:pt x="359" y="598"/>
                  </a:lnTo>
                  <a:lnTo>
                    <a:pt x="355" y="605"/>
                  </a:lnTo>
                  <a:lnTo>
                    <a:pt x="360" y="607"/>
                  </a:lnTo>
                  <a:lnTo>
                    <a:pt x="362" y="603"/>
                  </a:lnTo>
                  <a:lnTo>
                    <a:pt x="380" y="596"/>
                  </a:lnTo>
                  <a:lnTo>
                    <a:pt x="385" y="599"/>
                  </a:lnTo>
                  <a:lnTo>
                    <a:pt x="385" y="605"/>
                  </a:lnTo>
                  <a:lnTo>
                    <a:pt x="378" y="610"/>
                  </a:lnTo>
                  <a:lnTo>
                    <a:pt x="361" y="612"/>
                  </a:lnTo>
                  <a:lnTo>
                    <a:pt x="354" y="615"/>
                  </a:lnTo>
                  <a:lnTo>
                    <a:pt x="351" y="619"/>
                  </a:lnTo>
                  <a:lnTo>
                    <a:pt x="335" y="622"/>
                  </a:lnTo>
                  <a:lnTo>
                    <a:pt x="329" y="621"/>
                  </a:lnTo>
                  <a:lnTo>
                    <a:pt x="325" y="615"/>
                  </a:lnTo>
                  <a:lnTo>
                    <a:pt x="319" y="612"/>
                  </a:lnTo>
                  <a:lnTo>
                    <a:pt x="317" y="609"/>
                  </a:lnTo>
                  <a:lnTo>
                    <a:pt x="311" y="608"/>
                  </a:lnTo>
                  <a:lnTo>
                    <a:pt x="310" y="603"/>
                  </a:lnTo>
                  <a:lnTo>
                    <a:pt x="306" y="604"/>
                  </a:lnTo>
                  <a:lnTo>
                    <a:pt x="300" y="609"/>
                  </a:lnTo>
                  <a:lnTo>
                    <a:pt x="286" y="609"/>
                  </a:lnTo>
                  <a:lnTo>
                    <a:pt x="278" y="602"/>
                  </a:lnTo>
                  <a:lnTo>
                    <a:pt x="271" y="587"/>
                  </a:lnTo>
                  <a:lnTo>
                    <a:pt x="280" y="609"/>
                  </a:lnTo>
                  <a:lnTo>
                    <a:pt x="276" y="618"/>
                  </a:lnTo>
                  <a:lnTo>
                    <a:pt x="276" y="627"/>
                  </a:lnTo>
                  <a:lnTo>
                    <a:pt x="282" y="629"/>
                  </a:lnTo>
                  <a:lnTo>
                    <a:pt x="280" y="626"/>
                  </a:lnTo>
                  <a:lnTo>
                    <a:pt x="284" y="617"/>
                  </a:lnTo>
                  <a:lnTo>
                    <a:pt x="316" y="625"/>
                  </a:lnTo>
                  <a:lnTo>
                    <a:pt x="321" y="631"/>
                  </a:lnTo>
                  <a:lnTo>
                    <a:pt x="320" y="638"/>
                  </a:lnTo>
                  <a:lnTo>
                    <a:pt x="313" y="647"/>
                  </a:lnTo>
                  <a:lnTo>
                    <a:pt x="314" y="643"/>
                  </a:lnTo>
                  <a:lnTo>
                    <a:pt x="312" y="637"/>
                  </a:lnTo>
                  <a:lnTo>
                    <a:pt x="296" y="631"/>
                  </a:lnTo>
                  <a:lnTo>
                    <a:pt x="285" y="656"/>
                  </a:lnTo>
                  <a:lnTo>
                    <a:pt x="285" y="662"/>
                  </a:lnTo>
                  <a:lnTo>
                    <a:pt x="282" y="665"/>
                  </a:lnTo>
                  <a:lnTo>
                    <a:pt x="277" y="663"/>
                  </a:lnTo>
                  <a:lnTo>
                    <a:pt x="274" y="658"/>
                  </a:lnTo>
                  <a:lnTo>
                    <a:pt x="270" y="653"/>
                  </a:lnTo>
                  <a:lnTo>
                    <a:pt x="263" y="655"/>
                  </a:lnTo>
                  <a:lnTo>
                    <a:pt x="261" y="657"/>
                  </a:lnTo>
                  <a:lnTo>
                    <a:pt x="257" y="654"/>
                  </a:lnTo>
                  <a:lnTo>
                    <a:pt x="246" y="656"/>
                  </a:lnTo>
                  <a:lnTo>
                    <a:pt x="245" y="652"/>
                  </a:lnTo>
                  <a:lnTo>
                    <a:pt x="241" y="655"/>
                  </a:lnTo>
                  <a:lnTo>
                    <a:pt x="242" y="650"/>
                  </a:lnTo>
                  <a:lnTo>
                    <a:pt x="236" y="651"/>
                  </a:lnTo>
                  <a:lnTo>
                    <a:pt x="233" y="656"/>
                  </a:lnTo>
                  <a:lnTo>
                    <a:pt x="229" y="654"/>
                  </a:lnTo>
                  <a:lnTo>
                    <a:pt x="199" y="654"/>
                  </a:lnTo>
                  <a:lnTo>
                    <a:pt x="192" y="648"/>
                  </a:lnTo>
                  <a:lnTo>
                    <a:pt x="192" y="640"/>
                  </a:lnTo>
                  <a:lnTo>
                    <a:pt x="180" y="639"/>
                  </a:lnTo>
                  <a:lnTo>
                    <a:pt x="193" y="628"/>
                  </a:lnTo>
                  <a:lnTo>
                    <a:pt x="192" y="619"/>
                  </a:lnTo>
                  <a:lnTo>
                    <a:pt x="194" y="609"/>
                  </a:lnTo>
                  <a:lnTo>
                    <a:pt x="192" y="602"/>
                  </a:lnTo>
                  <a:lnTo>
                    <a:pt x="184" y="597"/>
                  </a:lnTo>
                  <a:lnTo>
                    <a:pt x="187" y="595"/>
                  </a:lnTo>
                  <a:lnTo>
                    <a:pt x="199" y="594"/>
                  </a:lnTo>
                  <a:lnTo>
                    <a:pt x="153" y="596"/>
                  </a:lnTo>
                  <a:lnTo>
                    <a:pt x="140" y="612"/>
                  </a:lnTo>
                  <a:lnTo>
                    <a:pt x="130" y="613"/>
                  </a:lnTo>
                  <a:lnTo>
                    <a:pt x="125" y="617"/>
                  </a:lnTo>
                  <a:lnTo>
                    <a:pt x="121" y="615"/>
                  </a:lnTo>
                  <a:lnTo>
                    <a:pt x="103" y="632"/>
                  </a:lnTo>
                  <a:lnTo>
                    <a:pt x="110" y="638"/>
                  </a:lnTo>
                  <a:lnTo>
                    <a:pt x="115" y="646"/>
                  </a:lnTo>
                  <a:lnTo>
                    <a:pt x="111" y="648"/>
                  </a:lnTo>
                  <a:lnTo>
                    <a:pt x="94" y="649"/>
                  </a:lnTo>
                  <a:lnTo>
                    <a:pt x="89" y="646"/>
                  </a:lnTo>
                  <a:lnTo>
                    <a:pt x="88" y="641"/>
                  </a:lnTo>
                  <a:lnTo>
                    <a:pt x="62" y="656"/>
                  </a:lnTo>
                  <a:lnTo>
                    <a:pt x="58" y="663"/>
                  </a:lnTo>
                  <a:lnTo>
                    <a:pt x="54" y="661"/>
                  </a:lnTo>
                  <a:lnTo>
                    <a:pt x="53" y="666"/>
                  </a:lnTo>
                  <a:lnTo>
                    <a:pt x="49" y="673"/>
                  </a:lnTo>
                  <a:lnTo>
                    <a:pt x="41" y="677"/>
                  </a:lnTo>
                  <a:lnTo>
                    <a:pt x="37" y="672"/>
                  </a:lnTo>
                  <a:lnTo>
                    <a:pt x="29" y="678"/>
                  </a:lnTo>
                  <a:lnTo>
                    <a:pt x="26" y="683"/>
                  </a:lnTo>
                  <a:lnTo>
                    <a:pt x="26" y="687"/>
                  </a:lnTo>
                  <a:lnTo>
                    <a:pt x="27" y="689"/>
                  </a:lnTo>
                  <a:lnTo>
                    <a:pt x="9" y="700"/>
                  </a:lnTo>
                  <a:lnTo>
                    <a:pt x="4" y="700"/>
                  </a:lnTo>
                  <a:lnTo>
                    <a:pt x="10" y="689"/>
                  </a:lnTo>
                  <a:lnTo>
                    <a:pt x="0" y="696"/>
                  </a:lnTo>
                  <a:lnTo>
                    <a:pt x="0" y="703"/>
                  </a:lnTo>
                  <a:lnTo>
                    <a:pt x="34" y="728"/>
                  </a:lnTo>
                  <a:lnTo>
                    <a:pt x="58" y="736"/>
                  </a:lnTo>
                  <a:lnTo>
                    <a:pt x="60" y="734"/>
                  </a:lnTo>
                  <a:lnTo>
                    <a:pt x="56" y="729"/>
                  </a:lnTo>
                  <a:lnTo>
                    <a:pt x="86" y="738"/>
                  </a:lnTo>
                  <a:lnTo>
                    <a:pt x="72" y="744"/>
                  </a:lnTo>
                  <a:lnTo>
                    <a:pt x="66" y="755"/>
                  </a:lnTo>
                  <a:lnTo>
                    <a:pt x="58" y="752"/>
                  </a:lnTo>
                  <a:lnTo>
                    <a:pt x="59" y="745"/>
                  </a:lnTo>
                  <a:lnTo>
                    <a:pt x="57" y="741"/>
                  </a:lnTo>
                  <a:lnTo>
                    <a:pt x="54" y="749"/>
                  </a:lnTo>
                  <a:lnTo>
                    <a:pt x="64" y="769"/>
                  </a:lnTo>
                  <a:lnTo>
                    <a:pt x="73" y="778"/>
                  </a:lnTo>
                  <a:lnTo>
                    <a:pt x="74" y="787"/>
                  </a:lnTo>
                  <a:lnTo>
                    <a:pt x="72" y="798"/>
                  </a:lnTo>
                  <a:lnTo>
                    <a:pt x="80" y="810"/>
                  </a:lnTo>
                  <a:lnTo>
                    <a:pt x="84" y="811"/>
                  </a:lnTo>
                  <a:lnTo>
                    <a:pt x="87" y="815"/>
                  </a:lnTo>
                  <a:lnTo>
                    <a:pt x="130" y="821"/>
                  </a:lnTo>
                  <a:lnTo>
                    <a:pt x="146" y="829"/>
                  </a:lnTo>
                  <a:lnTo>
                    <a:pt x="171" y="816"/>
                  </a:lnTo>
                  <a:lnTo>
                    <a:pt x="187" y="819"/>
                  </a:lnTo>
                  <a:lnTo>
                    <a:pt x="200" y="815"/>
                  </a:lnTo>
                  <a:lnTo>
                    <a:pt x="215" y="821"/>
                  </a:lnTo>
                  <a:lnTo>
                    <a:pt x="224" y="832"/>
                  </a:lnTo>
                  <a:lnTo>
                    <a:pt x="226" y="829"/>
                  </a:lnTo>
                  <a:lnTo>
                    <a:pt x="227" y="821"/>
                  </a:lnTo>
                  <a:lnTo>
                    <a:pt x="220" y="819"/>
                  </a:lnTo>
                  <a:lnTo>
                    <a:pt x="215" y="815"/>
                  </a:lnTo>
                  <a:lnTo>
                    <a:pt x="212" y="810"/>
                  </a:lnTo>
                  <a:lnTo>
                    <a:pt x="224" y="809"/>
                  </a:lnTo>
                  <a:lnTo>
                    <a:pt x="229" y="816"/>
                  </a:lnTo>
                  <a:lnTo>
                    <a:pt x="236" y="822"/>
                  </a:lnTo>
                  <a:lnTo>
                    <a:pt x="240" y="844"/>
                  </a:lnTo>
                  <a:lnTo>
                    <a:pt x="243" y="844"/>
                  </a:lnTo>
                  <a:lnTo>
                    <a:pt x="254" y="820"/>
                  </a:lnTo>
                  <a:lnTo>
                    <a:pt x="269" y="802"/>
                  </a:lnTo>
                  <a:lnTo>
                    <a:pt x="286" y="795"/>
                  </a:lnTo>
                  <a:lnTo>
                    <a:pt x="285" y="789"/>
                  </a:lnTo>
                  <a:lnTo>
                    <a:pt x="298" y="794"/>
                  </a:lnTo>
                  <a:lnTo>
                    <a:pt x="302" y="793"/>
                  </a:lnTo>
                  <a:lnTo>
                    <a:pt x="307" y="786"/>
                  </a:lnTo>
                  <a:lnTo>
                    <a:pt x="317" y="780"/>
                  </a:lnTo>
                  <a:lnTo>
                    <a:pt x="327" y="792"/>
                  </a:lnTo>
                  <a:lnTo>
                    <a:pt x="331" y="793"/>
                  </a:lnTo>
                  <a:lnTo>
                    <a:pt x="331" y="806"/>
                  </a:lnTo>
                  <a:lnTo>
                    <a:pt x="321" y="821"/>
                  </a:lnTo>
                  <a:lnTo>
                    <a:pt x="311" y="825"/>
                  </a:lnTo>
                  <a:lnTo>
                    <a:pt x="304" y="821"/>
                  </a:lnTo>
                  <a:lnTo>
                    <a:pt x="298" y="821"/>
                  </a:lnTo>
                  <a:lnTo>
                    <a:pt x="297" y="830"/>
                  </a:lnTo>
                  <a:lnTo>
                    <a:pt x="299" y="835"/>
                  </a:lnTo>
                  <a:lnTo>
                    <a:pt x="303" y="831"/>
                  </a:lnTo>
                  <a:lnTo>
                    <a:pt x="311" y="834"/>
                  </a:lnTo>
                  <a:lnTo>
                    <a:pt x="324" y="861"/>
                  </a:lnTo>
                  <a:lnTo>
                    <a:pt x="322" y="867"/>
                  </a:lnTo>
                  <a:lnTo>
                    <a:pt x="321" y="871"/>
                  </a:lnTo>
                  <a:lnTo>
                    <a:pt x="327" y="875"/>
                  </a:lnTo>
                  <a:lnTo>
                    <a:pt x="330" y="887"/>
                  </a:lnTo>
                  <a:lnTo>
                    <a:pt x="329" y="898"/>
                  </a:lnTo>
                  <a:lnTo>
                    <a:pt x="315" y="921"/>
                  </a:lnTo>
                  <a:lnTo>
                    <a:pt x="309" y="927"/>
                  </a:lnTo>
                  <a:lnTo>
                    <a:pt x="302" y="929"/>
                  </a:lnTo>
                  <a:lnTo>
                    <a:pt x="293" y="928"/>
                  </a:lnTo>
                  <a:lnTo>
                    <a:pt x="288" y="932"/>
                  </a:lnTo>
                  <a:lnTo>
                    <a:pt x="280" y="931"/>
                  </a:lnTo>
                  <a:lnTo>
                    <a:pt x="265" y="936"/>
                  </a:lnTo>
                  <a:lnTo>
                    <a:pt x="262" y="936"/>
                  </a:lnTo>
                  <a:lnTo>
                    <a:pt x="271" y="927"/>
                  </a:lnTo>
                  <a:lnTo>
                    <a:pt x="270" y="925"/>
                  </a:lnTo>
                  <a:lnTo>
                    <a:pt x="262" y="926"/>
                  </a:lnTo>
                  <a:lnTo>
                    <a:pt x="228" y="968"/>
                  </a:lnTo>
                  <a:lnTo>
                    <a:pt x="221" y="970"/>
                  </a:lnTo>
                  <a:lnTo>
                    <a:pt x="213" y="968"/>
                  </a:lnTo>
                  <a:lnTo>
                    <a:pt x="208" y="964"/>
                  </a:lnTo>
                  <a:lnTo>
                    <a:pt x="195" y="974"/>
                  </a:lnTo>
                  <a:lnTo>
                    <a:pt x="181" y="979"/>
                  </a:lnTo>
                  <a:lnTo>
                    <a:pt x="178" y="984"/>
                  </a:lnTo>
                  <a:lnTo>
                    <a:pt x="177" y="987"/>
                  </a:lnTo>
                  <a:lnTo>
                    <a:pt x="179" y="990"/>
                  </a:lnTo>
                  <a:lnTo>
                    <a:pt x="181" y="997"/>
                  </a:lnTo>
                  <a:lnTo>
                    <a:pt x="178" y="1001"/>
                  </a:lnTo>
                  <a:lnTo>
                    <a:pt x="164" y="998"/>
                  </a:lnTo>
                  <a:lnTo>
                    <a:pt x="155" y="1000"/>
                  </a:lnTo>
                  <a:lnTo>
                    <a:pt x="145" y="1011"/>
                  </a:lnTo>
                  <a:lnTo>
                    <a:pt x="142" y="1019"/>
                  </a:lnTo>
                  <a:lnTo>
                    <a:pt x="138" y="1016"/>
                  </a:lnTo>
                  <a:lnTo>
                    <a:pt x="132" y="1017"/>
                  </a:lnTo>
                  <a:lnTo>
                    <a:pt x="118" y="1035"/>
                  </a:lnTo>
                  <a:lnTo>
                    <a:pt x="116" y="1036"/>
                  </a:lnTo>
                  <a:lnTo>
                    <a:pt x="113" y="1040"/>
                  </a:lnTo>
                  <a:lnTo>
                    <a:pt x="105" y="1063"/>
                  </a:lnTo>
                  <a:lnTo>
                    <a:pt x="105" y="1081"/>
                  </a:lnTo>
                  <a:lnTo>
                    <a:pt x="103" y="1085"/>
                  </a:lnTo>
                  <a:lnTo>
                    <a:pt x="95" y="1087"/>
                  </a:lnTo>
                  <a:lnTo>
                    <a:pt x="89" y="1086"/>
                  </a:lnTo>
                  <a:lnTo>
                    <a:pt x="86" y="1088"/>
                  </a:lnTo>
                  <a:lnTo>
                    <a:pt x="86" y="1092"/>
                  </a:lnTo>
                  <a:lnTo>
                    <a:pt x="96" y="1099"/>
                  </a:lnTo>
                  <a:lnTo>
                    <a:pt x="94" y="1103"/>
                  </a:lnTo>
                  <a:lnTo>
                    <a:pt x="84" y="1105"/>
                  </a:lnTo>
                  <a:lnTo>
                    <a:pt x="81" y="1116"/>
                  </a:lnTo>
                  <a:lnTo>
                    <a:pt x="85" y="1114"/>
                  </a:lnTo>
                  <a:lnTo>
                    <a:pt x="102" y="1112"/>
                  </a:lnTo>
                  <a:lnTo>
                    <a:pt x="107" y="1109"/>
                  </a:lnTo>
                  <a:lnTo>
                    <a:pt x="112" y="1105"/>
                  </a:lnTo>
                  <a:lnTo>
                    <a:pt x="127" y="1102"/>
                  </a:lnTo>
                  <a:lnTo>
                    <a:pt x="128" y="1106"/>
                  </a:lnTo>
                  <a:lnTo>
                    <a:pt x="123" y="1108"/>
                  </a:lnTo>
                  <a:lnTo>
                    <a:pt x="126" y="1111"/>
                  </a:lnTo>
                  <a:lnTo>
                    <a:pt x="109" y="1113"/>
                  </a:lnTo>
                  <a:lnTo>
                    <a:pt x="103" y="1116"/>
                  </a:lnTo>
                  <a:lnTo>
                    <a:pt x="97" y="1122"/>
                  </a:lnTo>
                  <a:lnTo>
                    <a:pt x="97" y="1127"/>
                  </a:lnTo>
                  <a:lnTo>
                    <a:pt x="108" y="1134"/>
                  </a:lnTo>
                  <a:lnTo>
                    <a:pt x="118" y="1126"/>
                  </a:lnTo>
                  <a:lnTo>
                    <a:pt x="123" y="1127"/>
                  </a:lnTo>
                  <a:lnTo>
                    <a:pt x="119" y="1133"/>
                  </a:lnTo>
                  <a:lnTo>
                    <a:pt x="118" y="1139"/>
                  </a:lnTo>
                  <a:lnTo>
                    <a:pt x="120" y="1149"/>
                  </a:lnTo>
                  <a:lnTo>
                    <a:pt x="123" y="1153"/>
                  </a:lnTo>
                  <a:lnTo>
                    <a:pt x="124" y="1160"/>
                  </a:lnTo>
                  <a:lnTo>
                    <a:pt x="127" y="1165"/>
                  </a:lnTo>
                  <a:lnTo>
                    <a:pt x="131" y="1167"/>
                  </a:lnTo>
                  <a:lnTo>
                    <a:pt x="134" y="1166"/>
                  </a:lnTo>
                  <a:lnTo>
                    <a:pt x="142" y="1154"/>
                  </a:lnTo>
                  <a:lnTo>
                    <a:pt x="143" y="1162"/>
                  </a:lnTo>
                  <a:lnTo>
                    <a:pt x="146" y="1163"/>
                  </a:lnTo>
                  <a:lnTo>
                    <a:pt x="157" y="1162"/>
                  </a:lnTo>
                  <a:lnTo>
                    <a:pt x="150" y="1174"/>
                  </a:lnTo>
                  <a:lnTo>
                    <a:pt x="177" y="1182"/>
                  </a:lnTo>
                  <a:lnTo>
                    <a:pt x="187" y="1178"/>
                  </a:lnTo>
                  <a:lnTo>
                    <a:pt x="194" y="1177"/>
                  </a:lnTo>
                  <a:lnTo>
                    <a:pt x="197" y="1185"/>
                  </a:lnTo>
                  <a:lnTo>
                    <a:pt x="193" y="1191"/>
                  </a:lnTo>
                  <a:lnTo>
                    <a:pt x="179" y="1196"/>
                  </a:lnTo>
                  <a:lnTo>
                    <a:pt x="160" y="1224"/>
                  </a:lnTo>
                  <a:lnTo>
                    <a:pt x="158" y="1231"/>
                  </a:lnTo>
                  <a:lnTo>
                    <a:pt x="158" y="1237"/>
                  </a:lnTo>
                  <a:lnTo>
                    <a:pt x="166" y="1253"/>
                  </a:lnTo>
                  <a:lnTo>
                    <a:pt x="170" y="1254"/>
                  </a:lnTo>
                  <a:lnTo>
                    <a:pt x="175" y="1250"/>
                  </a:lnTo>
                  <a:lnTo>
                    <a:pt x="182" y="1248"/>
                  </a:lnTo>
                  <a:lnTo>
                    <a:pt x="184" y="1252"/>
                  </a:lnTo>
                  <a:lnTo>
                    <a:pt x="181" y="1254"/>
                  </a:lnTo>
                  <a:lnTo>
                    <a:pt x="181" y="1258"/>
                  </a:lnTo>
                  <a:lnTo>
                    <a:pt x="193" y="1258"/>
                  </a:lnTo>
                  <a:lnTo>
                    <a:pt x="191" y="1260"/>
                  </a:lnTo>
                  <a:lnTo>
                    <a:pt x="181" y="1261"/>
                  </a:lnTo>
                  <a:lnTo>
                    <a:pt x="175" y="1264"/>
                  </a:lnTo>
                  <a:lnTo>
                    <a:pt x="179" y="1270"/>
                  </a:lnTo>
                  <a:lnTo>
                    <a:pt x="189" y="1279"/>
                  </a:lnTo>
                  <a:lnTo>
                    <a:pt x="194" y="1279"/>
                  </a:lnTo>
                  <a:lnTo>
                    <a:pt x="198" y="1281"/>
                  </a:lnTo>
                  <a:lnTo>
                    <a:pt x="202" y="1280"/>
                  </a:lnTo>
                  <a:lnTo>
                    <a:pt x="208" y="1282"/>
                  </a:lnTo>
                  <a:lnTo>
                    <a:pt x="213" y="1282"/>
                  </a:lnTo>
                  <a:lnTo>
                    <a:pt x="219" y="1285"/>
                  </a:lnTo>
                  <a:lnTo>
                    <a:pt x="225" y="1285"/>
                  </a:lnTo>
                  <a:lnTo>
                    <a:pt x="246" y="1255"/>
                  </a:lnTo>
                  <a:lnTo>
                    <a:pt x="250" y="1242"/>
                  </a:lnTo>
                  <a:lnTo>
                    <a:pt x="255" y="1240"/>
                  </a:lnTo>
                  <a:lnTo>
                    <a:pt x="254" y="1236"/>
                  </a:lnTo>
                  <a:lnTo>
                    <a:pt x="248" y="1232"/>
                  </a:lnTo>
                  <a:lnTo>
                    <a:pt x="245" y="1223"/>
                  </a:lnTo>
                  <a:lnTo>
                    <a:pt x="259" y="1200"/>
                  </a:lnTo>
                  <a:lnTo>
                    <a:pt x="283" y="1179"/>
                  </a:lnTo>
                  <a:lnTo>
                    <a:pt x="294" y="1178"/>
                  </a:lnTo>
                  <a:lnTo>
                    <a:pt x="254" y="1222"/>
                  </a:lnTo>
                  <a:lnTo>
                    <a:pt x="253" y="1226"/>
                  </a:lnTo>
                  <a:lnTo>
                    <a:pt x="254" y="1230"/>
                  </a:lnTo>
                  <a:lnTo>
                    <a:pt x="259" y="1233"/>
                  </a:lnTo>
                  <a:lnTo>
                    <a:pt x="262" y="1249"/>
                  </a:lnTo>
                  <a:lnTo>
                    <a:pt x="284" y="1295"/>
                  </a:lnTo>
                  <a:lnTo>
                    <a:pt x="284" y="1300"/>
                  </a:lnTo>
                  <a:lnTo>
                    <a:pt x="275" y="1311"/>
                  </a:lnTo>
                  <a:lnTo>
                    <a:pt x="274" y="1315"/>
                  </a:lnTo>
                  <a:lnTo>
                    <a:pt x="272" y="1316"/>
                  </a:lnTo>
                  <a:lnTo>
                    <a:pt x="271" y="1322"/>
                  </a:lnTo>
                  <a:lnTo>
                    <a:pt x="275" y="1334"/>
                  </a:lnTo>
                  <a:lnTo>
                    <a:pt x="279" y="1330"/>
                  </a:lnTo>
                  <a:lnTo>
                    <a:pt x="285" y="1330"/>
                  </a:lnTo>
                  <a:lnTo>
                    <a:pt x="290" y="1333"/>
                  </a:lnTo>
                  <a:lnTo>
                    <a:pt x="286" y="1336"/>
                  </a:lnTo>
                  <a:lnTo>
                    <a:pt x="281" y="1342"/>
                  </a:lnTo>
                  <a:lnTo>
                    <a:pt x="282" y="1355"/>
                  </a:lnTo>
                  <a:lnTo>
                    <a:pt x="286" y="1354"/>
                  </a:lnTo>
                  <a:lnTo>
                    <a:pt x="289" y="1357"/>
                  </a:lnTo>
                  <a:lnTo>
                    <a:pt x="286" y="1358"/>
                  </a:lnTo>
                  <a:lnTo>
                    <a:pt x="278" y="1367"/>
                  </a:lnTo>
                  <a:lnTo>
                    <a:pt x="271" y="1367"/>
                  </a:lnTo>
                  <a:lnTo>
                    <a:pt x="265" y="1374"/>
                  </a:lnTo>
                  <a:lnTo>
                    <a:pt x="281" y="1376"/>
                  </a:lnTo>
                  <a:lnTo>
                    <a:pt x="291" y="1371"/>
                  </a:lnTo>
                  <a:lnTo>
                    <a:pt x="298" y="1360"/>
                  </a:lnTo>
                  <a:lnTo>
                    <a:pt x="304" y="1358"/>
                  </a:lnTo>
                  <a:lnTo>
                    <a:pt x="316" y="1348"/>
                  </a:lnTo>
                  <a:lnTo>
                    <a:pt x="326" y="1348"/>
                  </a:lnTo>
                  <a:lnTo>
                    <a:pt x="337" y="1338"/>
                  </a:lnTo>
                  <a:lnTo>
                    <a:pt x="348" y="1317"/>
                  </a:lnTo>
                  <a:lnTo>
                    <a:pt x="350" y="1333"/>
                  </a:lnTo>
                  <a:lnTo>
                    <a:pt x="347" y="1337"/>
                  </a:lnTo>
                  <a:lnTo>
                    <a:pt x="347" y="1343"/>
                  </a:lnTo>
                  <a:lnTo>
                    <a:pt x="348" y="1347"/>
                  </a:lnTo>
                  <a:lnTo>
                    <a:pt x="352" y="1352"/>
                  </a:lnTo>
                  <a:lnTo>
                    <a:pt x="355" y="1351"/>
                  </a:lnTo>
                  <a:lnTo>
                    <a:pt x="359" y="1356"/>
                  </a:lnTo>
                  <a:lnTo>
                    <a:pt x="364" y="1358"/>
                  </a:lnTo>
                  <a:lnTo>
                    <a:pt x="371" y="1351"/>
                  </a:lnTo>
                  <a:lnTo>
                    <a:pt x="374" y="1348"/>
                  </a:lnTo>
                  <a:lnTo>
                    <a:pt x="376" y="1350"/>
                  </a:lnTo>
                  <a:lnTo>
                    <a:pt x="380" y="1350"/>
                  </a:lnTo>
                  <a:lnTo>
                    <a:pt x="379" y="1355"/>
                  </a:lnTo>
                  <a:lnTo>
                    <a:pt x="384" y="1358"/>
                  </a:lnTo>
                  <a:lnTo>
                    <a:pt x="401" y="1389"/>
                  </a:lnTo>
                  <a:lnTo>
                    <a:pt x="405" y="1393"/>
                  </a:lnTo>
                  <a:lnTo>
                    <a:pt x="408" y="1392"/>
                  </a:lnTo>
                  <a:lnTo>
                    <a:pt x="415" y="1385"/>
                  </a:lnTo>
                  <a:lnTo>
                    <a:pt x="415" y="1372"/>
                  </a:lnTo>
                  <a:lnTo>
                    <a:pt x="410" y="1363"/>
                  </a:lnTo>
                  <a:lnTo>
                    <a:pt x="416" y="1352"/>
                  </a:lnTo>
                  <a:lnTo>
                    <a:pt x="423" y="1346"/>
                  </a:lnTo>
                  <a:lnTo>
                    <a:pt x="426" y="1342"/>
                  </a:lnTo>
                  <a:lnTo>
                    <a:pt x="429" y="1340"/>
                  </a:lnTo>
                  <a:lnTo>
                    <a:pt x="429" y="1346"/>
                  </a:lnTo>
                  <a:lnTo>
                    <a:pt x="426" y="1357"/>
                  </a:lnTo>
                  <a:lnTo>
                    <a:pt x="439" y="1371"/>
                  </a:lnTo>
                  <a:lnTo>
                    <a:pt x="447" y="1373"/>
                  </a:lnTo>
                  <a:lnTo>
                    <a:pt x="481" y="1351"/>
                  </a:lnTo>
                  <a:lnTo>
                    <a:pt x="495" y="1337"/>
                  </a:lnTo>
                  <a:lnTo>
                    <a:pt x="505" y="1332"/>
                  </a:lnTo>
                  <a:lnTo>
                    <a:pt x="506" y="1335"/>
                  </a:lnTo>
                  <a:lnTo>
                    <a:pt x="494" y="1355"/>
                  </a:lnTo>
                  <a:lnTo>
                    <a:pt x="489" y="1360"/>
                  </a:lnTo>
                  <a:lnTo>
                    <a:pt x="492" y="1360"/>
                  </a:lnTo>
                  <a:lnTo>
                    <a:pt x="492" y="1362"/>
                  </a:lnTo>
                  <a:lnTo>
                    <a:pt x="485" y="1373"/>
                  </a:lnTo>
                  <a:lnTo>
                    <a:pt x="476" y="1379"/>
                  </a:lnTo>
                  <a:lnTo>
                    <a:pt x="472" y="1401"/>
                  </a:lnTo>
                  <a:lnTo>
                    <a:pt x="480" y="1402"/>
                  </a:lnTo>
                  <a:lnTo>
                    <a:pt x="470" y="1414"/>
                  </a:lnTo>
                  <a:lnTo>
                    <a:pt x="463" y="1457"/>
                  </a:lnTo>
                  <a:lnTo>
                    <a:pt x="448" y="1484"/>
                  </a:lnTo>
                  <a:lnTo>
                    <a:pt x="445" y="1480"/>
                  </a:lnTo>
                  <a:lnTo>
                    <a:pt x="441" y="1481"/>
                  </a:lnTo>
                  <a:lnTo>
                    <a:pt x="440" y="1487"/>
                  </a:lnTo>
                  <a:lnTo>
                    <a:pt x="427" y="1502"/>
                  </a:lnTo>
                  <a:lnTo>
                    <a:pt x="426" y="1502"/>
                  </a:lnTo>
                  <a:lnTo>
                    <a:pt x="418" y="1525"/>
                  </a:lnTo>
                  <a:lnTo>
                    <a:pt x="413" y="1524"/>
                  </a:lnTo>
                  <a:lnTo>
                    <a:pt x="409" y="1526"/>
                  </a:lnTo>
                  <a:lnTo>
                    <a:pt x="406" y="1523"/>
                  </a:lnTo>
                  <a:lnTo>
                    <a:pt x="394" y="1534"/>
                  </a:lnTo>
                  <a:lnTo>
                    <a:pt x="384" y="1537"/>
                  </a:lnTo>
                  <a:lnTo>
                    <a:pt x="372" y="1546"/>
                  </a:lnTo>
                  <a:lnTo>
                    <a:pt x="368" y="1545"/>
                  </a:lnTo>
                  <a:lnTo>
                    <a:pt x="340" y="1579"/>
                  </a:lnTo>
                  <a:lnTo>
                    <a:pt x="336" y="1596"/>
                  </a:lnTo>
                  <a:lnTo>
                    <a:pt x="335" y="1597"/>
                  </a:lnTo>
                  <a:lnTo>
                    <a:pt x="346" y="1601"/>
                  </a:lnTo>
                  <a:lnTo>
                    <a:pt x="349" y="1606"/>
                  </a:lnTo>
                  <a:lnTo>
                    <a:pt x="341" y="1605"/>
                  </a:lnTo>
                  <a:lnTo>
                    <a:pt x="336" y="1601"/>
                  </a:lnTo>
                  <a:lnTo>
                    <a:pt x="330" y="1599"/>
                  </a:lnTo>
                  <a:lnTo>
                    <a:pt x="329" y="1602"/>
                  </a:lnTo>
                  <a:lnTo>
                    <a:pt x="326" y="1605"/>
                  </a:lnTo>
                  <a:lnTo>
                    <a:pt x="321" y="1603"/>
                  </a:lnTo>
                  <a:lnTo>
                    <a:pt x="317" y="1597"/>
                  </a:lnTo>
                  <a:lnTo>
                    <a:pt x="320" y="1592"/>
                  </a:lnTo>
                  <a:lnTo>
                    <a:pt x="320" y="1588"/>
                  </a:lnTo>
                  <a:lnTo>
                    <a:pt x="312" y="1590"/>
                  </a:lnTo>
                  <a:lnTo>
                    <a:pt x="305" y="1587"/>
                  </a:lnTo>
                  <a:lnTo>
                    <a:pt x="302" y="1588"/>
                  </a:lnTo>
                  <a:lnTo>
                    <a:pt x="252" y="1621"/>
                  </a:lnTo>
                  <a:lnTo>
                    <a:pt x="247" y="1629"/>
                  </a:lnTo>
                  <a:lnTo>
                    <a:pt x="245" y="1631"/>
                  </a:lnTo>
                  <a:lnTo>
                    <a:pt x="244" y="1633"/>
                  </a:lnTo>
                  <a:lnTo>
                    <a:pt x="244" y="1640"/>
                  </a:lnTo>
                  <a:lnTo>
                    <a:pt x="234" y="1645"/>
                  </a:lnTo>
                  <a:lnTo>
                    <a:pt x="233" y="1650"/>
                  </a:lnTo>
                  <a:lnTo>
                    <a:pt x="229" y="1653"/>
                  </a:lnTo>
                  <a:lnTo>
                    <a:pt x="226" y="1650"/>
                  </a:lnTo>
                  <a:lnTo>
                    <a:pt x="223" y="1650"/>
                  </a:lnTo>
                  <a:lnTo>
                    <a:pt x="221" y="1653"/>
                  </a:lnTo>
                  <a:lnTo>
                    <a:pt x="214" y="1657"/>
                  </a:lnTo>
                  <a:lnTo>
                    <a:pt x="210" y="1657"/>
                  </a:lnTo>
                  <a:lnTo>
                    <a:pt x="204" y="1660"/>
                  </a:lnTo>
                  <a:lnTo>
                    <a:pt x="205" y="1662"/>
                  </a:lnTo>
                  <a:lnTo>
                    <a:pt x="209" y="1661"/>
                  </a:lnTo>
                  <a:lnTo>
                    <a:pt x="212" y="1670"/>
                  </a:lnTo>
                  <a:lnTo>
                    <a:pt x="211" y="1679"/>
                  </a:lnTo>
                  <a:lnTo>
                    <a:pt x="215" y="1679"/>
                  </a:lnTo>
                  <a:lnTo>
                    <a:pt x="219" y="1676"/>
                  </a:lnTo>
                  <a:lnTo>
                    <a:pt x="221" y="1670"/>
                  </a:lnTo>
                  <a:lnTo>
                    <a:pt x="219" y="1660"/>
                  </a:lnTo>
                  <a:lnTo>
                    <a:pt x="224" y="1661"/>
                  </a:lnTo>
                  <a:lnTo>
                    <a:pt x="227" y="1667"/>
                  </a:lnTo>
                  <a:lnTo>
                    <a:pt x="231" y="1671"/>
                  </a:lnTo>
                  <a:lnTo>
                    <a:pt x="245" y="1666"/>
                  </a:lnTo>
                  <a:lnTo>
                    <a:pt x="243" y="1651"/>
                  </a:lnTo>
                  <a:lnTo>
                    <a:pt x="243" y="1648"/>
                  </a:lnTo>
                  <a:lnTo>
                    <a:pt x="249" y="1653"/>
                  </a:lnTo>
                  <a:lnTo>
                    <a:pt x="250" y="1657"/>
                  </a:lnTo>
                  <a:lnTo>
                    <a:pt x="250" y="1662"/>
                  </a:lnTo>
                  <a:lnTo>
                    <a:pt x="254" y="1662"/>
                  </a:lnTo>
                  <a:lnTo>
                    <a:pt x="257" y="1664"/>
                  </a:lnTo>
                  <a:lnTo>
                    <a:pt x="262" y="1662"/>
                  </a:lnTo>
                  <a:lnTo>
                    <a:pt x="264" y="1659"/>
                  </a:lnTo>
                  <a:lnTo>
                    <a:pt x="267" y="1660"/>
                  </a:lnTo>
                  <a:lnTo>
                    <a:pt x="270" y="1658"/>
                  </a:lnTo>
                  <a:lnTo>
                    <a:pt x="273" y="1651"/>
                  </a:lnTo>
                  <a:lnTo>
                    <a:pt x="278" y="1646"/>
                  </a:lnTo>
                  <a:lnTo>
                    <a:pt x="284" y="1624"/>
                  </a:lnTo>
                  <a:lnTo>
                    <a:pt x="290" y="1620"/>
                  </a:lnTo>
                  <a:lnTo>
                    <a:pt x="296" y="1620"/>
                  </a:lnTo>
                  <a:lnTo>
                    <a:pt x="297" y="1629"/>
                  </a:lnTo>
                  <a:lnTo>
                    <a:pt x="291" y="1636"/>
                  </a:lnTo>
                  <a:lnTo>
                    <a:pt x="293" y="1640"/>
                  </a:lnTo>
                  <a:lnTo>
                    <a:pt x="304" y="1637"/>
                  </a:lnTo>
                  <a:lnTo>
                    <a:pt x="316" y="1630"/>
                  </a:lnTo>
                  <a:lnTo>
                    <a:pt x="328" y="1632"/>
                  </a:lnTo>
                  <a:lnTo>
                    <a:pt x="327" y="1627"/>
                  </a:lnTo>
                  <a:lnTo>
                    <a:pt x="330" y="1626"/>
                  </a:lnTo>
                  <a:lnTo>
                    <a:pt x="331" y="1622"/>
                  </a:lnTo>
                  <a:lnTo>
                    <a:pt x="337" y="1628"/>
                  </a:lnTo>
                  <a:lnTo>
                    <a:pt x="341" y="1621"/>
                  </a:lnTo>
                  <a:lnTo>
                    <a:pt x="342" y="1618"/>
                  </a:lnTo>
                  <a:lnTo>
                    <a:pt x="345" y="1616"/>
                  </a:lnTo>
                  <a:lnTo>
                    <a:pt x="353" y="1614"/>
                  </a:lnTo>
                  <a:lnTo>
                    <a:pt x="356" y="1610"/>
                  </a:lnTo>
                  <a:lnTo>
                    <a:pt x="360" y="1608"/>
                  </a:lnTo>
                  <a:lnTo>
                    <a:pt x="364" y="1608"/>
                  </a:lnTo>
                  <a:lnTo>
                    <a:pt x="367" y="1603"/>
                  </a:lnTo>
                  <a:lnTo>
                    <a:pt x="373" y="1603"/>
                  </a:lnTo>
                  <a:lnTo>
                    <a:pt x="375" y="1609"/>
                  </a:lnTo>
                  <a:lnTo>
                    <a:pt x="374" y="1624"/>
                  </a:lnTo>
                  <a:lnTo>
                    <a:pt x="375" y="1625"/>
                  </a:lnTo>
                  <a:lnTo>
                    <a:pt x="384" y="1599"/>
                  </a:lnTo>
                  <a:lnTo>
                    <a:pt x="386" y="1601"/>
                  </a:lnTo>
                  <a:lnTo>
                    <a:pt x="403" y="1598"/>
                  </a:lnTo>
                  <a:lnTo>
                    <a:pt x="413" y="1590"/>
                  </a:lnTo>
                  <a:lnTo>
                    <a:pt x="418" y="1590"/>
                  </a:lnTo>
                  <a:lnTo>
                    <a:pt x="420" y="1586"/>
                  </a:lnTo>
                  <a:lnTo>
                    <a:pt x="420" y="1573"/>
                  </a:lnTo>
                  <a:lnTo>
                    <a:pt x="413" y="1571"/>
                  </a:lnTo>
                  <a:lnTo>
                    <a:pt x="406" y="1565"/>
                  </a:lnTo>
                  <a:lnTo>
                    <a:pt x="401" y="1559"/>
                  </a:lnTo>
                  <a:lnTo>
                    <a:pt x="399" y="1551"/>
                  </a:lnTo>
                  <a:lnTo>
                    <a:pt x="404" y="1551"/>
                  </a:lnTo>
                  <a:lnTo>
                    <a:pt x="410" y="1565"/>
                  </a:lnTo>
                  <a:lnTo>
                    <a:pt x="419" y="1567"/>
                  </a:lnTo>
                  <a:lnTo>
                    <a:pt x="430" y="1555"/>
                  </a:lnTo>
                  <a:lnTo>
                    <a:pt x="440" y="1552"/>
                  </a:lnTo>
                  <a:lnTo>
                    <a:pt x="454" y="1552"/>
                  </a:lnTo>
                  <a:lnTo>
                    <a:pt x="457" y="1545"/>
                  </a:lnTo>
                  <a:lnTo>
                    <a:pt x="455" y="1544"/>
                  </a:lnTo>
                  <a:lnTo>
                    <a:pt x="447" y="1546"/>
                  </a:lnTo>
                  <a:lnTo>
                    <a:pt x="451" y="1542"/>
                  </a:lnTo>
                  <a:lnTo>
                    <a:pt x="461" y="1536"/>
                  </a:lnTo>
                  <a:lnTo>
                    <a:pt x="465" y="1540"/>
                  </a:lnTo>
                  <a:lnTo>
                    <a:pt x="472" y="1540"/>
                  </a:lnTo>
                  <a:lnTo>
                    <a:pt x="471" y="1530"/>
                  </a:lnTo>
                  <a:lnTo>
                    <a:pt x="472" y="1524"/>
                  </a:lnTo>
                  <a:lnTo>
                    <a:pt x="476" y="1522"/>
                  </a:lnTo>
                  <a:lnTo>
                    <a:pt x="486" y="1526"/>
                  </a:lnTo>
                  <a:lnTo>
                    <a:pt x="497" y="1517"/>
                  </a:lnTo>
                  <a:lnTo>
                    <a:pt x="498" y="1512"/>
                  </a:lnTo>
                  <a:lnTo>
                    <a:pt x="502" y="1514"/>
                  </a:lnTo>
                  <a:lnTo>
                    <a:pt x="504" y="1512"/>
                  </a:lnTo>
                  <a:lnTo>
                    <a:pt x="505" y="1508"/>
                  </a:lnTo>
                  <a:lnTo>
                    <a:pt x="510" y="1510"/>
                  </a:lnTo>
                  <a:lnTo>
                    <a:pt x="511" y="1508"/>
                  </a:lnTo>
                  <a:lnTo>
                    <a:pt x="517" y="1504"/>
                  </a:lnTo>
                  <a:lnTo>
                    <a:pt x="521" y="1497"/>
                  </a:lnTo>
                  <a:lnTo>
                    <a:pt x="521" y="1486"/>
                  </a:lnTo>
                  <a:lnTo>
                    <a:pt x="516" y="1487"/>
                  </a:lnTo>
                  <a:lnTo>
                    <a:pt x="514" y="1484"/>
                  </a:lnTo>
                  <a:lnTo>
                    <a:pt x="518" y="1478"/>
                  </a:lnTo>
                  <a:lnTo>
                    <a:pt x="532" y="1469"/>
                  </a:lnTo>
                  <a:lnTo>
                    <a:pt x="534" y="1471"/>
                  </a:lnTo>
                  <a:lnTo>
                    <a:pt x="537" y="1461"/>
                  </a:lnTo>
                  <a:lnTo>
                    <a:pt x="548" y="1462"/>
                  </a:lnTo>
                  <a:lnTo>
                    <a:pt x="548" y="1458"/>
                  </a:lnTo>
                  <a:lnTo>
                    <a:pt x="551" y="1454"/>
                  </a:lnTo>
                  <a:lnTo>
                    <a:pt x="552" y="1447"/>
                  </a:lnTo>
                  <a:lnTo>
                    <a:pt x="558" y="1447"/>
                  </a:lnTo>
                  <a:lnTo>
                    <a:pt x="565" y="1451"/>
                  </a:lnTo>
                  <a:lnTo>
                    <a:pt x="569" y="1441"/>
                  </a:lnTo>
                  <a:lnTo>
                    <a:pt x="573" y="1441"/>
                  </a:lnTo>
                  <a:lnTo>
                    <a:pt x="582" y="1432"/>
                  </a:lnTo>
                  <a:lnTo>
                    <a:pt x="583" y="1428"/>
                  </a:lnTo>
                  <a:lnTo>
                    <a:pt x="603" y="1422"/>
                  </a:lnTo>
                  <a:lnTo>
                    <a:pt x="609" y="1414"/>
                  </a:lnTo>
                  <a:lnTo>
                    <a:pt x="614" y="1416"/>
                  </a:lnTo>
                  <a:lnTo>
                    <a:pt x="623" y="1411"/>
                  </a:lnTo>
                  <a:lnTo>
                    <a:pt x="623" y="1404"/>
                  </a:lnTo>
                  <a:lnTo>
                    <a:pt x="618" y="1400"/>
                  </a:lnTo>
                  <a:lnTo>
                    <a:pt x="626" y="1396"/>
                  </a:lnTo>
                  <a:lnTo>
                    <a:pt x="626" y="1393"/>
                  </a:lnTo>
                  <a:lnTo>
                    <a:pt x="624" y="1389"/>
                  </a:lnTo>
                  <a:lnTo>
                    <a:pt x="625" y="1384"/>
                  </a:lnTo>
                  <a:lnTo>
                    <a:pt x="630" y="1383"/>
                  </a:lnTo>
                  <a:lnTo>
                    <a:pt x="635" y="1375"/>
                  </a:lnTo>
                  <a:lnTo>
                    <a:pt x="650" y="1370"/>
                  </a:lnTo>
                  <a:lnTo>
                    <a:pt x="655" y="1363"/>
                  </a:lnTo>
                  <a:lnTo>
                    <a:pt x="656" y="1351"/>
                  </a:lnTo>
                  <a:lnTo>
                    <a:pt x="653" y="1348"/>
                  </a:lnTo>
                  <a:lnTo>
                    <a:pt x="642" y="1343"/>
                  </a:lnTo>
                  <a:lnTo>
                    <a:pt x="640" y="1338"/>
                  </a:lnTo>
                  <a:lnTo>
                    <a:pt x="633" y="1336"/>
                  </a:lnTo>
                  <a:lnTo>
                    <a:pt x="621" y="1339"/>
                  </a:lnTo>
                  <a:lnTo>
                    <a:pt x="617" y="1338"/>
                  </a:lnTo>
                  <a:lnTo>
                    <a:pt x="624" y="1309"/>
                  </a:lnTo>
                  <a:lnTo>
                    <a:pt x="635" y="1307"/>
                  </a:lnTo>
                  <a:lnTo>
                    <a:pt x="640" y="1302"/>
                  </a:lnTo>
                  <a:lnTo>
                    <a:pt x="640" y="1297"/>
                  </a:lnTo>
                  <a:lnTo>
                    <a:pt x="645" y="1293"/>
                  </a:lnTo>
                  <a:lnTo>
                    <a:pt x="646" y="1287"/>
                  </a:lnTo>
                  <a:lnTo>
                    <a:pt x="644" y="1281"/>
                  </a:lnTo>
                  <a:lnTo>
                    <a:pt x="649" y="1283"/>
                  </a:lnTo>
                  <a:lnTo>
                    <a:pt x="651" y="1277"/>
                  </a:lnTo>
                  <a:lnTo>
                    <a:pt x="656" y="1275"/>
                  </a:lnTo>
                  <a:lnTo>
                    <a:pt x="656" y="1282"/>
                  </a:lnTo>
                  <a:lnTo>
                    <a:pt x="665" y="1281"/>
                  </a:lnTo>
                  <a:lnTo>
                    <a:pt x="671" y="1277"/>
                  </a:lnTo>
                  <a:lnTo>
                    <a:pt x="671" y="1270"/>
                  </a:lnTo>
                  <a:lnTo>
                    <a:pt x="662" y="1268"/>
                  </a:lnTo>
                  <a:lnTo>
                    <a:pt x="667" y="1265"/>
                  </a:lnTo>
                  <a:lnTo>
                    <a:pt x="682" y="1264"/>
                  </a:lnTo>
                  <a:lnTo>
                    <a:pt x="688" y="1253"/>
                  </a:lnTo>
                  <a:lnTo>
                    <a:pt x="688" y="1247"/>
                  </a:lnTo>
                  <a:lnTo>
                    <a:pt x="686" y="1242"/>
                  </a:lnTo>
                  <a:lnTo>
                    <a:pt x="670" y="1228"/>
                  </a:lnTo>
                  <a:lnTo>
                    <a:pt x="675" y="1226"/>
                  </a:lnTo>
                  <a:lnTo>
                    <a:pt x="680" y="1233"/>
                  </a:lnTo>
                  <a:lnTo>
                    <a:pt x="691" y="1233"/>
                  </a:lnTo>
                  <a:lnTo>
                    <a:pt x="705" y="1218"/>
                  </a:lnTo>
                  <a:lnTo>
                    <a:pt x="710" y="1202"/>
                  </a:lnTo>
                  <a:lnTo>
                    <a:pt x="726" y="1183"/>
                  </a:lnTo>
                  <a:lnTo>
                    <a:pt x="728" y="1172"/>
                  </a:lnTo>
                  <a:lnTo>
                    <a:pt x="755" y="1158"/>
                  </a:lnTo>
                  <a:lnTo>
                    <a:pt x="774" y="1136"/>
                  </a:lnTo>
                  <a:lnTo>
                    <a:pt x="775" y="1131"/>
                  </a:lnTo>
                  <a:lnTo>
                    <a:pt x="773" y="1123"/>
                  </a:lnTo>
                  <a:lnTo>
                    <a:pt x="798" y="1044"/>
                  </a:lnTo>
                  <a:lnTo>
                    <a:pt x="802" y="1046"/>
                  </a:lnTo>
                  <a:lnTo>
                    <a:pt x="799" y="1087"/>
                  </a:lnTo>
                  <a:lnTo>
                    <a:pt x="785" y="1116"/>
                  </a:lnTo>
                  <a:lnTo>
                    <a:pt x="780" y="1136"/>
                  </a:lnTo>
                  <a:lnTo>
                    <a:pt x="786" y="1141"/>
                  </a:lnTo>
                  <a:lnTo>
                    <a:pt x="803" y="1140"/>
                  </a:lnTo>
                  <a:lnTo>
                    <a:pt x="818" y="1122"/>
                  </a:lnTo>
                  <a:lnTo>
                    <a:pt x="830" y="1116"/>
                  </a:lnTo>
                  <a:lnTo>
                    <a:pt x="838" y="1116"/>
                  </a:lnTo>
                  <a:lnTo>
                    <a:pt x="831" y="1123"/>
                  </a:lnTo>
                  <a:lnTo>
                    <a:pt x="825" y="1126"/>
                  </a:lnTo>
                  <a:lnTo>
                    <a:pt x="818" y="1133"/>
                  </a:lnTo>
                  <a:lnTo>
                    <a:pt x="813" y="1140"/>
                  </a:lnTo>
                  <a:lnTo>
                    <a:pt x="806" y="1146"/>
                  </a:lnTo>
                  <a:lnTo>
                    <a:pt x="806" y="1155"/>
                  </a:lnTo>
                  <a:lnTo>
                    <a:pt x="813" y="1160"/>
                  </a:lnTo>
                  <a:lnTo>
                    <a:pt x="850" y="1174"/>
                  </a:lnTo>
                  <a:lnTo>
                    <a:pt x="816" y="1169"/>
                  </a:lnTo>
                  <a:lnTo>
                    <a:pt x="802" y="1174"/>
                  </a:lnTo>
                  <a:lnTo>
                    <a:pt x="796" y="1173"/>
                  </a:lnTo>
                  <a:lnTo>
                    <a:pt x="791" y="1163"/>
                  </a:lnTo>
                  <a:lnTo>
                    <a:pt x="785" y="1165"/>
                  </a:lnTo>
                  <a:lnTo>
                    <a:pt x="749" y="1187"/>
                  </a:lnTo>
                  <a:lnTo>
                    <a:pt x="745" y="1193"/>
                  </a:lnTo>
                  <a:lnTo>
                    <a:pt x="748" y="1216"/>
                  </a:lnTo>
                  <a:lnTo>
                    <a:pt x="746" y="1229"/>
                  </a:lnTo>
                  <a:lnTo>
                    <a:pt x="743" y="1237"/>
                  </a:lnTo>
                  <a:lnTo>
                    <a:pt x="736" y="1244"/>
                  </a:lnTo>
                  <a:lnTo>
                    <a:pt x="732" y="1253"/>
                  </a:lnTo>
                  <a:lnTo>
                    <a:pt x="731" y="1260"/>
                  </a:lnTo>
                  <a:lnTo>
                    <a:pt x="727" y="1269"/>
                  </a:lnTo>
                  <a:lnTo>
                    <a:pt x="725" y="1277"/>
                  </a:lnTo>
                  <a:lnTo>
                    <a:pt x="728" y="1282"/>
                  </a:lnTo>
                  <a:lnTo>
                    <a:pt x="738" y="1287"/>
                  </a:lnTo>
                  <a:lnTo>
                    <a:pt x="759" y="1274"/>
                  </a:lnTo>
                  <a:lnTo>
                    <a:pt x="763" y="1275"/>
                  </a:lnTo>
                  <a:lnTo>
                    <a:pt x="756" y="1291"/>
                  </a:lnTo>
                  <a:lnTo>
                    <a:pt x="750" y="1296"/>
                  </a:lnTo>
                  <a:lnTo>
                    <a:pt x="745" y="1296"/>
                  </a:lnTo>
                  <a:lnTo>
                    <a:pt x="744" y="1300"/>
                  </a:lnTo>
                  <a:lnTo>
                    <a:pt x="747" y="1303"/>
                  </a:lnTo>
                  <a:lnTo>
                    <a:pt x="738" y="1300"/>
                  </a:lnTo>
                  <a:lnTo>
                    <a:pt x="736" y="1300"/>
                  </a:lnTo>
                  <a:lnTo>
                    <a:pt x="734" y="1302"/>
                  </a:lnTo>
                  <a:lnTo>
                    <a:pt x="732" y="1307"/>
                  </a:lnTo>
                  <a:lnTo>
                    <a:pt x="728" y="1301"/>
                  </a:lnTo>
                  <a:lnTo>
                    <a:pt x="725" y="1307"/>
                  </a:lnTo>
                  <a:lnTo>
                    <a:pt x="726" y="1311"/>
                  </a:lnTo>
                  <a:lnTo>
                    <a:pt x="721" y="1314"/>
                  </a:lnTo>
                  <a:lnTo>
                    <a:pt x="721" y="1320"/>
                  </a:lnTo>
                  <a:lnTo>
                    <a:pt x="728" y="1322"/>
                  </a:lnTo>
                  <a:lnTo>
                    <a:pt x="731" y="1327"/>
                  </a:lnTo>
                  <a:lnTo>
                    <a:pt x="740" y="1323"/>
                  </a:lnTo>
                  <a:lnTo>
                    <a:pt x="753" y="1322"/>
                  </a:lnTo>
                  <a:lnTo>
                    <a:pt x="753" y="1314"/>
                  </a:lnTo>
                  <a:lnTo>
                    <a:pt x="754" y="1313"/>
                  </a:lnTo>
                  <a:lnTo>
                    <a:pt x="760" y="1315"/>
                  </a:lnTo>
                  <a:lnTo>
                    <a:pt x="765" y="1319"/>
                  </a:lnTo>
                  <a:lnTo>
                    <a:pt x="781" y="1295"/>
                  </a:lnTo>
                  <a:lnTo>
                    <a:pt x="787" y="1296"/>
                  </a:lnTo>
                  <a:lnTo>
                    <a:pt x="793" y="1292"/>
                  </a:lnTo>
                  <a:lnTo>
                    <a:pt x="790" y="1311"/>
                  </a:lnTo>
                  <a:lnTo>
                    <a:pt x="800" y="1294"/>
                  </a:lnTo>
                  <a:lnTo>
                    <a:pt x="801" y="1285"/>
                  </a:lnTo>
                  <a:lnTo>
                    <a:pt x="810" y="1279"/>
                  </a:lnTo>
                  <a:lnTo>
                    <a:pt x="815" y="1282"/>
                  </a:lnTo>
                  <a:lnTo>
                    <a:pt x="818" y="1276"/>
                  </a:lnTo>
                  <a:lnTo>
                    <a:pt x="817" y="1268"/>
                  </a:lnTo>
                  <a:lnTo>
                    <a:pt x="817" y="1265"/>
                  </a:lnTo>
                  <a:lnTo>
                    <a:pt x="820" y="1259"/>
                  </a:lnTo>
                  <a:lnTo>
                    <a:pt x="825" y="1281"/>
                  </a:lnTo>
                  <a:lnTo>
                    <a:pt x="828" y="1259"/>
                  </a:lnTo>
                  <a:lnTo>
                    <a:pt x="832" y="1253"/>
                  </a:lnTo>
                  <a:lnTo>
                    <a:pt x="832" y="1246"/>
                  </a:lnTo>
                  <a:lnTo>
                    <a:pt x="835" y="1257"/>
                  </a:lnTo>
                  <a:lnTo>
                    <a:pt x="839" y="1254"/>
                  </a:lnTo>
                  <a:lnTo>
                    <a:pt x="843" y="1254"/>
                  </a:lnTo>
                  <a:lnTo>
                    <a:pt x="848" y="1258"/>
                  </a:lnTo>
                  <a:lnTo>
                    <a:pt x="861" y="1259"/>
                  </a:lnTo>
                  <a:lnTo>
                    <a:pt x="868" y="1253"/>
                  </a:lnTo>
                  <a:lnTo>
                    <a:pt x="872" y="1253"/>
                  </a:lnTo>
                  <a:lnTo>
                    <a:pt x="876" y="1241"/>
                  </a:lnTo>
                  <a:lnTo>
                    <a:pt x="879" y="1242"/>
                  </a:lnTo>
                  <a:lnTo>
                    <a:pt x="884" y="1240"/>
                  </a:lnTo>
                  <a:lnTo>
                    <a:pt x="888" y="1233"/>
                  </a:lnTo>
                  <a:lnTo>
                    <a:pt x="885" y="1233"/>
                  </a:lnTo>
                  <a:lnTo>
                    <a:pt x="883" y="1230"/>
                  </a:lnTo>
                  <a:lnTo>
                    <a:pt x="878" y="1231"/>
                  </a:lnTo>
                  <a:lnTo>
                    <a:pt x="882" y="1223"/>
                  </a:lnTo>
                  <a:lnTo>
                    <a:pt x="888" y="1215"/>
                  </a:lnTo>
                  <a:lnTo>
                    <a:pt x="892" y="1215"/>
                  </a:lnTo>
                  <a:lnTo>
                    <a:pt x="894" y="1207"/>
                  </a:lnTo>
                  <a:lnTo>
                    <a:pt x="890" y="1201"/>
                  </a:lnTo>
                  <a:lnTo>
                    <a:pt x="883" y="1208"/>
                  </a:lnTo>
                  <a:lnTo>
                    <a:pt x="878" y="1208"/>
                  </a:lnTo>
                  <a:lnTo>
                    <a:pt x="869" y="1212"/>
                  </a:lnTo>
                  <a:lnTo>
                    <a:pt x="868" y="1205"/>
                  </a:lnTo>
                  <a:lnTo>
                    <a:pt x="876" y="1202"/>
                  </a:lnTo>
                  <a:lnTo>
                    <a:pt x="883" y="1196"/>
                  </a:lnTo>
                  <a:lnTo>
                    <a:pt x="884" y="1188"/>
                  </a:lnTo>
                  <a:lnTo>
                    <a:pt x="878" y="1192"/>
                  </a:lnTo>
                  <a:lnTo>
                    <a:pt x="878" y="1188"/>
                  </a:lnTo>
                  <a:lnTo>
                    <a:pt x="870" y="1189"/>
                  </a:lnTo>
                  <a:lnTo>
                    <a:pt x="870" y="1184"/>
                  </a:lnTo>
                  <a:lnTo>
                    <a:pt x="867" y="1183"/>
                  </a:lnTo>
                  <a:lnTo>
                    <a:pt x="870" y="1177"/>
                  </a:lnTo>
                  <a:lnTo>
                    <a:pt x="880" y="1174"/>
                  </a:lnTo>
                  <a:lnTo>
                    <a:pt x="884" y="1166"/>
                  </a:lnTo>
                  <a:lnTo>
                    <a:pt x="876" y="1164"/>
                  </a:lnTo>
                  <a:lnTo>
                    <a:pt x="883" y="1155"/>
                  </a:lnTo>
                  <a:lnTo>
                    <a:pt x="886" y="1153"/>
                  </a:lnTo>
                  <a:lnTo>
                    <a:pt x="889" y="1159"/>
                  </a:lnTo>
                  <a:lnTo>
                    <a:pt x="892" y="1159"/>
                  </a:lnTo>
                  <a:lnTo>
                    <a:pt x="896" y="1149"/>
                  </a:lnTo>
                  <a:lnTo>
                    <a:pt x="906" y="1139"/>
                  </a:lnTo>
                  <a:lnTo>
                    <a:pt x="906" y="1148"/>
                  </a:lnTo>
                  <a:lnTo>
                    <a:pt x="894" y="1170"/>
                  </a:lnTo>
                  <a:lnTo>
                    <a:pt x="900" y="1175"/>
                  </a:lnTo>
                  <a:lnTo>
                    <a:pt x="907" y="1174"/>
                  </a:lnTo>
                  <a:lnTo>
                    <a:pt x="909" y="1170"/>
                  </a:lnTo>
                  <a:lnTo>
                    <a:pt x="911" y="1149"/>
                  </a:lnTo>
                  <a:lnTo>
                    <a:pt x="914" y="1160"/>
                  </a:lnTo>
                  <a:lnTo>
                    <a:pt x="914" y="1166"/>
                  </a:lnTo>
                  <a:lnTo>
                    <a:pt x="934" y="1165"/>
                  </a:lnTo>
                  <a:lnTo>
                    <a:pt x="939" y="1166"/>
                  </a:lnTo>
                  <a:lnTo>
                    <a:pt x="946" y="1165"/>
                  </a:lnTo>
                  <a:lnTo>
                    <a:pt x="952" y="1156"/>
                  </a:lnTo>
                  <a:lnTo>
                    <a:pt x="962" y="1152"/>
                  </a:lnTo>
                  <a:lnTo>
                    <a:pt x="971" y="1152"/>
                  </a:lnTo>
                  <a:lnTo>
                    <a:pt x="970" y="1155"/>
                  </a:lnTo>
                  <a:lnTo>
                    <a:pt x="958" y="1158"/>
                  </a:lnTo>
                  <a:lnTo>
                    <a:pt x="955" y="1177"/>
                  </a:lnTo>
                  <a:lnTo>
                    <a:pt x="961" y="1179"/>
                  </a:lnTo>
                  <a:lnTo>
                    <a:pt x="975" y="1174"/>
                  </a:lnTo>
                  <a:lnTo>
                    <a:pt x="975" y="1178"/>
                  </a:lnTo>
                  <a:lnTo>
                    <a:pt x="954" y="1189"/>
                  </a:lnTo>
                  <a:lnTo>
                    <a:pt x="965" y="1191"/>
                  </a:lnTo>
                  <a:lnTo>
                    <a:pt x="979" y="1180"/>
                  </a:lnTo>
                  <a:lnTo>
                    <a:pt x="983" y="1182"/>
                  </a:lnTo>
                  <a:lnTo>
                    <a:pt x="972" y="1196"/>
                  </a:lnTo>
                  <a:lnTo>
                    <a:pt x="985" y="1192"/>
                  </a:lnTo>
                  <a:lnTo>
                    <a:pt x="990" y="1195"/>
                  </a:lnTo>
                  <a:lnTo>
                    <a:pt x="997" y="1194"/>
                  </a:lnTo>
                  <a:lnTo>
                    <a:pt x="998" y="1196"/>
                  </a:lnTo>
                  <a:lnTo>
                    <a:pt x="993" y="1206"/>
                  </a:lnTo>
                  <a:lnTo>
                    <a:pt x="998" y="1208"/>
                  </a:lnTo>
                  <a:lnTo>
                    <a:pt x="1011" y="1222"/>
                  </a:lnTo>
                  <a:lnTo>
                    <a:pt x="1017" y="1225"/>
                  </a:lnTo>
                  <a:lnTo>
                    <a:pt x="1023" y="1224"/>
                  </a:lnTo>
                  <a:lnTo>
                    <a:pt x="1023" y="1221"/>
                  </a:lnTo>
                  <a:lnTo>
                    <a:pt x="1025" y="1218"/>
                  </a:lnTo>
                  <a:lnTo>
                    <a:pt x="1025" y="1214"/>
                  </a:lnTo>
                  <a:lnTo>
                    <a:pt x="1027" y="1212"/>
                  </a:lnTo>
                  <a:lnTo>
                    <a:pt x="1031" y="1211"/>
                  </a:lnTo>
                  <a:lnTo>
                    <a:pt x="1035" y="1214"/>
                  </a:lnTo>
                  <a:lnTo>
                    <a:pt x="1037" y="1219"/>
                  </a:lnTo>
                  <a:lnTo>
                    <a:pt x="1037" y="1226"/>
                  </a:lnTo>
                  <a:lnTo>
                    <a:pt x="1045" y="1231"/>
                  </a:lnTo>
                  <a:lnTo>
                    <a:pt x="1048" y="1235"/>
                  </a:lnTo>
                  <a:lnTo>
                    <a:pt x="1051" y="1237"/>
                  </a:lnTo>
                  <a:lnTo>
                    <a:pt x="1052" y="1234"/>
                  </a:lnTo>
                  <a:lnTo>
                    <a:pt x="1058" y="1237"/>
                  </a:lnTo>
                  <a:lnTo>
                    <a:pt x="1062" y="1237"/>
                  </a:lnTo>
                  <a:lnTo>
                    <a:pt x="1067" y="1240"/>
                  </a:lnTo>
                  <a:lnTo>
                    <a:pt x="1072" y="1246"/>
                  </a:lnTo>
                  <a:lnTo>
                    <a:pt x="1072" y="1249"/>
                  </a:lnTo>
                  <a:lnTo>
                    <a:pt x="1071" y="1252"/>
                  </a:lnTo>
                  <a:lnTo>
                    <a:pt x="1074" y="1253"/>
                  </a:lnTo>
                  <a:lnTo>
                    <a:pt x="1081" y="1254"/>
                  </a:lnTo>
                  <a:lnTo>
                    <a:pt x="1091" y="1251"/>
                  </a:lnTo>
                  <a:lnTo>
                    <a:pt x="1118" y="1250"/>
                  </a:lnTo>
                  <a:lnTo>
                    <a:pt x="1121" y="1245"/>
                  </a:lnTo>
                  <a:lnTo>
                    <a:pt x="1128" y="1249"/>
                  </a:lnTo>
                  <a:lnTo>
                    <a:pt x="1133" y="1245"/>
                  </a:lnTo>
                  <a:lnTo>
                    <a:pt x="1143" y="1247"/>
                  </a:lnTo>
                  <a:lnTo>
                    <a:pt x="1148" y="1251"/>
                  </a:lnTo>
                  <a:lnTo>
                    <a:pt x="1179" y="1258"/>
                  </a:lnTo>
                  <a:lnTo>
                    <a:pt x="1192" y="1252"/>
                  </a:lnTo>
                  <a:lnTo>
                    <a:pt x="1197" y="1255"/>
                  </a:lnTo>
                  <a:lnTo>
                    <a:pt x="1197" y="1259"/>
                  </a:lnTo>
                  <a:lnTo>
                    <a:pt x="1192" y="1261"/>
                  </a:lnTo>
                  <a:lnTo>
                    <a:pt x="1191" y="1264"/>
                  </a:lnTo>
                  <a:lnTo>
                    <a:pt x="1210" y="1273"/>
                  </a:lnTo>
                  <a:lnTo>
                    <a:pt x="1242" y="1279"/>
                  </a:lnTo>
                  <a:lnTo>
                    <a:pt x="1257" y="1273"/>
                  </a:lnTo>
                  <a:lnTo>
                    <a:pt x="1270" y="1258"/>
                  </a:lnTo>
                  <a:lnTo>
                    <a:pt x="1273" y="1250"/>
                  </a:lnTo>
                  <a:lnTo>
                    <a:pt x="1276" y="1247"/>
                  </a:lnTo>
                  <a:lnTo>
                    <a:pt x="1290" y="1264"/>
                  </a:lnTo>
                  <a:lnTo>
                    <a:pt x="1298" y="1268"/>
                  </a:lnTo>
                  <a:lnTo>
                    <a:pt x="1295" y="1268"/>
                  </a:lnTo>
                  <a:lnTo>
                    <a:pt x="1289" y="1273"/>
                  </a:lnTo>
                  <a:lnTo>
                    <a:pt x="1291" y="1291"/>
                  </a:lnTo>
                  <a:lnTo>
                    <a:pt x="1289" y="1293"/>
                  </a:lnTo>
                  <a:lnTo>
                    <a:pt x="1285" y="1289"/>
                  </a:lnTo>
                  <a:lnTo>
                    <a:pt x="1284" y="1274"/>
                  </a:lnTo>
                  <a:lnTo>
                    <a:pt x="1285" y="1270"/>
                  </a:lnTo>
                  <a:lnTo>
                    <a:pt x="1284" y="1264"/>
                  </a:lnTo>
                  <a:lnTo>
                    <a:pt x="1282" y="1258"/>
                  </a:lnTo>
                  <a:lnTo>
                    <a:pt x="1280" y="1257"/>
                  </a:lnTo>
                  <a:lnTo>
                    <a:pt x="1276" y="1261"/>
                  </a:lnTo>
                  <a:lnTo>
                    <a:pt x="1275" y="1265"/>
                  </a:lnTo>
                  <a:lnTo>
                    <a:pt x="1275" y="1276"/>
                  </a:lnTo>
                  <a:lnTo>
                    <a:pt x="1277" y="1279"/>
                  </a:lnTo>
                  <a:lnTo>
                    <a:pt x="1277" y="1283"/>
                  </a:lnTo>
                  <a:lnTo>
                    <a:pt x="1274" y="1291"/>
                  </a:lnTo>
                  <a:lnTo>
                    <a:pt x="1270" y="1292"/>
                  </a:lnTo>
                  <a:lnTo>
                    <a:pt x="1264" y="1297"/>
                  </a:lnTo>
                  <a:lnTo>
                    <a:pt x="1267" y="1301"/>
                  </a:lnTo>
                  <a:lnTo>
                    <a:pt x="1279" y="1305"/>
                  </a:lnTo>
                  <a:lnTo>
                    <a:pt x="1280" y="1307"/>
                  </a:lnTo>
                  <a:lnTo>
                    <a:pt x="1284" y="1310"/>
                  </a:lnTo>
                  <a:lnTo>
                    <a:pt x="1289" y="1309"/>
                  </a:lnTo>
                  <a:lnTo>
                    <a:pt x="1291" y="1311"/>
                  </a:lnTo>
                  <a:lnTo>
                    <a:pt x="1290" y="1313"/>
                  </a:lnTo>
                  <a:lnTo>
                    <a:pt x="1304" y="1319"/>
                  </a:lnTo>
                  <a:lnTo>
                    <a:pt x="1316" y="1331"/>
                  </a:lnTo>
                  <a:lnTo>
                    <a:pt x="1316" y="1327"/>
                  </a:lnTo>
                  <a:lnTo>
                    <a:pt x="1319" y="1324"/>
                  </a:lnTo>
                  <a:lnTo>
                    <a:pt x="1330" y="1325"/>
                  </a:lnTo>
                  <a:lnTo>
                    <a:pt x="1331" y="1323"/>
                  </a:lnTo>
                  <a:lnTo>
                    <a:pt x="1331" y="1315"/>
                  </a:lnTo>
                  <a:lnTo>
                    <a:pt x="1329" y="1308"/>
                  </a:lnTo>
                  <a:lnTo>
                    <a:pt x="1331" y="1307"/>
                  </a:lnTo>
                  <a:lnTo>
                    <a:pt x="1335" y="1309"/>
                  </a:lnTo>
                  <a:lnTo>
                    <a:pt x="1337" y="1304"/>
                  </a:lnTo>
                  <a:lnTo>
                    <a:pt x="1293" y="1250"/>
                  </a:lnTo>
                  <a:lnTo>
                    <a:pt x="1295" y="1250"/>
                  </a:lnTo>
                  <a:lnTo>
                    <a:pt x="1296" y="1227"/>
                  </a:lnTo>
                  <a:lnTo>
                    <a:pt x="1268" y="1227"/>
                  </a:lnTo>
                  <a:lnTo>
                    <a:pt x="1259" y="1240"/>
                  </a:lnTo>
                  <a:lnTo>
                    <a:pt x="1254" y="1238"/>
                  </a:lnTo>
                  <a:lnTo>
                    <a:pt x="1241" y="1229"/>
                  </a:lnTo>
                  <a:lnTo>
                    <a:pt x="1230" y="1238"/>
                  </a:lnTo>
                  <a:lnTo>
                    <a:pt x="1214" y="1228"/>
                  </a:lnTo>
                  <a:lnTo>
                    <a:pt x="1214" y="11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706"/>
            <p:cNvSpPr>
              <a:spLocks/>
            </p:cNvSpPr>
            <p:nvPr/>
          </p:nvSpPr>
          <p:spPr bwMode="auto">
            <a:xfrm>
              <a:off x="1184275" y="3065463"/>
              <a:ext cx="193675" cy="215900"/>
            </a:xfrm>
            <a:custGeom>
              <a:avLst/>
              <a:gdLst>
                <a:gd name="T0" fmla="*/ 17135 w 373"/>
                <a:gd name="T1" fmla="*/ 38162 h 413"/>
                <a:gd name="T2" fmla="*/ 36866 w 373"/>
                <a:gd name="T3" fmla="*/ 28752 h 413"/>
                <a:gd name="T4" fmla="*/ 42058 w 373"/>
                <a:gd name="T5" fmla="*/ 18819 h 413"/>
                <a:gd name="T6" fmla="*/ 54520 w 373"/>
                <a:gd name="T7" fmla="*/ 7319 h 413"/>
                <a:gd name="T8" fmla="*/ 72174 w 373"/>
                <a:gd name="T9" fmla="*/ 10978 h 413"/>
                <a:gd name="T10" fmla="*/ 87232 w 373"/>
                <a:gd name="T11" fmla="*/ 31366 h 413"/>
                <a:gd name="T12" fmla="*/ 99693 w 373"/>
                <a:gd name="T13" fmla="*/ 46003 h 413"/>
                <a:gd name="T14" fmla="*/ 138117 w 373"/>
                <a:gd name="T15" fmla="*/ 115530 h 413"/>
                <a:gd name="T16" fmla="*/ 142271 w 373"/>
                <a:gd name="T17" fmla="*/ 124940 h 413"/>
                <a:gd name="T18" fmla="*/ 169271 w 373"/>
                <a:gd name="T19" fmla="*/ 150032 h 413"/>
                <a:gd name="T20" fmla="*/ 191079 w 373"/>
                <a:gd name="T21" fmla="*/ 189239 h 413"/>
                <a:gd name="T22" fmla="*/ 191079 w 373"/>
                <a:gd name="T23" fmla="*/ 202308 h 413"/>
                <a:gd name="T24" fmla="*/ 179656 w 373"/>
                <a:gd name="T25" fmla="*/ 212763 h 413"/>
                <a:gd name="T26" fmla="*/ 173425 w 373"/>
                <a:gd name="T27" fmla="*/ 215900 h 413"/>
                <a:gd name="T28" fmla="*/ 174983 w 373"/>
                <a:gd name="T29" fmla="*/ 205445 h 413"/>
                <a:gd name="T30" fmla="*/ 180175 w 373"/>
                <a:gd name="T31" fmla="*/ 201785 h 413"/>
                <a:gd name="T32" fmla="*/ 173944 w 373"/>
                <a:gd name="T33" fmla="*/ 194467 h 413"/>
                <a:gd name="T34" fmla="*/ 171348 w 373"/>
                <a:gd name="T35" fmla="*/ 177216 h 413"/>
                <a:gd name="T36" fmla="*/ 166675 w 373"/>
                <a:gd name="T37" fmla="*/ 165192 h 413"/>
                <a:gd name="T38" fmla="*/ 162002 w 373"/>
                <a:gd name="T39" fmla="*/ 164669 h 413"/>
                <a:gd name="T40" fmla="*/ 153694 w 373"/>
                <a:gd name="T41" fmla="*/ 169374 h 413"/>
                <a:gd name="T42" fmla="*/ 150059 w 373"/>
                <a:gd name="T43" fmla="*/ 176693 h 413"/>
                <a:gd name="T44" fmla="*/ 146944 w 373"/>
                <a:gd name="T45" fmla="*/ 183489 h 413"/>
                <a:gd name="T46" fmla="*/ 140713 w 373"/>
                <a:gd name="T47" fmla="*/ 175647 h 413"/>
                <a:gd name="T48" fmla="*/ 146944 w 373"/>
                <a:gd name="T49" fmla="*/ 159965 h 413"/>
                <a:gd name="T50" fmla="*/ 148501 w 373"/>
                <a:gd name="T51" fmla="*/ 153169 h 413"/>
                <a:gd name="T52" fmla="*/ 139155 w 373"/>
                <a:gd name="T53" fmla="*/ 136963 h 413"/>
                <a:gd name="T54" fmla="*/ 133444 w 373"/>
                <a:gd name="T55" fmla="*/ 131213 h 413"/>
                <a:gd name="T56" fmla="*/ 128251 w 373"/>
                <a:gd name="T57" fmla="*/ 126508 h 413"/>
                <a:gd name="T58" fmla="*/ 125136 w 373"/>
                <a:gd name="T59" fmla="*/ 118667 h 413"/>
                <a:gd name="T60" fmla="*/ 118905 w 373"/>
                <a:gd name="T61" fmla="*/ 117098 h 413"/>
                <a:gd name="T62" fmla="*/ 114232 w 373"/>
                <a:gd name="T63" fmla="*/ 118667 h 413"/>
                <a:gd name="T64" fmla="*/ 117867 w 373"/>
                <a:gd name="T65" fmla="*/ 111348 h 413"/>
                <a:gd name="T66" fmla="*/ 112155 w 373"/>
                <a:gd name="T67" fmla="*/ 106120 h 413"/>
                <a:gd name="T68" fmla="*/ 111116 w 373"/>
                <a:gd name="T69" fmla="*/ 100370 h 413"/>
                <a:gd name="T70" fmla="*/ 107482 w 373"/>
                <a:gd name="T71" fmla="*/ 97756 h 413"/>
                <a:gd name="T72" fmla="*/ 122540 w 373"/>
                <a:gd name="T73" fmla="*/ 101938 h 413"/>
                <a:gd name="T74" fmla="*/ 116828 w 373"/>
                <a:gd name="T75" fmla="*/ 93574 h 413"/>
                <a:gd name="T76" fmla="*/ 111636 w 373"/>
                <a:gd name="T77" fmla="*/ 84164 h 413"/>
                <a:gd name="T78" fmla="*/ 108001 w 373"/>
                <a:gd name="T79" fmla="*/ 83642 h 413"/>
                <a:gd name="T80" fmla="*/ 103328 w 373"/>
                <a:gd name="T81" fmla="*/ 81028 h 413"/>
                <a:gd name="T82" fmla="*/ 105924 w 373"/>
                <a:gd name="T83" fmla="*/ 78414 h 413"/>
                <a:gd name="T84" fmla="*/ 103847 w 373"/>
                <a:gd name="T85" fmla="*/ 73186 h 413"/>
                <a:gd name="T86" fmla="*/ 97097 w 373"/>
                <a:gd name="T87" fmla="*/ 73186 h 413"/>
                <a:gd name="T88" fmla="*/ 92943 w 373"/>
                <a:gd name="T89" fmla="*/ 70573 h 413"/>
                <a:gd name="T90" fmla="*/ 76847 w 373"/>
                <a:gd name="T91" fmla="*/ 50185 h 413"/>
                <a:gd name="T92" fmla="*/ 62828 w 373"/>
                <a:gd name="T93" fmla="*/ 20910 h 413"/>
                <a:gd name="T94" fmla="*/ 73732 w 373"/>
                <a:gd name="T95" fmla="*/ 63777 h 413"/>
                <a:gd name="T96" fmla="*/ 62308 w 373"/>
                <a:gd name="T97" fmla="*/ 58026 h 413"/>
                <a:gd name="T98" fmla="*/ 56077 w 373"/>
                <a:gd name="T99" fmla="*/ 54367 h 413"/>
                <a:gd name="T100" fmla="*/ 51924 w 373"/>
                <a:gd name="T101" fmla="*/ 41298 h 413"/>
                <a:gd name="T102" fmla="*/ 45174 w 373"/>
                <a:gd name="T103" fmla="*/ 45480 h 413"/>
                <a:gd name="T104" fmla="*/ 36866 w 373"/>
                <a:gd name="T105" fmla="*/ 38162 h 413"/>
                <a:gd name="T106" fmla="*/ 30635 w 373"/>
                <a:gd name="T107" fmla="*/ 38684 h 413"/>
                <a:gd name="T108" fmla="*/ 36866 w 373"/>
                <a:gd name="T109" fmla="*/ 42866 h 413"/>
                <a:gd name="T110" fmla="*/ 41539 w 373"/>
                <a:gd name="T111" fmla="*/ 51753 h 413"/>
                <a:gd name="T112" fmla="*/ 49327 w 373"/>
                <a:gd name="T113" fmla="*/ 57504 h 413"/>
                <a:gd name="T114" fmla="*/ 40500 w 373"/>
                <a:gd name="T115" fmla="*/ 63254 h 413"/>
                <a:gd name="T116" fmla="*/ 28558 w 373"/>
                <a:gd name="T117" fmla="*/ 61686 h 413"/>
                <a:gd name="T118" fmla="*/ 16616 w 373"/>
                <a:gd name="T119" fmla="*/ 48617 h 413"/>
                <a:gd name="T120" fmla="*/ 0 w 373"/>
                <a:gd name="T121" fmla="*/ 30843 h 4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3" h="413">
                  <a:moveTo>
                    <a:pt x="7" y="35"/>
                  </a:moveTo>
                  <a:lnTo>
                    <a:pt x="21" y="46"/>
                  </a:lnTo>
                  <a:lnTo>
                    <a:pt x="33" y="70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5" y="70"/>
                  </a:lnTo>
                  <a:lnTo>
                    <a:pt x="58" y="59"/>
                  </a:lnTo>
                  <a:lnTo>
                    <a:pt x="71" y="55"/>
                  </a:lnTo>
                  <a:lnTo>
                    <a:pt x="74" y="48"/>
                  </a:lnTo>
                  <a:lnTo>
                    <a:pt x="75" y="42"/>
                  </a:lnTo>
                  <a:lnTo>
                    <a:pt x="76" y="38"/>
                  </a:lnTo>
                  <a:lnTo>
                    <a:pt x="81" y="36"/>
                  </a:lnTo>
                  <a:lnTo>
                    <a:pt x="83" y="33"/>
                  </a:lnTo>
                  <a:lnTo>
                    <a:pt x="84" y="23"/>
                  </a:lnTo>
                  <a:lnTo>
                    <a:pt x="88" y="18"/>
                  </a:lnTo>
                  <a:lnTo>
                    <a:pt x="105" y="14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32" y="6"/>
                  </a:lnTo>
                  <a:lnTo>
                    <a:pt x="139" y="21"/>
                  </a:lnTo>
                  <a:lnTo>
                    <a:pt x="143" y="24"/>
                  </a:lnTo>
                  <a:lnTo>
                    <a:pt x="147" y="24"/>
                  </a:lnTo>
                  <a:lnTo>
                    <a:pt x="159" y="51"/>
                  </a:lnTo>
                  <a:lnTo>
                    <a:pt x="168" y="60"/>
                  </a:lnTo>
                  <a:lnTo>
                    <a:pt x="172" y="73"/>
                  </a:lnTo>
                  <a:lnTo>
                    <a:pt x="172" y="75"/>
                  </a:lnTo>
                  <a:lnTo>
                    <a:pt x="175" y="81"/>
                  </a:lnTo>
                  <a:lnTo>
                    <a:pt x="192" y="88"/>
                  </a:lnTo>
                  <a:lnTo>
                    <a:pt x="244" y="185"/>
                  </a:lnTo>
                  <a:lnTo>
                    <a:pt x="247" y="185"/>
                  </a:lnTo>
                  <a:lnTo>
                    <a:pt x="252" y="199"/>
                  </a:lnTo>
                  <a:lnTo>
                    <a:pt x="266" y="221"/>
                  </a:lnTo>
                  <a:lnTo>
                    <a:pt x="266" y="224"/>
                  </a:lnTo>
                  <a:lnTo>
                    <a:pt x="265" y="227"/>
                  </a:lnTo>
                  <a:lnTo>
                    <a:pt x="265" y="232"/>
                  </a:lnTo>
                  <a:lnTo>
                    <a:pt x="274" y="239"/>
                  </a:lnTo>
                  <a:lnTo>
                    <a:pt x="280" y="262"/>
                  </a:lnTo>
                  <a:lnTo>
                    <a:pt x="288" y="273"/>
                  </a:lnTo>
                  <a:lnTo>
                    <a:pt x="298" y="279"/>
                  </a:lnTo>
                  <a:lnTo>
                    <a:pt x="326" y="287"/>
                  </a:lnTo>
                  <a:lnTo>
                    <a:pt x="352" y="309"/>
                  </a:lnTo>
                  <a:lnTo>
                    <a:pt x="366" y="313"/>
                  </a:lnTo>
                  <a:lnTo>
                    <a:pt x="373" y="322"/>
                  </a:lnTo>
                  <a:lnTo>
                    <a:pt x="368" y="362"/>
                  </a:lnTo>
                  <a:lnTo>
                    <a:pt x="372" y="375"/>
                  </a:lnTo>
                  <a:lnTo>
                    <a:pt x="372" y="379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6" y="392"/>
                  </a:lnTo>
                  <a:lnTo>
                    <a:pt x="360" y="391"/>
                  </a:lnTo>
                  <a:lnTo>
                    <a:pt x="350" y="405"/>
                  </a:lnTo>
                  <a:lnTo>
                    <a:pt x="346" y="407"/>
                  </a:lnTo>
                  <a:lnTo>
                    <a:pt x="342" y="407"/>
                  </a:lnTo>
                  <a:lnTo>
                    <a:pt x="339" y="411"/>
                  </a:lnTo>
                  <a:lnTo>
                    <a:pt x="335" y="404"/>
                  </a:lnTo>
                  <a:lnTo>
                    <a:pt x="334" y="413"/>
                  </a:lnTo>
                  <a:lnTo>
                    <a:pt x="330" y="412"/>
                  </a:lnTo>
                  <a:lnTo>
                    <a:pt x="329" y="394"/>
                  </a:lnTo>
                  <a:lnTo>
                    <a:pt x="334" y="392"/>
                  </a:lnTo>
                  <a:lnTo>
                    <a:pt x="337" y="393"/>
                  </a:lnTo>
                  <a:lnTo>
                    <a:pt x="340" y="391"/>
                  </a:lnTo>
                  <a:lnTo>
                    <a:pt x="342" y="392"/>
                  </a:lnTo>
                  <a:lnTo>
                    <a:pt x="343" y="387"/>
                  </a:lnTo>
                  <a:lnTo>
                    <a:pt x="347" y="386"/>
                  </a:lnTo>
                  <a:lnTo>
                    <a:pt x="343" y="371"/>
                  </a:lnTo>
                  <a:lnTo>
                    <a:pt x="340" y="369"/>
                  </a:lnTo>
                  <a:lnTo>
                    <a:pt x="338" y="372"/>
                  </a:lnTo>
                  <a:lnTo>
                    <a:pt x="335" y="372"/>
                  </a:lnTo>
                  <a:lnTo>
                    <a:pt x="333" y="371"/>
                  </a:lnTo>
                  <a:lnTo>
                    <a:pt x="333" y="353"/>
                  </a:lnTo>
                  <a:lnTo>
                    <a:pt x="331" y="348"/>
                  </a:lnTo>
                  <a:lnTo>
                    <a:pt x="330" y="339"/>
                  </a:lnTo>
                  <a:lnTo>
                    <a:pt x="324" y="328"/>
                  </a:lnTo>
                  <a:lnTo>
                    <a:pt x="322" y="318"/>
                  </a:lnTo>
                  <a:lnTo>
                    <a:pt x="320" y="323"/>
                  </a:lnTo>
                  <a:lnTo>
                    <a:pt x="321" y="316"/>
                  </a:lnTo>
                  <a:lnTo>
                    <a:pt x="323" y="311"/>
                  </a:lnTo>
                  <a:lnTo>
                    <a:pt x="322" y="307"/>
                  </a:lnTo>
                  <a:lnTo>
                    <a:pt x="317" y="308"/>
                  </a:lnTo>
                  <a:lnTo>
                    <a:pt x="312" y="315"/>
                  </a:lnTo>
                  <a:lnTo>
                    <a:pt x="308" y="318"/>
                  </a:lnTo>
                  <a:lnTo>
                    <a:pt x="306" y="324"/>
                  </a:lnTo>
                  <a:lnTo>
                    <a:pt x="299" y="321"/>
                  </a:lnTo>
                  <a:lnTo>
                    <a:pt x="296" y="324"/>
                  </a:lnTo>
                  <a:lnTo>
                    <a:pt x="291" y="327"/>
                  </a:lnTo>
                  <a:lnTo>
                    <a:pt x="292" y="330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9" y="342"/>
                  </a:lnTo>
                  <a:lnTo>
                    <a:pt x="286" y="346"/>
                  </a:lnTo>
                  <a:lnTo>
                    <a:pt x="283" y="345"/>
                  </a:lnTo>
                  <a:lnTo>
                    <a:pt x="283" y="351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70" y="339"/>
                  </a:lnTo>
                  <a:lnTo>
                    <a:pt x="271" y="336"/>
                  </a:lnTo>
                  <a:lnTo>
                    <a:pt x="275" y="335"/>
                  </a:lnTo>
                  <a:lnTo>
                    <a:pt x="279" y="331"/>
                  </a:lnTo>
                  <a:lnTo>
                    <a:pt x="283" y="317"/>
                  </a:lnTo>
                  <a:lnTo>
                    <a:pt x="283" y="306"/>
                  </a:lnTo>
                  <a:lnTo>
                    <a:pt x="287" y="302"/>
                  </a:lnTo>
                  <a:lnTo>
                    <a:pt x="301" y="301"/>
                  </a:lnTo>
                  <a:lnTo>
                    <a:pt x="301" y="298"/>
                  </a:lnTo>
                  <a:lnTo>
                    <a:pt x="286" y="293"/>
                  </a:lnTo>
                  <a:lnTo>
                    <a:pt x="281" y="288"/>
                  </a:lnTo>
                  <a:lnTo>
                    <a:pt x="274" y="284"/>
                  </a:lnTo>
                  <a:lnTo>
                    <a:pt x="269" y="276"/>
                  </a:lnTo>
                  <a:lnTo>
                    <a:pt x="268" y="262"/>
                  </a:lnTo>
                  <a:lnTo>
                    <a:pt x="261" y="260"/>
                  </a:lnTo>
                  <a:lnTo>
                    <a:pt x="259" y="257"/>
                  </a:lnTo>
                  <a:lnTo>
                    <a:pt x="259" y="253"/>
                  </a:lnTo>
                  <a:lnTo>
                    <a:pt x="257" y="251"/>
                  </a:lnTo>
                  <a:lnTo>
                    <a:pt x="246" y="249"/>
                  </a:lnTo>
                  <a:lnTo>
                    <a:pt x="236" y="235"/>
                  </a:lnTo>
                  <a:lnTo>
                    <a:pt x="235" y="232"/>
                  </a:lnTo>
                  <a:lnTo>
                    <a:pt x="247" y="242"/>
                  </a:lnTo>
                  <a:lnTo>
                    <a:pt x="248" y="244"/>
                  </a:lnTo>
                  <a:lnTo>
                    <a:pt x="244" y="234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7" y="231"/>
                  </a:lnTo>
                  <a:lnTo>
                    <a:pt x="234" y="231"/>
                  </a:lnTo>
                  <a:lnTo>
                    <a:pt x="230" y="228"/>
                  </a:lnTo>
                  <a:lnTo>
                    <a:pt x="229" y="224"/>
                  </a:lnTo>
                  <a:lnTo>
                    <a:pt x="228" y="223"/>
                  </a:lnTo>
                  <a:lnTo>
                    <a:pt x="225" y="223"/>
                  </a:lnTo>
                  <a:lnTo>
                    <a:pt x="224" y="225"/>
                  </a:lnTo>
                  <a:lnTo>
                    <a:pt x="220" y="227"/>
                  </a:lnTo>
                  <a:lnTo>
                    <a:pt x="215" y="221"/>
                  </a:lnTo>
                  <a:lnTo>
                    <a:pt x="214" y="218"/>
                  </a:lnTo>
                  <a:lnTo>
                    <a:pt x="215" y="214"/>
                  </a:lnTo>
                  <a:lnTo>
                    <a:pt x="227" y="213"/>
                  </a:lnTo>
                  <a:lnTo>
                    <a:pt x="230" y="208"/>
                  </a:lnTo>
                  <a:lnTo>
                    <a:pt x="220" y="209"/>
                  </a:lnTo>
                  <a:lnTo>
                    <a:pt x="216" y="205"/>
                  </a:lnTo>
                  <a:lnTo>
                    <a:pt x="216" y="203"/>
                  </a:lnTo>
                  <a:lnTo>
                    <a:pt x="219" y="200"/>
                  </a:lnTo>
                  <a:lnTo>
                    <a:pt x="217" y="198"/>
                  </a:lnTo>
                  <a:lnTo>
                    <a:pt x="214" y="198"/>
                  </a:lnTo>
                  <a:lnTo>
                    <a:pt x="214" y="192"/>
                  </a:lnTo>
                  <a:lnTo>
                    <a:pt x="218" y="189"/>
                  </a:lnTo>
                  <a:lnTo>
                    <a:pt x="217" y="187"/>
                  </a:lnTo>
                  <a:lnTo>
                    <a:pt x="209" y="189"/>
                  </a:lnTo>
                  <a:lnTo>
                    <a:pt x="207" y="187"/>
                  </a:lnTo>
                  <a:lnTo>
                    <a:pt x="209" y="179"/>
                  </a:lnTo>
                  <a:lnTo>
                    <a:pt x="227" y="187"/>
                  </a:lnTo>
                  <a:lnTo>
                    <a:pt x="231" y="194"/>
                  </a:lnTo>
                  <a:lnTo>
                    <a:pt x="236" y="195"/>
                  </a:lnTo>
                  <a:lnTo>
                    <a:pt x="234" y="194"/>
                  </a:lnTo>
                  <a:lnTo>
                    <a:pt x="229" y="188"/>
                  </a:lnTo>
                  <a:lnTo>
                    <a:pt x="228" y="181"/>
                  </a:lnTo>
                  <a:lnTo>
                    <a:pt x="225" y="179"/>
                  </a:lnTo>
                  <a:lnTo>
                    <a:pt x="225" y="182"/>
                  </a:lnTo>
                  <a:lnTo>
                    <a:pt x="214" y="170"/>
                  </a:lnTo>
                  <a:lnTo>
                    <a:pt x="213" y="165"/>
                  </a:lnTo>
                  <a:lnTo>
                    <a:pt x="215" y="161"/>
                  </a:lnTo>
                  <a:lnTo>
                    <a:pt x="224" y="163"/>
                  </a:lnTo>
                  <a:lnTo>
                    <a:pt x="227" y="162"/>
                  </a:lnTo>
                  <a:lnTo>
                    <a:pt x="222" y="160"/>
                  </a:lnTo>
                  <a:lnTo>
                    <a:pt x="208" y="160"/>
                  </a:lnTo>
                  <a:lnTo>
                    <a:pt x="207" y="165"/>
                  </a:lnTo>
                  <a:lnTo>
                    <a:pt x="204" y="169"/>
                  </a:lnTo>
                  <a:lnTo>
                    <a:pt x="199" y="160"/>
                  </a:lnTo>
                  <a:lnTo>
                    <a:pt x="199" y="155"/>
                  </a:lnTo>
                  <a:lnTo>
                    <a:pt x="205" y="154"/>
                  </a:lnTo>
                  <a:lnTo>
                    <a:pt x="213" y="148"/>
                  </a:lnTo>
                  <a:lnTo>
                    <a:pt x="212" y="145"/>
                  </a:lnTo>
                  <a:lnTo>
                    <a:pt x="204" y="150"/>
                  </a:lnTo>
                  <a:lnTo>
                    <a:pt x="204" y="147"/>
                  </a:lnTo>
                  <a:lnTo>
                    <a:pt x="209" y="137"/>
                  </a:lnTo>
                  <a:lnTo>
                    <a:pt x="204" y="138"/>
                  </a:lnTo>
                  <a:lnTo>
                    <a:pt x="200" y="140"/>
                  </a:lnTo>
                  <a:lnTo>
                    <a:pt x="198" y="147"/>
                  </a:lnTo>
                  <a:lnTo>
                    <a:pt x="195" y="151"/>
                  </a:lnTo>
                  <a:lnTo>
                    <a:pt x="190" y="149"/>
                  </a:lnTo>
                  <a:lnTo>
                    <a:pt x="187" y="140"/>
                  </a:lnTo>
                  <a:lnTo>
                    <a:pt x="187" y="135"/>
                  </a:lnTo>
                  <a:lnTo>
                    <a:pt x="185" y="131"/>
                  </a:lnTo>
                  <a:lnTo>
                    <a:pt x="182" y="131"/>
                  </a:lnTo>
                  <a:lnTo>
                    <a:pt x="179" y="135"/>
                  </a:lnTo>
                  <a:lnTo>
                    <a:pt x="165" y="121"/>
                  </a:lnTo>
                  <a:lnTo>
                    <a:pt x="155" y="119"/>
                  </a:lnTo>
                  <a:lnTo>
                    <a:pt x="146" y="101"/>
                  </a:lnTo>
                  <a:lnTo>
                    <a:pt x="148" y="96"/>
                  </a:lnTo>
                  <a:lnTo>
                    <a:pt x="146" y="85"/>
                  </a:lnTo>
                  <a:lnTo>
                    <a:pt x="142" y="87"/>
                  </a:lnTo>
                  <a:lnTo>
                    <a:pt x="125" y="33"/>
                  </a:lnTo>
                  <a:lnTo>
                    <a:pt x="121" y="40"/>
                  </a:lnTo>
                  <a:lnTo>
                    <a:pt x="126" y="51"/>
                  </a:lnTo>
                  <a:lnTo>
                    <a:pt x="125" y="55"/>
                  </a:lnTo>
                  <a:lnTo>
                    <a:pt x="122" y="51"/>
                  </a:lnTo>
                  <a:lnTo>
                    <a:pt x="142" y="122"/>
                  </a:lnTo>
                  <a:lnTo>
                    <a:pt x="135" y="135"/>
                  </a:lnTo>
                  <a:lnTo>
                    <a:pt x="128" y="133"/>
                  </a:lnTo>
                  <a:lnTo>
                    <a:pt x="124" y="116"/>
                  </a:lnTo>
                  <a:lnTo>
                    <a:pt x="120" y="111"/>
                  </a:lnTo>
                  <a:lnTo>
                    <a:pt x="119" y="120"/>
                  </a:lnTo>
                  <a:lnTo>
                    <a:pt x="105" y="119"/>
                  </a:lnTo>
                  <a:lnTo>
                    <a:pt x="105" y="105"/>
                  </a:lnTo>
                  <a:lnTo>
                    <a:pt x="108" y="104"/>
                  </a:lnTo>
                  <a:lnTo>
                    <a:pt x="103" y="100"/>
                  </a:lnTo>
                  <a:lnTo>
                    <a:pt x="98" y="89"/>
                  </a:lnTo>
                  <a:lnTo>
                    <a:pt x="98" y="81"/>
                  </a:lnTo>
                  <a:lnTo>
                    <a:pt x="100" y="79"/>
                  </a:lnTo>
                  <a:lnTo>
                    <a:pt x="95" y="73"/>
                  </a:lnTo>
                  <a:lnTo>
                    <a:pt x="92" y="74"/>
                  </a:lnTo>
                  <a:lnTo>
                    <a:pt x="91" y="85"/>
                  </a:lnTo>
                  <a:lnTo>
                    <a:pt x="87" y="87"/>
                  </a:lnTo>
                  <a:lnTo>
                    <a:pt x="80" y="81"/>
                  </a:lnTo>
                  <a:lnTo>
                    <a:pt x="73" y="69"/>
                  </a:lnTo>
                  <a:lnTo>
                    <a:pt x="71" y="68"/>
                  </a:lnTo>
                  <a:lnTo>
                    <a:pt x="71" y="73"/>
                  </a:lnTo>
                  <a:lnTo>
                    <a:pt x="69" y="75"/>
                  </a:lnTo>
                  <a:lnTo>
                    <a:pt x="59" y="66"/>
                  </a:lnTo>
                  <a:lnTo>
                    <a:pt x="61" y="71"/>
                  </a:lnTo>
                  <a:lnTo>
                    <a:pt x="59" y="74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63" y="77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1" y="87"/>
                  </a:lnTo>
                  <a:lnTo>
                    <a:pt x="80" y="93"/>
                  </a:lnTo>
                  <a:lnTo>
                    <a:pt x="80" y="99"/>
                  </a:lnTo>
                  <a:lnTo>
                    <a:pt x="82" y="100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95" y="110"/>
                  </a:lnTo>
                  <a:lnTo>
                    <a:pt x="94" y="121"/>
                  </a:lnTo>
                  <a:lnTo>
                    <a:pt x="89" y="125"/>
                  </a:lnTo>
                  <a:lnTo>
                    <a:pt x="80" y="126"/>
                  </a:lnTo>
                  <a:lnTo>
                    <a:pt x="78" y="121"/>
                  </a:lnTo>
                  <a:lnTo>
                    <a:pt x="79" y="122"/>
                  </a:lnTo>
                  <a:lnTo>
                    <a:pt x="79" y="129"/>
                  </a:lnTo>
                  <a:lnTo>
                    <a:pt x="71" y="132"/>
                  </a:lnTo>
                  <a:lnTo>
                    <a:pt x="55" y="118"/>
                  </a:lnTo>
                  <a:lnTo>
                    <a:pt x="44" y="115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32" y="93"/>
                  </a:lnTo>
                  <a:lnTo>
                    <a:pt x="27" y="92"/>
                  </a:lnTo>
                  <a:lnTo>
                    <a:pt x="22" y="95"/>
                  </a:lnTo>
                  <a:lnTo>
                    <a:pt x="1" y="67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3051" y="4653559"/>
            <a:ext cx="700086" cy="1200150"/>
            <a:chOff x="671514" y="4680646"/>
            <a:chExt cx="700086" cy="1200150"/>
          </a:xfrm>
        </p:grpSpPr>
        <p:sp>
          <p:nvSpPr>
            <p:cNvPr id="5227" name="Text Box 132"/>
            <p:cNvSpPr txBox="1">
              <a:spLocks noChangeArrowheads="1"/>
            </p:cNvSpPr>
            <p:nvPr/>
          </p:nvSpPr>
          <p:spPr bwMode="auto">
            <a:xfrm>
              <a:off x="808038" y="4680646"/>
              <a:ext cx="5635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F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14" y="4746380"/>
              <a:ext cx="159164" cy="1591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71514" y="4928351"/>
              <a:ext cx="159164" cy="1591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71514" y="5110322"/>
              <a:ext cx="159164" cy="1591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71514" y="5292293"/>
              <a:ext cx="159164" cy="15916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71514" y="5474264"/>
              <a:ext cx="159164" cy="1591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71514" y="5656235"/>
              <a:ext cx="159164" cy="15916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19225" y="163712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1163729" y="501850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AK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419106" y="2171404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1143608" y="306707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131848" y="237224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707901" y="304778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NV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230797" y="404786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3028807" y="409544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NM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3134468" y="334447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2983236" y="2630214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WY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2411653" y="322061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UT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2886145" y="190449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MT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4000500" y="466547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TX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4941259" y="4681959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340575" y="4434890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676908" y="5186750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FL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652579" y="5470384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/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/>
              <a:t>HI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3936583" y="246680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SD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954722" y="196201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618831" y="214577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3979749" y="299506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093677" y="350104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KS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4285574" y="402505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4761516" y="2870993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4876800" y="355273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4912375" y="413368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319964" y="319037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IL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5205523" y="242853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WI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5797070" y="261909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5692420" y="3200238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16121" y="311157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5935843" y="354086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KY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697846" y="389450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594504" y="414174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742051" y="442358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228801" y="442358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773252" y="379926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F </a:t>
            </a:r>
            <a:r>
              <a:rPr lang="en-US" sz="1100" dirty="0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6801984" y="340743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6416420" y="3351611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WV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741260" y="2865888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7003378" y="237999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NY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7620476" y="1856231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8157310" y="2318795"/>
            <a:ext cx="443030" cy="19018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000" dirty="0"/>
              <a:t>NH</a:t>
            </a:r>
            <a:r>
              <a:rPr lang="en-US" sz="1100" b="1" dirty="0"/>
              <a:t>	B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VT</a:t>
            </a:r>
            <a:r>
              <a:rPr lang="en-US" sz="1400" b="1" dirty="0"/>
              <a:t>	A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MA</a:t>
            </a:r>
            <a:r>
              <a:rPr lang="en-US" sz="1400" b="1" dirty="0"/>
              <a:t>	C-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RI</a:t>
            </a:r>
            <a:r>
              <a:rPr lang="en-US" sz="1400" b="1" dirty="0"/>
              <a:t>	C+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CT</a:t>
            </a:r>
            <a:r>
              <a:rPr lang="en-US" sz="1400" b="1" dirty="0"/>
              <a:t>	B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NJ</a:t>
            </a:r>
            <a:r>
              <a:rPr lang="en-US" sz="1400" b="1" dirty="0"/>
              <a:t>	B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DE</a:t>
            </a:r>
            <a:r>
              <a:rPr lang="en-US" sz="1400" b="1" dirty="0"/>
              <a:t>	C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MD</a:t>
            </a:r>
            <a:r>
              <a:rPr lang="en-US" sz="1400" b="1" dirty="0"/>
              <a:t>	B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451933" y="2452643"/>
            <a:ext cx="615297" cy="11964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: Shape 368"/>
          <p:cNvSpPr/>
          <p:nvPr/>
        </p:nvSpPr>
        <p:spPr>
          <a:xfrm>
            <a:off x="7435946" y="3124211"/>
            <a:ext cx="631283" cy="210368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: Shape 370"/>
          <p:cNvSpPr/>
          <p:nvPr/>
        </p:nvSpPr>
        <p:spPr>
          <a:xfrm>
            <a:off x="7744338" y="2688625"/>
            <a:ext cx="322184" cy="71984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Freeform: Shape 371"/>
          <p:cNvSpPr/>
          <p:nvPr/>
        </p:nvSpPr>
        <p:spPr>
          <a:xfrm flipV="1">
            <a:off x="7645693" y="2388584"/>
            <a:ext cx="421537" cy="8916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: Shape 427"/>
          <p:cNvSpPr/>
          <p:nvPr/>
        </p:nvSpPr>
        <p:spPr>
          <a:xfrm>
            <a:off x="7732816" y="2765370"/>
            <a:ext cx="333705" cy="185132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Freeform: Shape 428"/>
          <p:cNvSpPr/>
          <p:nvPr/>
        </p:nvSpPr>
        <p:spPr>
          <a:xfrm>
            <a:off x="7584417" y="2835119"/>
            <a:ext cx="482105" cy="312443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Freeform: Shape 429"/>
          <p:cNvSpPr/>
          <p:nvPr/>
        </p:nvSpPr>
        <p:spPr>
          <a:xfrm>
            <a:off x="7344187" y="3379597"/>
            <a:ext cx="723042" cy="147339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Freeform: Shape 430"/>
          <p:cNvSpPr/>
          <p:nvPr/>
        </p:nvSpPr>
        <p:spPr>
          <a:xfrm>
            <a:off x="7154320" y="3351611"/>
            <a:ext cx="912909" cy="363767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194"/>
          <p:cNvSpPr txBox="1">
            <a:spLocks noChangeArrowheads="1"/>
          </p:cNvSpPr>
          <p:nvPr/>
        </p:nvSpPr>
        <p:spPr bwMode="auto">
          <a:xfrm>
            <a:off x="6116121" y="6057730"/>
            <a:ext cx="241345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Not Graded: District of Columbia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8382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6616" y="1787761"/>
            <a:ext cx="6911361" cy="3771567"/>
            <a:chOff x="356616" y="1787761"/>
            <a:chExt cx="6911361" cy="3771567"/>
          </a:xfrm>
        </p:grpSpPr>
        <p:grpSp>
          <p:nvGrpSpPr>
            <p:cNvPr id="9" name="Group 8"/>
            <p:cNvGrpSpPr/>
            <p:nvPr/>
          </p:nvGrpSpPr>
          <p:grpSpPr>
            <a:xfrm>
              <a:off x="356616" y="1787761"/>
              <a:ext cx="6911361" cy="3727822"/>
              <a:chOff x="356616" y="1787761"/>
              <a:chExt cx="6911361" cy="372782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6616" y="1787761"/>
                <a:ext cx="6911361" cy="372782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482502" y="5009745"/>
                <a:ext cx="1352145" cy="301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97294" y="4931923"/>
                <a:ext cx="2170683" cy="379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93387" y="5311302"/>
              <a:ext cx="2889115" cy="248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Republicans Control Most States . . 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. . . It is Likely to Remain That 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Nebraska: Unicameral, nonpartisan, Republican dominated. New York: Democratic-majority Senate controlled by Republicans.</a:t>
            </a:r>
          </a:p>
          <a:p>
            <a:r>
              <a:rPr lang="en-US" dirty="0"/>
              <a:t>Source: National Conference of State Legislatures, </a:t>
            </a:r>
            <a:r>
              <a:rPr lang="en-US" dirty="0" err="1"/>
              <a:t>Ballotpedia</a:t>
            </a:r>
            <a:r>
              <a:rPr lang="en-US" dirty="0"/>
              <a:t>, Insurance Information Institute.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>
          <a:xfrm>
            <a:off x="6887890" y="1810343"/>
            <a:ext cx="2020118" cy="640080"/>
          </a:xfrm>
        </p:spPr>
        <p:txBody>
          <a:bodyPr/>
          <a:lstStyle/>
          <a:p>
            <a:r>
              <a:rPr lang="en-US" dirty="0"/>
              <a:t>Makeup Today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2665379" y="365760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773385" y="3272293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522092" y="3639389"/>
            <a:ext cx="45719" cy="1446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5394662" y="272997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384958" y="313233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482502" y="2934252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1744105" y="351292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5316841" y="283211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2587558" y="4110428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170926" y="303019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744105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697513" y="344969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3953063" y="300587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5355751" y="4998266"/>
            <a:ext cx="77821" cy="12646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7379" y="4980562"/>
            <a:ext cx="1410511" cy="180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900" dirty="0"/>
              <a:t>Control could change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2827506" y="3648494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3692321" y="3294166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472483" y="246245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3598989" y="2956023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239020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496766" y="4081867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1828410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3589857755"/>
              </p:ext>
            </p:extLst>
          </p:nvPr>
        </p:nvGraphicFramePr>
        <p:xfrm>
          <a:off x="6887890" y="2357202"/>
          <a:ext cx="2016618" cy="25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Placeholder 4"/>
          <p:cNvSpPr txBox="1">
            <a:spLocks/>
          </p:cNvSpPr>
          <p:nvPr/>
        </p:nvSpPr>
        <p:spPr bwMode="gray">
          <a:xfrm>
            <a:off x="481349" y="5566651"/>
            <a:ext cx="8329275" cy="68438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0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bg1"/>
                </a:solidFill>
              </a:rPr>
              <a:t>20 Chambers Could Switch – Mainly in States With ‘Split’ Legislatures.</a:t>
            </a:r>
          </a:p>
        </p:txBody>
      </p:sp>
    </p:spTree>
    <p:extLst>
      <p:ext uri="{BB962C8B-B14F-4D97-AF65-F5344CB8AC3E}">
        <p14:creationId xmlns:p14="http://schemas.microsoft.com/office/powerpoint/2010/main" val="11396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Races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Ballotpedia</a:t>
            </a:r>
            <a:r>
              <a:rPr lang="en-US" dirty="0"/>
              <a:t>, Insurance Information Institute.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4661648" y="1343810"/>
            <a:ext cx="4153168" cy="640080"/>
          </a:xfrm>
        </p:spPr>
        <p:txBody>
          <a:bodyPr/>
          <a:lstStyle/>
          <a:p>
            <a:r>
              <a:rPr lang="en-US" dirty="0"/>
              <a:t>Insurance Commissioner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4668986" y="3483165"/>
            <a:ext cx="4153168" cy="640080"/>
          </a:xfrm>
        </p:spPr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52425" y="1340358"/>
            <a:ext cx="4153168" cy="640080"/>
          </a:xfrm>
        </p:spPr>
        <p:txBody>
          <a:bodyPr/>
          <a:lstStyle/>
          <a:p>
            <a:r>
              <a:rPr lang="en-US" dirty="0"/>
              <a:t>Governorships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352424" y="2064259"/>
            <a:ext cx="4152900" cy="3749040"/>
          </a:xfrm>
        </p:spPr>
        <p:txBody>
          <a:bodyPr/>
          <a:lstStyle/>
          <a:p>
            <a:r>
              <a:rPr lang="en-US" dirty="0"/>
              <a:t>D-18; R-31; 1 Independent (AK)</a:t>
            </a:r>
          </a:p>
          <a:p>
            <a:r>
              <a:rPr lang="en-US" dirty="0"/>
              <a:t>12 States With Elections This Year; Democrats Defend 8</a:t>
            </a:r>
          </a:p>
          <a:p>
            <a:pPr lvl="1"/>
            <a:r>
              <a:rPr lang="en-US" dirty="0"/>
              <a:t>Five Tight Races </a:t>
            </a:r>
          </a:p>
          <a:p>
            <a:pPr lvl="2"/>
            <a:r>
              <a:rPr lang="en-US" dirty="0"/>
              <a:t>Dem-held: NH, VT, WV</a:t>
            </a:r>
          </a:p>
          <a:p>
            <a:pPr lvl="2"/>
            <a:r>
              <a:rPr lang="en-US" dirty="0"/>
              <a:t>Rep-held: IN, NC</a:t>
            </a:r>
          </a:p>
          <a:p>
            <a:pPr lvl="1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8"/>
          </p:nvPr>
        </p:nvSpPr>
        <p:spPr>
          <a:xfrm>
            <a:off x="4669882" y="2079546"/>
            <a:ext cx="4151376" cy="1417320"/>
          </a:xfrm>
        </p:spPr>
        <p:txBody>
          <a:bodyPr/>
          <a:lstStyle/>
          <a:p>
            <a:r>
              <a:rPr lang="en-US" dirty="0"/>
              <a:t>11 Elected (D-5; R-6)</a:t>
            </a:r>
          </a:p>
          <a:p>
            <a:r>
              <a:rPr lang="en-US" dirty="0"/>
              <a:t>5 Elections (DE, MT, NC, ND, WA); Incumbent Party Favored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9"/>
          </p:nvPr>
        </p:nvSpPr>
        <p:spPr>
          <a:xfrm>
            <a:off x="4661648" y="4354347"/>
            <a:ext cx="4151376" cy="1417320"/>
          </a:xfrm>
        </p:spPr>
        <p:txBody>
          <a:bodyPr/>
          <a:lstStyle/>
          <a:p>
            <a:r>
              <a:rPr lang="en-US" dirty="0"/>
              <a:t>9 States Have Marijuana Referendums</a:t>
            </a:r>
          </a:p>
          <a:p>
            <a:pPr lvl="1"/>
            <a:r>
              <a:rPr lang="en-US" dirty="0"/>
              <a:t>(AR Has Two – One Would Let Patients Grow Their Own.)</a:t>
            </a:r>
          </a:p>
        </p:txBody>
      </p:sp>
    </p:spTree>
    <p:extLst>
      <p:ext uri="{BB962C8B-B14F-4D97-AF65-F5344CB8AC3E}">
        <p14:creationId xmlns:p14="http://schemas.microsoft.com/office/powerpoint/2010/main" val="259525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 anchor="t"/>
          <a:lstStyle/>
          <a:p>
            <a:br>
              <a:rPr lang="en-US" dirty="0"/>
            </a:br>
            <a:r>
              <a:rPr lang="en-US" dirty="0"/>
              <a:t>State Issues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en-US" dirty="0"/>
              <a:t>Source: Fast Track Monitoring System. 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gray">
          <a:xfrm>
            <a:off x="478971" y="4864607"/>
            <a:ext cx="8186058" cy="99454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From early 2014 to early 2016, the cost of accidents </a:t>
            </a:r>
            <a:br>
              <a:rPr lang="en-US" dirty="0"/>
            </a:br>
            <a:r>
              <a:rPr lang="en-US" dirty="0"/>
              <a:t>has risen dramatically. By contrast, consumer prices overall </a:t>
            </a:r>
            <a:br>
              <a:rPr lang="en-US" dirty="0"/>
            </a:br>
            <a:r>
              <a:rPr lang="en-US" dirty="0"/>
              <a:t>rose 1.7 percent during 2014 and 2015.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5521" y="1540702"/>
            <a:ext cx="8454009" cy="396947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Increase in Loss Costs, 2014:Q1–2016:Q1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78971" y="1946024"/>
            <a:ext cx="8186058" cy="2676659"/>
          </a:xfrm>
          <a:prstGeom prst="rect">
            <a:avLst/>
          </a:prstGeom>
          <a:solidFill>
            <a:srgbClr val="FFF4C7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003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Bodily Injury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9.6%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1146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Property</a:t>
            </a:r>
          </a:p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Damage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14.7%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6853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Personal Injury Protection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18.4%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2560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Collision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11.1%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1869" y="3400352"/>
            <a:ext cx="1631092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Comprehensive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11.0%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3" y="2195175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76" y="2195175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82" y="2195175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64" y="2186770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88" y="2195175"/>
            <a:ext cx="1143000" cy="1143000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8454009" cy="396947"/>
          </a:xfrm>
        </p:spPr>
        <p:txBody>
          <a:bodyPr/>
          <a:lstStyle/>
          <a:p>
            <a:r>
              <a:rPr lang="en-US" dirty="0"/>
              <a:t>Auto Insurance</a:t>
            </a:r>
          </a:p>
        </p:txBody>
      </p:sp>
    </p:spTree>
    <p:extLst>
      <p:ext uri="{BB962C8B-B14F-4D97-AF65-F5344CB8AC3E}">
        <p14:creationId xmlns:p14="http://schemas.microsoft.com/office/powerpoint/2010/main" val="41921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Issues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Workers Compensation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Department of Labor, “Does the Workers’ Compensation System Fulfill Its Obligations to Injured Workers?”; Centers for Disease Control and Prevention.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Grand Bargain – Still?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Opioids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/>
              <a:t>Opt Out</a:t>
            </a:r>
          </a:p>
          <a:p>
            <a:pPr lvl="1"/>
            <a:r>
              <a:rPr lang="en-US" dirty="0"/>
              <a:t>Big Issue One Year Ago</a:t>
            </a:r>
          </a:p>
          <a:p>
            <a:pPr lvl="1"/>
            <a:r>
              <a:rPr lang="en-US" dirty="0"/>
              <a:t>Oklahoma Law Unconstitutional</a:t>
            </a:r>
          </a:p>
          <a:p>
            <a:r>
              <a:rPr lang="en-US" dirty="0"/>
              <a:t>Department of Labor/ Pro </a:t>
            </a:r>
            <a:r>
              <a:rPr lang="en-US" dirty="0" err="1"/>
              <a:t>Publica</a:t>
            </a:r>
            <a:r>
              <a:rPr lang="en-US" dirty="0"/>
              <a:t>: Benefit Cuts Shifted Injury Costs from Employer</a:t>
            </a:r>
          </a:p>
          <a:p>
            <a:r>
              <a:rPr lang="en-US" dirty="0"/>
              <a:t>Benefit Cuts?</a:t>
            </a:r>
          </a:p>
          <a:p>
            <a:pPr lvl="1"/>
            <a:r>
              <a:rPr lang="en-US" dirty="0"/>
              <a:t>Evidence-Based Guidelines</a:t>
            </a:r>
          </a:p>
          <a:p>
            <a:pPr lvl="1"/>
            <a:r>
              <a:rPr lang="en-US" dirty="0"/>
              <a:t>Outside Medical Reviewers</a:t>
            </a:r>
          </a:p>
          <a:p>
            <a:pPr lvl="2"/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34"/>
          </p:nvPr>
        </p:nvSpPr>
        <p:spPr>
          <a:xfrm>
            <a:off x="4668837" y="4640736"/>
            <a:ext cx="4151376" cy="1485426"/>
          </a:xfrm>
        </p:spPr>
        <p:txBody>
          <a:bodyPr/>
          <a:lstStyle/>
          <a:p>
            <a:r>
              <a:rPr lang="en-US" dirty="0"/>
              <a:t>Nationwide Epidemic</a:t>
            </a:r>
          </a:p>
          <a:p>
            <a:r>
              <a:rPr lang="en-US" dirty="0"/>
              <a:t>¼ of Drug Costs in WC Claims</a:t>
            </a:r>
          </a:p>
          <a:p>
            <a:r>
              <a:rPr lang="en-US" dirty="0"/>
              <a:t>13 States Limiting WC Opioid  Prescriptions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91" y="2395348"/>
            <a:ext cx="4123140" cy="21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/>
          <p:cNvGrpSpPr/>
          <p:nvPr/>
        </p:nvGrpSpPr>
        <p:grpSpPr>
          <a:xfrm>
            <a:off x="6081957" y="1857828"/>
            <a:ext cx="2723906" cy="4563781"/>
            <a:chOff x="6081957" y="1857828"/>
            <a:chExt cx="2723906" cy="4563781"/>
          </a:xfrm>
        </p:grpSpPr>
        <p:sp>
          <p:nvSpPr>
            <p:cNvPr id="148" name="Freeform 37"/>
            <p:cNvSpPr/>
            <p:nvPr/>
          </p:nvSpPr>
          <p:spPr bwMode="gray">
            <a:xfrm>
              <a:off x="6147593" y="3124994"/>
              <a:ext cx="992981" cy="966787"/>
            </a:xfrm>
            <a:custGeom>
              <a:avLst/>
              <a:gdLst>
                <a:gd name="connsiteX0" fmla="*/ 0 w 992981"/>
                <a:gd name="connsiteY0" fmla="*/ 0 h 988218"/>
                <a:gd name="connsiteX1" fmla="*/ 247650 w 992981"/>
                <a:gd name="connsiteY1" fmla="*/ 988218 h 988218"/>
                <a:gd name="connsiteX2" fmla="*/ 745331 w 992981"/>
                <a:gd name="connsiteY2" fmla="*/ 988218 h 988218"/>
                <a:gd name="connsiteX3" fmla="*/ 992981 w 992981"/>
                <a:gd name="connsiteY3" fmla="*/ 2381 h 988218"/>
                <a:gd name="connsiteX0" fmla="*/ 0 w 992981"/>
                <a:gd name="connsiteY0" fmla="*/ 0 h 988218"/>
                <a:gd name="connsiteX1" fmla="*/ 247650 w 992981"/>
                <a:gd name="connsiteY1" fmla="*/ 988218 h 988218"/>
                <a:gd name="connsiteX2" fmla="*/ 745331 w 992981"/>
                <a:gd name="connsiteY2" fmla="*/ 988218 h 988218"/>
                <a:gd name="connsiteX3" fmla="*/ 992981 w 992981"/>
                <a:gd name="connsiteY3" fmla="*/ 2381 h 988218"/>
                <a:gd name="connsiteX4" fmla="*/ 0 w 992981"/>
                <a:gd name="connsiteY4" fmla="*/ 0 h 98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981" h="988218">
                  <a:moveTo>
                    <a:pt x="0" y="0"/>
                  </a:moveTo>
                  <a:lnTo>
                    <a:pt x="247650" y="988218"/>
                  </a:lnTo>
                  <a:lnTo>
                    <a:pt x="745331" y="988218"/>
                  </a:lnTo>
                  <a:lnTo>
                    <a:pt x="992981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 bwMode="gray">
            <a:xfrm>
              <a:off x="6081957" y="1857828"/>
              <a:ext cx="2723906" cy="4251423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 bwMode="gray">
            <a:xfrm>
              <a:off x="7164863" y="3863892"/>
              <a:ext cx="564257" cy="3416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b="1" spc="-80" dirty="0">
                  <a:solidFill>
                    <a:schemeClr val="accent5"/>
                  </a:solidFill>
                </a:rPr>
                <a:t>2014</a:t>
              </a:r>
            </a:p>
          </p:txBody>
        </p:sp>
        <p:sp>
          <p:nvSpPr>
            <p:cNvPr id="151" name="TextBox 150"/>
            <p:cNvSpPr txBox="1"/>
            <p:nvPr/>
          </p:nvSpPr>
          <p:spPr bwMode="gray">
            <a:xfrm>
              <a:off x="7164862" y="2883125"/>
              <a:ext cx="564257" cy="3416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b="1" spc="-80" dirty="0">
                  <a:solidFill>
                    <a:schemeClr val="accent5"/>
                  </a:solidFill>
                </a:rPr>
                <a:t>2015</a:t>
              </a:r>
            </a:p>
          </p:txBody>
        </p:sp>
        <p:sp>
          <p:nvSpPr>
            <p:cNvPr id="152" name="Oval 151"/>
            <p:cNvSpPr/>
            <p:nvPr/>
          </p:nvSpPr>
          <p:spPr bwMode="gray">
            <a:xfrm>
              <a:off x="6411116" y="3798935"/>
              <a:ext cx="471548" cy="4715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spc="-80" dirty="0">
                  <a:solidFill>
                    <a:schemeClr val="accent5"/>
                  </a:solidFill>
                </a:rPr>
                <a:t>506</a:t>
              </a:r>
            </a:p>
          </p:txBody>
        </p:sp>
        <p:sp>
          <p:nvSpPr>
            <p:cNvPr id="153" name="Oval 152"/>
            <p:cNvSpPr/>
            <p:nvPr/>
          </p:nvSpPr>
          <p:spPr bwMode="gray">
            <a:xfrm>
              <a:off x="6178708" y="2585761"/>
              <a:ext cx="936364" cy="9363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13716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200" b="1" spc="-80" dirty="0">
                  <a:solidFill>
                    <a:schemeClr val="accent5"/>
                  </a:solidFill>
                </a:rPr>
                <a:t>564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i="1" spc="-80" dirty="0">
                  <a:solidFill>
                    <a:schemeClr val="accent5"/>
                  </a:solidFill>
                </a:rPr>
                <a:t>+11.5%</a:t>
              </a:r>
            </a:p>
          </p:txBody>
        </p:sp>
        <p:sp>
          <p:nvSpPr>
            <p:cNvPr id="154" name="Freeform 38"/>
            <p:cNvSpPr/>
            <p:nvPr/>
          </p:nvSpPr>
          <p:spPr bwMode="gray">
            <a:xfrm>
              <a:off x="7750175" y="3124994"/>
              <a:ext cx="992981" cy="966787"/>
            </a:xfrm>
            <a:custGeom>
              <a:avLst/>
              <a:gdLst>
                <a:gd name="connsiteX0" fmla="*/ 0 w 992981"/>
                <a:gd name="connsiteY0" fmla="*/ 0 h 988218"/>
                <a:gd name="connsiteX1" fmla="*/ 247650 w 992981"/>
                <a:gd name="connsiteY1" fmla="*/ 988218 h 988218"/>
                <a:gd name="connsiteX2" fmla="*/ 745331 w 992981"/>
                <a:gd name="connsiteY2" fmla="*/ 988218 h 988218"/>
                <a:gd name="connsiteX3" fmla="*/ 992981 w 992981"/>
                <a:gd name="connsiteY3" fmla="*/ 2381 h 988218"/>
                <a:gd name="connsiteX0" fmla="*/ 0 w 992981"/>
                <a:gd name="connsiteY0" fmla="*/ 0 h 988218"/>
                <a:gd name="connsiteX1" fmla="*/ 247650 w 992981"/>
                <a:gd name="connsiteY1" fmla="*/ 988218 h 988218"/>
                <a:gd name="connsiteX2" fmla="*/ 745331 w 992981"/>
                <a:gd name="connsiteY2" fmla="*/ 988218 h 988218"/>
                <a:gd name="connsiteX3" fmla="*/ 992981 w 992981"/>
                <a:gd name="connsiteY3" fmla="*/ 2381 h 988218"/>
                <a:gd name="connsiteX4" fmla="*/ 0 w 992981"/>
                <a:gd name="connsiteY4" fmla="*/ 0 h 98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981" h="988218">
                  <a:moveTo>
                    <a:pt x="0" y="0"/>
                  </a:moveTo>
                  <a:lnTo>
                    <a:pt x="247650" y="988218"/>
                  </a:lnTo>
                  <a:lnTo>
                    <a:pt x="745331" y="988218"/>
                  </a:lnTo>
                  <a:lnTo>
                    <a:pt x="992981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 bwMode="gray">
            <a:xfrm>
              <a:off x="8011318" y="3798935"/>
              <a:ext cx="471548" cy="4715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spc="-80" dirty="0">
                  <a:solidFill>
                    <a:schemeClr val="accent5"/>
                  </a:solidFill>
                </a:rPr>
                <a:t>$38B</a:t>
              </a:r>
            </a:p>
          </p:txBody>
        </p:sp>
        <p:sp>
          <p:nvSpPr>
            <p:cNvPr id="156" name="Oval 155"/>
            <p:cNvSpPr/>
            <p:nvPr/>
          </p:nvSpPr>
          <p:spPr bwMode="gray">
            <a:xfrm>
              <a:off x="7778910" y="2585761"/>
              <a:ext cx="936364" cy="9363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13716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200" b="1" spc="-80" dirty="0">
                  <a:solidFill>
                    <a:schemeClr val="accent5"/>
                  </a:solidFill>
                </a:rPr>
                <a:t>$194B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i="1" spc="-80" dirty="0">
                  <a:solidFill>
                    <a:schemeClr val="accent5"/>
                  </a:solidFill>
                </a:rPr>
                <a:t>+517%</a:t>
              </a:r>
            </a:p>
          </p:txBody>
        </p:sp>
        <p:sp>
          <p:nvSpPr>
            <p:cNvPr id="157" name="TextBox 156"/>
            <p:cNvSpPr txBox="1"/>
            <p:nvPr/>
          </p:nvSpPr>
          <p:spPr bwMode="gray">
            <a:xfrm>
              <a:off x="6296153" y="3535992"/>
              <a:ext cx="701474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5"/>
                  </a:solidFill>
                </a:rPr>
                <a:t>DEALS</a:t>
              </a:r>
            </a:p>
          </p:txBody>
        </p:sp>
        <p:sp>
          <p:nvSpPr>
            <p:cNvPr id="158" name="TextBox 157"/>
            <p:cNvSpPr txBox="1"/>
            <p:nvPr/>
          </p:nvSpPr>
          <p:spPr bwMode="gray">
            <a:xfrm>
              <a:off x="7909372" y="3535992"/>
              <a:ext cx="688137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5"/>
                  </a:solidFill>
                </a:rPr>
                <a:t>VALUE</a:t>
              </a:r>
            </a:p>
          </p:txBody>
        </p:sp>
        <p:sp>
          <p:nvSpPr>
            <p:cNvPr id="159" name="TextBox 158"/>
            <p:cNvSpPr txBox="1"/>
            <p:nvPr/>
          </p:nvSpPr>
          <p:spPr bwMode="gray">
            <a:xfrm>
              <a:off x="6118353" y="2106692"/>
              <a:ext cx="2025555" cy="452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300" b="1" dirty="0">
                  <a:solidFill>
                    <a:schemeClr val="accent5"/>
                  </a:solidFill>
                </a:rPr>
                <a:t>Insurance-related Deals </a:t>
              </a:r>
              <a:br>
                <a:rPr lang="en-US" sz="1300" b="1" dirty="0">
                  <a:solidFill>
                    <a:schemeClr val="accent5"/>
                  </a:solidFill>
                </a:rPr>
              </a:br>
              <a:r>
                <a:rPr lang="en-US" sz="1300" b="1" dirty="0">
                  <a:solidFill>
                    <a:schemeClr val="accent5"/>
                  </a:solidFill>
                </a:rPr>
                <a:t>Involving U.S. Firms</a:t>
              </a:r>
              <a:r>
                <a:rPr lang="en-US" sz="1300" b="1" baseline="30000" dirty="0">
                  <a:solidFill>
                    <a:schemeClr val="accent5"/>
                  </a:solidFill>
                </a:rPr>
                <a:t>2</a:t>
              </a:r>
              <a:endParaRPr lang="en-US" sz="1300" b="1" dirty="0">
                <a:solidFill>
                  <a:schemeClr val="accent5"/>
                </a:solidFill>
              </a:endParaRPr>
            </a:p>
          </p:txBody>
        </p:sp>
        <p:sp>
          <p:nvSpPr>
            <p:cNvPr id="160" name="Up Arrow 11"/>
            <p:cNvSpPr/>
            <p:nvPr/>
          </p:nvSpPr>
          <p:spPr bwMode="gray">
            <a:xfrm>
              <a:off x="7222332" y="3278565"/>
              <a:ext cx="465136" cy="523120"/>
            </a:xfrm>
            <a:prstGeom prst="upArrow">
              <a:avLst>
                <a:gd name="adj1" fmla="val 65416"/>
                <a:gd name="adj2" fmla="val 3976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pic>
          <p:nvPicPr>
            <p:cNvPr id="161" name="Picture 2" descr="http://www.sompo-hd.com/~/media/hd/en/new_images/company/brand/img_sjnkhd_logo_2_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05525" y="4553221"/>
              <a:ext cx="936625" cy="33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2" name="Straight Connector 161"/>
            <p:cNvCxnSpPr/>
            <p:nvPr/>
          </p:nvCxnSpPr>
          <p:spPr bwMode="gray">
            <a:xfrm>
              <a:off x="6184550" y="4434479"/>
              <a:ext cx="2518720" cy="6879"/>
            </a:xfrm>
            <a:prstGeom prst="line">
              <a:avLst/>
            </a:prstGeom>
            <a:ln w="31750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918450" y="4572000"/>
              <a:ext cx="800100" cy="219075"/>
            </a:xfrm>
            <a:prstGeom prst="rect">
              <a:avLst/>
            </a:prstGeom>
          </p:spPr>
        </p:pic>
        <p:sp>
          <p:nvSpPr>
            <p:cNvPr id="164" name="Pentagon 26"/>
            <p:cNvSpPr/>
            <p:nvPr/>
          </p:nvSpPr>
          <p:spPr bwMode="gray">
            <a:xfrm>
              <a:off x="7073900" y="4567984"/>
              <a:ext cx="774700" cy="303306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75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  <a:ln w="19050">
              <a:gradFill>
                <a:gsLst>
                  <a:gs pos="0">
                    <a:schemeClr val="bg1"/>
                  </a:gs>
                  <a:gs pos="75000">
                    <a:schemeClr val="accent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>
                  <a:solidFill>
                    <a:schemeClr val="accent5"/>
                  </a:solidFill>
                </a:rPr>
                <a:t>$6.3B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 bwMode="gray">
            <a:xfrm>
              <a:off x="6184550" y="5146949"/>
              <a:ext cx="2518720" cy="6879"/>
            </a:xfrm>
            <a:prstGeom prst="line">
              <a:avLst/>
            </a:prstGeom>
            <a:ln w="31750" cap="rnd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 bwMode="gray">
            <a:xfrm>
              <a:off x="6461253" y="4885640"/>
              <a:ext cx="507511" cy="2031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800" b="1" dirty="0">
                  <a:solidFill>
                    <a:schemeClr val="accent5"/>
                  </a:solidFill>
                </a:rPr>
                <a:t>(JAPAN)</a:t>
              </a:r>
            </a:p>
          </p:txBody>
        </p:sp>
        <p:sp>
          <p:nvSpPr>
            <p:cNvPr id="167" name="TextBox 166"/>
            <p:cNvSpPr txBox="1"/>
            <p:nvPr/>
          </p:nvSpPr>
          <p:spPr bwMode="gray">
            <a:xfrm>
              <a:off x="7974090" y="4885640"/>
              <a:ext cx="682239" cy="2031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800" b="1" dirty="0">
                  <a:solidFill>
                    <a:schemeClr val="accent5"/>
                  </a:solidFill>
                </a:rPr>
                <a:t>(BERMUDA)</a:t>
              </a: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6192190" y="4818150"/>
              <a:ext cx="922980" cy="1603459"/>
              <a:chOff x="6242050" y="5049262"/>
              <a:chExt cx="659634" cy="1145957"/>
            </a:xfrm>
            <a:solidFill>
              <a:schemeClr val="accent5"/>
            </a:solidFill>
          </p:grpSpPr>
          <p:grpSp>
            <p:nvGrpSpPr>
              <p:cNvPr id="171" name="Group 170"/>
              <p:cNvGrpSpPr/>
              <p:nvPr/>
            </p:nvGrpSpPr>
            <p:grpSpPr>
              <a:xfrm>
                <a:off x="6242050" y="5049262"/>
                <a:ext cx="622300" cy="1145957"/>
                <a:chOff x="6661150" y="4842093"/>
                <a:chExt cx="622300" cy="1145957"/>
              </a:xfrm>
              <a:grpFill/>
            </p:grpSpPr>
            <p:sp>
              <p:nvSpPr>
                <p:cNvPr id="173" name="Block Arc 172"/>
                <p:cNvSpPr/>
                <p:nvPr/>
              </p:nvSpPr>
              <p:spPr>
                <a:xfrm>
                  <a:off x="6661150" y="5365750"/>
                  <a:ext cx="622300" cy="622300"/>
                </a:xfrm>
                <a:prstGeom prst="blockArc">
                  <a:avLst>
                    <a:gd name="adj1" fmla="val 10800000"/>
                    <a:gd name="adj2" fmla="val 16257290"/>
                    <a:gd name="adj3" fmla="val 19384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Block Arc 173"/>
                <p:cNvSpPr/>
                <p:nvPr/>
              </p:nvSpPr>
              <p:spPr>
                <a:xfrm flipV="1">
                  <a:off x="6661150" y="4842093"/>
                  <a:ext cx="622300" cy="622300"/>
                </a:xfrm>
                <a:prstGeom prst="blockArc">
                  <a:avLst>
                    <a:gd name="adj1" fmla="val 10800000"/>
                    <a:gd name="adj2" fmla="val 16257290"/>
                    <a:gd name="adj3" fmla="val 19384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2" name="Isosceles Triangle 171"/>
              <p:cNvSpPr/>
              <p:nvPr/>
            </p:nvSpPr>
            <p:spPr>
              <a:xfrm rot="5400000">
                <a:off x="6463136" y="5442834"/>
                <a:ext cx="525712" cy="351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 bwMode="gray">
            <a:xfrm>
              <a:off x="6595016" y="5428094"/>
              <a:ext cx="406522" cy="397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2200" b="1" dirty="0">
                  <a:solidFill>
                    <a:schemeClr val="bg1"/>
                  </a:solidFill>
                </a:rPr>
                <a:t>54</a:t>
              </a:r>
            </a:p>
          </p:txBody>
        </p:sp>
        <p:sp>
          <p:nvSpPr>
            <p:cNvPr id="170" name="TextBox 169"/>
            <p:cNvSpPr txBox="1"/>
            <p:nvPr/>
          </p:nvSpPr>
          <p:spPr bwMode="gray">
            <a:xfrm>
              <a:off x="7155180" y="5284838"/>
              <a:ext cx="1577339" cy="6647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  <a:tabLst>
                  <a:tab pos="2511425" algn="r"/>
                </a:tabLst>
              </a:pPr>
              <a:r>
                <a:rPr lang="en-US" sz="1100" b="1" dirty="0">
                  <a:solidFill>
                    <a:schemeClr val="accent5"/>
                  </a:solidFill>
                </a:rPr>
                <a:t>pending or completed M&amp;As involving U.S. insurance companies (2016 YTD)</a:t>
              </a:r>
              <a:r>
                <a:rPr lang="en-US" sz="1100" b="1" baseline="30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State of Insurance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1. PCS; 2. iii Fact Book. 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350255" y="1857828"/>
            <a:ext cx="2723906" cy="4251423"/>
            <a:chOff x="350255" y="1857828"/>
            <a:chExt cx="2723906" cy="4251423"/>
          </a:xfrm>
        </p:grpSpPr>
        <p:sp>
          <p:nvSpPr>
            <p:cNvPr id="10" name="Rectangle 9"/>
            <p:cNvSpPr/>
            <p:nvPr/>
          </p:nvSpPr>
          <p:spPr>
            <a:xfrm>
              <a:off x="350255" y="1857828"/>
              <a:ext cx="2723906" cy="425142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17167" y="2816220"/>
              <a:ext cx="504443" cy="468107"/>
              <a:chOff x="-1004888" y="4419600"/>
              <a:chExt cx="749300" cy="695326"/>
            </a:xfrm>
            <a:solidFill>
              <a:schemeClr val="accent1"/>
            </a:solidFill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-468313" y="4465638"/>
                <a:ext cx="147638" cy="320675"/>
              </a:xfrm>
              <a:custGeom>
                <a:avLst/>
                <a:gdLst>
                  <a:gd name="T0" fmla="*/ 331 w 331"/>
                  <a:gd name="T1" fmla="*/ 171 h 663"/>
                  <a:gd name="T2" fmla="*/ 202 w 331"/>
                  <a:gd name="T3" fmla="*/ 172 h 663"/>
                  <a:gd name="T4" fmla="*/ 21 w 331"/>
                  <a:gd name="T5" fmla="*/ 0 h 663"/>
                  <a:gd name="T6" fmla="*/ 36 w 331"/>
                  <a:gd name="T7" fmla="*/ 13 h 663"/>
                  <a:gd name="T8" fmla="*/ 0 w 331"/>
                  <a:gd name="T9" fmla="*/ 545 h 663"/>
                  <a:gd name="T10" fmla="*/ 180 w 331"/>
                  <a:gd name="T11" fmla="*/ 385 h 663"/>
                  <a:gd name="T12" fmla="*/ 212 w 331"/>
                  <a:gd name="T13" fmla="*/ 663 h 663"/>
                  <a:gd name="T14" fmla="*/ 236 w 331"/>
                  <a:gd name="T15" fmla="*/ 392 h 663"/>
                  <a:gd name="T16" fmla="*/ 248 w 331"/>
                  <a:gd name="T17" fmla="*/ 255 h 663"/>
                  <a:gd name="T18" fmla="*/ 331 w 331"/>
                  <a:gd name="T19" fmla="*/ 17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663">
                    <a:moveTo>
                      <a:pt x="331" y="171"/>
                    </a:moveTo>
                    <a:cubicBezTo>
                      <a:pt x="253" y="105"/>
                      <a:pt x="222" y="145"/>
                      <a:pt x="202" y="172"/>
                    </a:cubicBezTo>
                    <a:cubicBezTo>
                      <a:pt x="177" y="119"/>
                      <a:pt x="143" y="47"/>
                      <a:pt x="21" y="0"/>
                    </a:cubicBezTo>
                    <a:cubicBezTo>
                      <a:pt x="26" y="4"/>
                      <a:pt x="32" y="9"/>
                      <a:pt x="36" y="13"/>
                    </a:cubicBezTo>
                    <a:cubicBezTo>
                      <a:pt x="231" y="195"/>
                      <a:pt x="154" y="328"/>
                      <a:pt x="0" y="545"/>
                    </a:cubicBezTo>
                    <a:cubicBezTo>
                      <a:pt x="121" y="450"/>
                      <a:pt x="140" y="432"/>
                      <a:pt x="180" y="385"/>
                    </a:cubicBezTo>
                    <a:cubicBezTo>
                      <a:pt x="207" y="556"/>
                      <a:pt x="210" y="578"/>
                      <a:pt x="212" y="663"/>
                    </a:cubicBezTo>
                    <a:cubicBezTo>
                      <a:pt x="228" y="573"/>
                      <a:pt x="233" y="523"/>
                      <a:pt x="236" y="392"/>
                    </a:cubicBezTo>
                    <a:cubicBezTo>
                      <a:pt x="237" y="345"/>
                      <a:pt x="239" y="292"/>
                      <a:pt x="248" y="255"/>
                    </a:cubicBezTo>
                    <a:cubicBezTo>
                      <a:pt x="263" y="190"/>
                      <a:pt x="299" y="176"/>
                      <a:pt x="331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-396876" y="4468813"/>
                <a:ext cx="30163" cy="58738"/>
              </a:xfrm>
              <a:custGeom>
                <a:avLst/>
                <a:gdLst>
                  <a:gd name="T0" fmla="*/ 53 w 67"/>
                  <a:gd name="T1" fmla="*/ 105 h 122"/>
                  <a:gd name="T2" fmla="*/ 20 w 67"/>
                  <a:gd name="T3" fmla="*/ 10 h 122"/>
                  <a:gd name="T4" fmla="*/ 6 w 67"/>
                  <a:gd name="T5" fmla="*/ 48 h 122"/>
                  <a:gd name="T6" fmla="*/ 53 w 67"/>
                  <a:gd name="T7" fmla="*/ 10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22">
                    <a:moveTo>
                      <a:pt x="53" y="105"/>
                    </a:moveTo>
                    <a:cubicBezTo>
                      <a:pt x="67" y="87"/>
                      <a:pt x="50" y="28"/>
                      <a:pt x="20" y="10"/>
                    </a:cubicBezTo>
                    <a:cubicBezTo>
                      <a:pt x="0" y="0"/>
                      <a:pt x="1" y="29"/>
                      <a:pt x="6" y="48"/>
                    </a:cubicBezTo>
                    <a:cubicBezTo>
                      <a:pt x="15" y="91"/>
                      <a:pt x="41" y="122"/>
                      <a:pt x="53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-639763" y="4443413"/>
                <a:ext cx="179388" cy="279400"/>
              </a:xfrm>
              <a:custGeom>
                <a:avLst/>
                <a:gdLst>
                  <a:gd name="T0" fmla="*/ 401 w 401"/>
                  <a:gd name="T1" fmla="*/ 44 h 576"/>
                  <a:gd name="T2" fmla="*/ 213 w 401"/>
                  <a:gd name="T3" fmla="*/ 106 h 576"/>
                  <a:gd name="T4" fmla="*/ 0 w 401"/>
                  <a:gd name="T5" fmla="*/ 0 h 576"/>
                  <a:gd name="T6" fmla="*/ 16 w 401"/>
                  <a:gd name="T7" fmla="*/ 8 h 576"/>
                  <a:gd name="T8" fmla="*/ 57 w 401"/>
                  <a:gd name="T9" fmla="*/ 545 h 576"/>
                  <a:gd name="T10" fmla="*/ 213 w 401"/>
                  <a:gd name="T11" fmla="*/ 326 h 576"/>
                  <a:gd name="T12" fmla="*/ 332 w 401"/>
                  <a:gd name="T13" fmla="*/ 576 h 576"/>
                  <a:gd name="T14" fmla="*/ 303 w 401"/>
                  <a:gd name="T15" fmla="*/ 411 h 576"/>
                  <a:gd name="T16" fmla="*/ 275 w 401"/>
                  <a:gd name="T17" fmla="*/ 185 h 576"/>
                  <a:gd name="T18" fmla="*/ 401 w 401"/>
                  <a:gd name="T19" fmla="*/ 4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576">
                    <a:moveTo>
                      <a:pt x="401" y="44"/>
                    </a:moveTo>
                    <a:cubicBezTo>
                      <a:pt x="278" y="19"/>
                      <a:pt x="241" y="69"/>
                      <a:pt x="213" y="106"/>
                    </a:cubicBezTo>
                    <a:cubicBezTo>
                      <a:pt x="181" y="63"/>
                      <a:pt x="138" y="3"/>
                      <a:pt x="0" y="0"/>
                    </a:cubicBezTo>
                    <a:cubicBezTo>
                      <a:pt x="5" y="2"/>
                      <a:pt x="11" y="6"/>
                      <a:pt x="16" y="8"/>
                    </a:cubicBezTo>
                    <a:cubicBezTo>
                      <a:pt x="214" y="117"/>
                      <a:pt x="178" y="216"/>
                      <a:pt x="57" y="545"/>
                    </a:cubicBezTo>
                    <a:cubicBezTo>
                      <a:pt x="188" y="369"/>
                      <a:pt x="188" y="369"/>
                      <a:pt x="213" y="326"/>
                    </a:cubicBezTo>
                    <a:cubicBezTo>
                      <a:pt x="251" y="410"/>
                      <a:pt x="295" y="491"/>
                      <a:pt x="332" y="576"/>
                    </a:cubicBezTo>
                    <a:cubicBezTo>
                      <a:pt x="324" y="522"/>
                      <a:pt x="320" y="495"/>
                      <a:pt x="303" y="411"/>
                    </a:cubicBezTo>
                    <a:cubicBezTo>
                      <a:pt x="281" y="309"/>
                      <a:pt x="267" y="242"/>
                      <a:pt x="275" y="185"/>
                    </a:cubicBezTo>
                    <a:cubicBezTo>
                      <a:pt x="285" y="104"/>
                      <a:pt x="341" y="70"/>
                      <a:pt x="40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-563563" y="4419600"/>
                <a:ext cx="36513" cy="53975"/>
              </a:xfrm>
              <a:custGeom>
                <a:avLst/>
                <a:gdLst>
                  <a:gd name="T0" fmla="*/ 62 w 82"/>
                  <a:gd name="T1" fmla="*/ 88 h 111"/>
                  <a:gd name="T2" fmla="*/ 31 w 82"/>
                  <a:gd name="T3" fmla="*/ 1 h 111"/>
                  <a:gd name="T4" fmla="*/ 3 w 82"/>
                  <a:gd name="T5" fmla="*/ 48 h 111"/>
                  <a:gd name="T6" fmla="*/ 62 w 82"/>
                  <a:gd name="T7" fmla="*/ 8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111">
                    <a:moveTo>
                      <a:pt x="62" y="88"/>
                    </a:moveTo>
                    <a:cubicBezTo>
                      <a:pt x="82" y="63"/>
                      <a:pt x="67" y="8"/>
                      <a:pt x="31" y="1"/>
                    </a:cubicBezTo>
                    <a:cubicBezTo>
                      <a:pt x="5" y="0"/>
                      <a:pt x="0" y="29"/>
                      <a:pt x="3" y="48"/>
                    </a:cubicBezTo>
                    <a:cubicBezTo>
                      <a:pt x="10" y="88"/>
                      <a:pt x="43" y="111"/>
                      <a:pt x="62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-822326" y="4443413"/>
                <a:ext cx="180975" cy="295275"/>
              </a:xfrm>
              <a:custGeom>
                <a:avLst/>
                <a:gdLst>
                  <a:gd name="T0" fmla="*/ 406 w 410"/>
                  <a:gd name="T1" fmla="*/ 0 h 611"/>
                  <a:gd name="T2" fmla="*/ 203 w 410"/>
                  <a:gd name="T3" fmla="*/ 129 h 611"/>
                  <a:gd name="T4" fmla="*/ 0 w 410"/>
                  <a:gd name="T5" fmla="*/ 92 h 611"/>
                  <a:gd name="T6" fmla="*/ 14 w 410"/>
                  <a:gd name="T7" fmla="*/ 95 h 611"/>
                  <a:gd name="T8" fmla="*/ 149 w 410"/>
                  <a:gd name="T9" fmla="*/ 215 h 611"/>
                  <a:gd name="T10" fmla="*/ 156 w 410"/>
                  <a:gd name="T11" fmla="*/ 318 h 611"/>
                  <a:gd name="T12" fmla="*/ 131 w 410"/>
                  <a:gd name="T13" fmla="*/ 611 h 611"/>
                  <a:gd name="T14" fmla="*/ 228 w 410"/>
                  <a:gd name="T15" fmla="*/ 348 h 611"/>
                  <a:gd name="T16" fmla="*/ 410 w 410"/>
                  <a:gd name="T17" fmla="*/ 548 h 611"/>
                  <a:gd name="T18" fmla="*/ 406 w 410"/>
                  <a:gd name="T1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0" h="611">
                    <a:moveTo>
                      <a:pt x="406" y="0"/>
                    </a:moveTo>
                    <a:cubicBezTo>
                      <a:pt x="268" y="18"/>
                      <a:pt x="231" y="82"/>
                      <a:pt x="203" y="129"/>
                    </a:cubicBezTo>
                    <a:cubicBezTo>
                      <a:pt x="170" y="95"/>
                      <a:pt x="125" y="49"/>
                      <a:pt x="0" y="92"/>
                    </a:cubicBezTo>
                    <a:cubicBezTo>
                      <a:pt x="4" y="93"/>
                      <a:pt x="9" y="94"/>
                      <a:pt x="14" y="95"/>
                    </a:cubicBezTo>
                    <a:cubicBezTo>
                      <a:pt x="42" y="103"/>
                      <a:pt x="128" y="126"/>
                      <a:pt x="149" y="215"/>
                    </a:cubicBezTo>
                    <a:cubicBezTo>
                      <a:pt x="153" y="232"/>
                      <a:pt x="159" y="258"/>
                      <a:pt x="156" y="318"/>
                    </a:cubicBezTo>
                    <a:cubicBezTo>
                      <a:pt x="152" y="416"/>
                      <a:pt x="136" y="513"/>
                      <a:pt x="131" y="611"/>
                    </a:cubicBezTo>
                    <a:cubicBezTo>
                      <a:pt x="161" y="522"/>
                      <a:pt x="199" y="436"/>
                      <a:pt x="228" y="348"/>
                    </a:cubicBezTo>
                    <a:cubicBezTo>
                      <a:pt x="249" y="375"/>
                      <a:pt x="249" y="375"/>
                      <a:pt x="410" y="548"/>
                    </a:cubicBezTo>
                    <a:cubicBezTo>
                      <a:pt x="245" y="215"/>
                      <a:pt x="205" y="136"/>
                      <a:pt x="4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-749301" y="4429125"/>
                <a:ext cx="34925" cy="55563"/>
              </a:xfrm>
              <a:custGeom>
                <a:avLst/>
                <a:gdLst>
                  <a:gd name="T0" fmla="*/ 56 w 80"/>
                  <a:gd name="T1" fmla="*/ 86 h 115"/>
                  <a:gd name="T2" fmla="*/ 39 w 80"/>
                  <a:gd name="T3" fmla="*/ 3 h 115"/>
                  <a:gd name="T4" fmla="*/ 36 w 80"/>
                  <a:gd name="T5" fmla="*/ 3 h 115"/>
                  <a:gd name="T6" fmla="*/ 2 w 80"/>
                  <a:gd name="T7" fmla="*/ 62 h 115"/>
                  <a:gd name="T8" fmla="*/ 56 w 80"/>
                  <a:gd name="T9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15">
                    <a:moveTo>
                      <a:pt x="56" y="86"/>
                    </a:moveTo>
                    <a:cubicBezTo>
                      <a:pt x="80" y="56"/>
                      <a:pt x="73" y="0"/>
                      <a:pt x="39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11" y="10"/>
                      <a:pt x="0" y="39"/>
                      <a:pt x="2" y="62"/>
                    </a:cubicBezTo>
                    <a:cubicBezTo>
                      <a:pt x="4" y="96"/>
                      <a:pt x="33" y="115"/>
                      <a:pt x="56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-952501" y="4489450"/>
                <a:ext cx="163513" cy="330200"/>
              </a:xfrm>
              <a:custGeom>
                <a:avLst/>
                <a:gdLst>
                  <a:gd name="T0" fmla="*/ 287 w 370"/>
                  <a:gd name="T1" fmla="*/ 0 h 681"/>
                  <a:gd name="T2" fmla="*/ 123 w 370"/>
                  <a:gd name="T3" fmla="*/ 194 h 681"/>
                  <a:gd name="T4" fmla="*/ 0 w 370"/>
                  <a:gd name="T5" fmla="*/ 205 h 681"/>
                  <a:gd name="T6" fmla="*/ 6 w 370"/>
                  <a:gd name="T7" fmla="*/ 206 h 681"/>
                  <a:gd name="T8" fmla="*/ 88 w 370"/>
                  <a:gd name="T9" fmla="*/ 283 h 681"/>
                  <a:gd name="T10" fmla="*/ 174 w 370"/>
                  <a:gd name="T11" fmla="*/ 681 h 681"/>
                  <a:gd name="T12" fmla="*/ 170 w 370"/>
                  <a:gd name="T13" fmla="*/ 403 h 681"/>
                  <a:gd name="T14" fmla="*/ 370 w 370"/>
                  <a:gd name="T15" fmla="*/ 539 h 681"/>
                  <a:gd name="T16" fmla="*/ 287 w 370"/>
                  <a:gd name="T17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681">
                    <a:moveTo>
                      <a:pt x="287" y="0"/>
                    </a:moveTo>
                    <a:cubicBezTo>
                      <a:pt x="167" y="62"/>
                      <a:pt x="142" y="138"/>
                      <a:pt x="123" y="194"/>
                    </a:cubicBezTo>
                    <a:cubicBezTo>
                      <a:pt x="100" y="171"/>
                      <a:pt x="66" y="135"/>
                      <a:pt x="0" y="205"/>
                    </a:cubicBezTo>
                    <a:cubicBezTo>
                      <a:pt x="2" y="206"/>
                      <a:pt x="4" y="206"/>
                      <a:pt x="6" y="206"/>
                    </a:cubicBezTo>
                    <a:cubicBezTo>
                      <a:pt x="45" y="212"/>
                      <a:pt x="72" y="237"/>
                      <a:pt x="88" y="283"/>
                    </a:cubicBezTo>
                    <a:cubicBezTo>
                      <a:pt x="134" y="412"/>
                      <a:pt x="132" y="551"/>
                      <a:pt x="174" y="681"/>
                    </a:cubicBezTo>
                    <a:cubicBezTo>
                      <a:pt x="164" y="592"/>
                      <a:pt x="165" y="556"/>
                      <a:pt x="170" y="403"/>
                    </a:cubicBezTo>
                    <a:cubicBezTo>
                      <a:pt x="216" y="446"/>
                      <a:pt x="242" y="465"/>
                      <a:pt x="370" y="539"/>
                    </a:cubicBezTo>
                    <a:cubicBezTo>
                      <a:pt x="185" y="341"/>
                      <a:pt x="90" y="218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-909638" y="4505325"/>
                <a:ext cx="25400" cy="55563"/>
              </a:xfrm>
              <a:custGeom>
                <a:avLst/>
                <a:gdLst>
                  <a:gd name="T0" fmla="*/ 25 w 58"/>
                  <a:gd name="T1" fmla="*/ 101 h 114"/>
                  <a:gd name="T2" fmla="*/ 38 w 58"/>
                  <a:gd name="T3" fmla="*/ 1 h 114"/>
                  <a:gd name="T4" fmla="*/ 29 w 58"/>
                  <a:gd name="T5" fmla="*/ 4 h 114"/>
                  <a:gd name="T6" fmla="*/ 0 w 58"/>
                  <a:gd name="T7" fmla="*/ 74 h 114"/>
                  <a:gd name="T8" fmla="*/ 25 w 58"/>
                  <a:gd name="T9" fmla="*/ 10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4">
                    <a:moveTo>
                      <a:pt x="25" y="101"/>
                    </a:moveTo>
                    <a:cubicBezTo>
                      <a:pt x="48" y="80"/>
                      <a:pt x="58" y="3"/>
                      <a:pt x="38" y="1"/>
                    </a:cubicBezTo>
                    <a:cubicBezTo>
                      <a:pt x="35" y="0"/>
                      <a:pt x="32" y="2"/>
                      <a:pt x="29" y="4"/>
                    </a:cubicBezTo>
                    <a:cubicBezTo>
                      <a:pt x="12" y="18"/>
                      <a:pt x="1" y="51"/>
                      <a:pt x="0" y="74"/>
                    </a:cubicBezTo>
                    <a:cubicBezTo>
                      <a:pt x="0" y="101"/>
                      <a:pt x="12" y="114"/>
                      <a:pt x="2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-1004888" y="4591050"/>
                <a:ext cx="115888" cy="330200"/>
              </a:xfrm>
              <a:custGeom>
                <a:avLst/>
                <a:gdLst>
                  <a:gd name="T0" fmla="*/ 189 w 263"/>
                  <a:gd name="T1" fmla="*/ 659 h 681"/>
                  <a:gd name="T2" fmla="*/ 103 w 263"/>
                  <a:gd name="T3" fmla="*/ 423 h 681"/>
                  <a:gd name="T4" fmla="*/ 263 w 263"/>
                  <a:gd name="T5" fmla="*/ 506 h 681"/>
                  <a:gd name="T6" fmla="*/ 114 w 263"/>
                  <a:gd name="T7" fmla="*/ 0 h 681"/>
                  <a:gd name="T8" fmla="*/ 44 w 263"/>
                  <a:gd name="T9" fmla="*/ 228 h 681"/>
                  <a:gd name="T10" fmla="*/ 31 w 263"/>
                  <a:gd name="T11" fmla="*/ 205 h 681"/>
                  <a:gd name="T12" fmla="*/ 27 w 263"/>
                  <a:gd name="T13" fmla="*/ 207 h 681"/>
                  <a:gd name="T14" fmla="*/ 23 w 263"/>
                  <a:gd name="T15" fmla="*/ 225 h 681"/>
                  <a:gd name="T16" fmla="*/ 21 w 263"/>
                  <a:gd name="T17" fmla="*/ 258 h 681"/>
                  <a:gd name="T18" fmla="*/ 201 w 263"/>
                  <a:gd name="T19" fmla="*/ 681 h 681"/>
                  <a:gd name="T20" fmla="*/ 189 w 263"/>
                  <a:gd name="T21" fmla="*/ 659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681">
                    <a:moveTo>
                      <a:pt x="189" y="659"/>
                    </a:moveTo>
                    <a:cubicBezTo>
                      <a:pt x="142" y="568"/>
                      <a:pt x="118" y="481"/>
                      <a:pt x="103" y="423"/>
                    </a:cubicBezTo>
                    <a:cubicBezTo>
                      <a:pt x="138" y="453"/>
                      <a:pt x="163" y="471"/>
                      <a:pt x="263" y="506"/>
                    </a:cubicBezTo>
                    <a:cubicBezTo>
                      <a:pt x="114" y="394"/>
                      <a:pt x="0" y="279"/>
                      <a:pt x="114" y="0"/>
                    </a:cubicBezTo>
                    <a:cubicBezTo>
                      <a:pt x="54" y="86"/>
                      <a:pt x="48" y="168"/>
                      <a:pt x="44" y="228"/>
                    </a:cubicBezTo>
                    <a:cubicBezTo>
                      <a:pt x="41" y="221"/>
                      <a:pt x="36" y="211"/>
                      <a:pt x="31" y="205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5" y="212"/>
                      <a:pt x="23" y="220"/>
                      <a:pt x="23" y="225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26" y="282"/>
                      <a:pt x="74" y="497"/>
                      <a:pt x="201" y="681"/>
                    </a:cubicBezTo>
                    <a:cubicBezTo>
                      <a:pt x="197" y="675"/>
                      <a:pt x="192" y="666"/>
                      <a:pt x="189" y="6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990601" y="4619625"/>
                <a:ext cx="9525" cy="55563"/>
              </a:xfrm>
              <a:custGeom>
                <a:avLst/>
                <a:gdLst>
                  <a:gd name="T0" fmla="*/ 21 w 22"/>
                  <a:gd name="T1" fmla="*/ 0 h 113"/>
                  <a:gd name="T2" fmla="*/ 20 w 22"/>
                  <a:gd name="T3" fmla="*/ 0 h 113"/>
                  <a:gd name="T4" fmla="*/ 18 w 22"/>
                  <a:gd name="T5" fmla="*/ 4 h 113"/>
                  <a:gd name="T6" fmla="*/ 2 w 22"/>
                  <a:gd name="T7" fmla="*/ 82 h 113"/>
                  <a:gd name="T8" fmla="*/ 4 w 22"/>
                  <a:gd name="T9" fmla="*/ 113 h 113"/>
                  <a:gd name="T10" fmla="*/ 21 w 22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3">
                    <a:moveTo>
                      <a:pt x="2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9" y="2"/>
                      <a:pt x="18" y="4"/>
                    </a:cubicBezTo>
                    <a:cubicBezTo>
                      <a:pt x="12" y="22"/>
                      <a:pt x="5" y="56"/>
                      <a:pt x="2" y="82"/>
                    </a:cubicBezTo>
                    <a:cubicBezTo>
                      <a:pt x="2" y="87"/>
                      <a:pt x="0" y="111"/>
                      <a:pt x="4" y="113"/>
                    </a:cubicBezTo>
                    <a:cubicBezTo>
                      <a:pt x="12" y="111"/>
                      <a:pt x="22" y="7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-360363" y="4551363"/>
                <a:ext cx="104775" cy="331788"/>
              </a:xfrm>
              <a:custGeom>
                <a:avLst/>
                <a:gdLst>
                  <a:gd name="T0" fmla="*/ 200 w 236"/>
                  <a:gd name="T1" fmla="*/ 190 h 684"/>
                  <a:gd name="T2" fmla="*/ 189 w 236"/>
                  <a:gd name="T3" fmla="*/ 214 h 684"/>
                  <a:gd name="T4" fmla="*/ 96 w 236"/>
                  <a:gd name="T5" fmla="*/ 0 h 684"/>
                  <a:gd name="T6" fmla="*/ 97 w 236"/>
                  <a:gd name="T7" fmla="*/ 8 h 684"/>
                  <a:gd name="T8" fmla="*/ 0 w 236"/>
                  <a:gd name="T9" fmla="*/ 512 h 684"/>
                  <a:gd name="T10" fmla="*/ 154 w 236"/>
                  <a:gd name="T11" fmla="*/ 414 h 684"/>
                  <a:gd name="T12" fmla="*/ 87 w 236"/>
                  <a:gd name="T13" fmla="*/ 684 h 684"/>
                  <a:gd name="T14" fmla="*/ 216 w 236"/>
                  <a:gd name="T15" fmla="*/ 243 h 684"/>
                  <a:gd name="T16" fmla="*/ 211 w 236"/>
                  <a:gd name="T17" fmla="*/ 210 h 684"/>
                  <a:gd name="T18" fmla="*/ 200 w 236"/>
                  <a:gd name="T19" fmla="*/ 19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684">
                    <a:moveTo>
                      <a:pt x="200" y="190"/>
                    </a:moveTo>
                    <a:cubicBezTo>
                      <a:pt x="195" y="196"/>
                      <a:pt x="191" y="207"/>
                      <a:pt x="189" y="214"/>
                    </a:cubicBezTo>
                    <a:cubicBezTo>
                      <a:pt x="178" y="155"/>
                      <a:pt x="164" y="81"/>
                      <a:pt x="96" y="0"/>
                    </a:cubicBezTo>
                    <a:cubicBezTo>
                      <a:pt x="96" y="3"/>
                      <a:pt x="97" y="6"/>
                      <a:pt x="97" y="8"/>
                    </a:cubicBezTo>
                    <a:cubicBezTo>
                      <a:pt x="236" y="265"/>
                      <a:pt x="135" y="388"/>
                      <a:pt x="0" y="512"/>
                    </a:cubicBezTo>
                    <a:cubicBezTo>
                      <a:pt x="97" y="469"/>
                      <a:pt x="122" y="449"/>
                      <a:pt x="154" y="414"/>
                    </a:cubicBezTo>
                    <a:cubicBezTo>
                      <a:pt x="139" y="521"/>
                      <a:pt x="125" y="588"/>
                      <a:pt x="87" y="684"/>
                    </a:cubicBezTo>
                    <a:cubicBezTo>
                      <a:pt x="195" y="480"/>
                      <a:pt x="215" y="253"/>
                      <a:pt x="216" y="243"/>
                    </a:cubicBezTo>
                    <a:cubicBezTo>
                      <a:pt x="211" y="210"/>
                      <a:pt x="211" y="210"/>
                      <a:pt x="211" y="210"/>
                    </a:cubicBezTo>
                    <a:cubicBezTo>
                      <a:pt x="206" y="193"/>
                      <a:pt x="206" y="193"/>
                      <a:pt x="2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-290513" y="4576763"/>
                <a:ext cx="17463" cy="53975"/>
              </a:xfrm>
              <a:custGeom>
                <a:avLst/>
                <a:gdLst>
                  <a:gd name="T0" fmla="*/ 30 w 38"/>
                  <a:gd name="T1" fmla="*/ 111 h 111"/>
                  <a:gd name="T2" fmla="*/ 4 w 38"/>
                  <a:gd name="T3" fmla="*/ 4 h 111"/>
                  <a:gd name="T4" fmla="*/ 2 w 38"/>
                  <a:gd name="T5" fmla="*/ 0 h 111"/>
                  <a:gd name="T6" fmla="*/ 1 w 38"/>
                  <a:gd name="T7" fmla="*/ 0 h 111"/>
                  <a:gd name="T8" fmla="*/ 8 w 38"/>
                  <a:gd name="T9" fmla="*/ 38 h 111"/>
                  <a:gd name="T10" fmla="*/ 30 w 38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11">
                    <a:moveTo>
                      <a:pt x="30" y="111"/>
                    </a:moveTo>
                    <a:cubicBezTo>
                      <a:pt x="38" y="106"/>
                      <a:pt x="21" y="40"/>
                      <a:pt x="4" y="4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8" y="38"/>
                    </a:cubicBezTo>
                    <a:cubicBezTo>
                      <a:pt x="19" y="87"/>
                      <a:pt x="26" y="110"/>
                      <a:pt x="3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-266701" y="4652963"/>
                <a:ext cx="1588" cy="15875"/>
              </a:xfrm>
              <a:custGeom>
                <a:avLst/>
                <a:gdLst>
                  <a:gd name="T0" fmla="*/ 5 w 5"/>
                  <a:gd name="T1" fmla="*/ 33 h 33"/>
                  <a:gd name="T2" fmla="*/ 0 w 5"/>
                  <a:gd name="T3" fmla="*/ 0 h 33"/>
                  <a:gd name="T4" fmla="*/ 3 w 5"/>
                  <a:gd name="T5" fmla="*/ 31 h 33"/>
                  <a:gd name="T6" fmla="*/ 5 w 5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3">
                    <a:moveTo>
                      <a:pt x="5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2" y="21"/>
                      <a:pt x="3" y="31"/>
                    </a:cubicBezTo>
                    <a:cubicBezTo>
                      <a:pt x="5" y="32"/>
                      <a:pt x="5" y="32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8"/>
              <p:cNvSpPr>
                <a:spLocks/>
              </p:cNvSpPr>
              <p:nvPr/>
            </p:nvSpPr>
            <p:spPr bwMode="auto">
              <a:xfrm>
                <a:off x="-995363" y="4699000"/>
                <a:ext cx="0" cy="15875"/>
              </a:xfrm>
              <a:custGeom>
                <a:avLst/>
                <a:gdLst>
                  <a:gd name="T0" fmla="*/ 2 w 2"/>
                  <a:gd name="T1" fmla="*/ 0 h 33"/>
                  <a:gd name="T2" fmla="*/ 0 w 2"/>
                  <a:gd name="T3" fmla="*/ 33 h 33"/>
                  <a:gd name="T4" fmla="*/ 1 w 2"/>
                  <a:gd name="T5" fmla="*/ 31 h 33"/>
                  <a:gd name="T6" fmla="*/ 2 w 2"/>
                  <a:gd name="T7" fmla="*/ 31 h 33"/>
                  <a:gd name="T8" fmla="*/ 2 w 2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3">
                    <a:moveTo>
                      <a:pt x="2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17"/>
                      <a:pt x="1" y="1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-995363" y="4716463"/>
                <a:ext cx="63500" cy="238125"/>
              </a:xfrm>
              <a:custGeom>
                <a:avLst/>
                <a:gdLst>
                  <a:gd name="T0" fmla="*/ 118 w 143"/>
                  <a:gd name="T1" fmla="*/ 253 h 492"/>
                  <a:gd name="T2" fmla="*/ 127 w 143"/>
                  <a:gd name="T3" fmla="*/ 251 h 492"/>
                  <a:gd name="T4" fmla="*/ 38 w 143"/>
                  <a:gd name="T5" fmla="*/ 234 h 492"/>
                  <a:gd name="T6" fmla="*/ 1 w 143"/>
                  <a:gd name="T7" fmla="*/ 0 h 492"/>
                  <a:gd name="T8" fmla="*/ 126 w 143"/>
                  <a:gd name="T9" fmla="*/ 467 h 492"/>
                  <a:gd name="T10" fmla="*/ 143 w 143"/>
                  <a:gd name="T11" fmla="*/ 492 h 492"/>
                  <a:gd name="T12" fmla="*/ 118 w 143"/>
                  <a:gd name="T13" fmla="*/ 25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492">
                    <a:moveTo>
                      <a:pt x="118" y="253"/>
                    </a:moveTo>
                    <a:cubicBezTo>
                      <a:pt x="121" y="252"/>
                      <a:pt x="124" y="252"/>
                      <a:pt x="127" y="251"/>
                    </a:cubicBezTo>
                    <a:cubicBezTo>
                      <a:pt x="55" y="191"/>
                      <a:pt x="46" y="205"/>
                      <a:pt x="38" y="234"/>
                    </a:cubicBezTo>
                    <a:cubicBezTo>
                      <a:pt x="21" y="154"/>
                      <a:pt x="5" y="71"/>
                      <a:pt x="1" y="0"/>
                    </a:cubicBezTo>
                    <a:cubicBezTo>
                      <a:pt x="0" y="164"/>
                      <a:pt x="28" y="308"/>
                      <a:pt x="126" y="467"/>
                    </a:cubicBezTo>
                    <a:cubicBezTo>
                      <a:pt x="131" y="474"/>
                      <a:pt x="137" y="483"/>
                      <a:pt x="143" y="492"/>
                    </a:cubicBezTo>
                    <a:cubicBezTo>
                      <a:pt x="100" y="427"/>
                      <a:pt x="12" y="277"/>
                      <a:pt x="11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>
                <a:off x="-985838" y="4743450"/>
                <a:ext cx="14288" cy="61913"/>
              </a:xfrm>
              <a:custGeom>
                <a:avLst/>
                <a:gdLst>
                  <a:gd name="T0" fmla="*/ 27 w 34"/>
                  <a:gd name="T1" fmla="*/ 90 h 127"/>
                  <a:gd name="T2" fmla="*/ 24 w 34"/>
                  <a:gd name="T3" fmla="*/ 8 h 127"/>
                  <a:gd name="T4" fmla="*/ 21 w 34"/>
                  <a:gd name="T5" fmla="*/ 5 h 127"/>
                  <a:gd name="T6" fmla="*/ 15 w 34"/>
                  <a:gd name="T7" fmla="*/ 121 h 127"/>
                  <a:gd name="T8" fmla="*/ 27 w 34"/>
                  <a:gd name="T9" fmla="*/ 9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7">
                    <a:moveTo>
                      <a:pt x="27" y="90"/>
                    </a:moveTo>
                    <a:cubicBezTo>
                      <a:pt x="27" y="88"/>
                      <a:pt x="34" y="30"/>
                      <a:pt x="24" y="8"/>
                    </a:cubicBezTo>
                    <a:cubicBezTo>
                      <a:pt x="24" y="7"/>
                      <a:pt x="22" y="5"/>
                      <a:pt x="21" y="5"/>
                    </a:cubicBezTo>
                    <a:cubicBezTo>
                      <a:pt x="5" y="0"/>
                      <a:pt x="0" y="98"/>
                      <a:pt x="15" y="121"/>
                    </a:cubicBezTo>
                    <a:cubicBezTo>
                      <a:pt x="20" y="127"/>
                      <a:pt x="24" y="116"/>
                      <a:pt x="27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-936626" y="4840288"/>
                <a:ext cx="169863" cy="254000"/>
              </a:xfrm>
              <a:custGeom>
                <a:avLst/>
                <a:gdLst>
                  <a:gd name="T0" fmla="*/ 204 w 385"/>
                  <a:gd name="T1" fmla="*/ 313 h 524"/>
                  <a:gd name="T2" fmla="*/ 299 w 385"/>
                  <a:gd name="T3" fmla="*/ 175 h 524"/>
                  <a:gd name="T4" fmla="*/ 312 w 385"/>
                  <a:gd name="T5" fmla="*/ 168 h 524"/>
                  <a:gd name="T6" fmla="*/ 143 w 385"/>
                  <a:gd name="T7" fmla="*/ 204 h 524"/>
                  <a:gd name="T8" fmla="*/ 0 w 385"/>
                  <a:gd name="T9" fmla="*/ 0 h 524"/>
                  <a:gd name="T10" fmla="*/ 106 w 385"/>
                  <a:gd name="T11" fmla="*/ 239 h 524"/>
                  <a:gd name="T12" fmla="*/ 139 w 385"/>
                  <a:gd name="T13" fmla="*/ 366 h 524"/>
                  <a:gd name="T14" fmla="*/ 164 w 385"/>
                  <a:gd name="T15" fmla="*/ 404 h 524"/>
                  <a:gd name="T16" fmla="*/ 169 w 385"/>
                  <a:gd name="T17" fmla="*/ 409 h 524"/>
                  <a:gd name="T18" fmla="*/ 169 w 385"/>
                  <a:gd name="T19" fmla="*/ 409 h 524"/>
                  <a:gd name="T20" fmla="*/ 186 w 385"/>
                  <a:gd name="T21" fmla="*/ 370 h 524"/>
                  <a:gd name="T22" fmla="*/ 385 w 385"/>
                  <a:gd name="T23" fmla="*/ 524 h 524"/>
                  <a:gd name="T24" fmla="*/ 204 w 385"/>
                  <a:gd name="T25" fmla="*/ 313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" h="524">
                    <a:moveTo>
                      <a:pt x="204" y="313"/>
                    </a:moveTo>
                    <a:cubicBezTo>
                      <a:pt x="186" y="238"/>
                      <a:pt x="234" y="207"/>
                      <a:pt x="299" y="175"/>
                    </a:cubicBezTo>
                    <a:cubicBezTo>
                      <a:pt x="303" y="173"/>
                      <a:pt x="308" y="170"/>
                      <a:pt x="312" y="168"/>
                    </a:cubicBezTo>
                    <a:cubicBezTo>
                      <a:pt x="189" y="143"/>
                      <a:pt x="165" y="174"/>
                      <a:pt x="143" y="204"/>
                    </a:cubicBezTo>
                    <a:cubicBezTo>
                      <a:pt x="112" y="143"/>
                      <a:pt x="88" y="95"/>
                      <a:pt x="0" y="0"/>
                    </a:cubicBezTo>
                    <a:cubicBezTo>
                      <a:pt x="105" y="236"/>
                      <a:pt x="105" y="236"/>
                      <a:pt x="106" y="239"/>
                    </a:cubicBezTo>
                    <a:cubicBezTo>
                      <a:pt x="119" y="281"/>
                      <a:pt x="124" y="325"/>
                      <a:pt x="139" y="366"/>
                    </a:cubicBezTo>
                    <a:cubicBezTo>
                      <a:pt x="142" y="376"/>
                      <a:pt x="149" y="391"/>
                      <a:pt x="164" y="404"/>
                    </a:cubicBezTo>
                    <a:cubicBezTo>
                      <a:pt x="169" y="409"/>
                      <a:pt x="169" y="409"/>
                      <a:pt x="169" y="409"/>
                    </a:cubicBezTo>
                    <a:cubicBezTo>
                      <a:pt x="169" y="409"/>
                      <a:pt x="169" y="409"/>
                      <a:pt x="169" y="409"/>
                    </a:cubicBezTo>
                    <a:cubicBezTo>
                      <a:pt x="185" y="373"/>
                      <a:pt x="185" y="373"/>
                      <a:pt x="186" y="370"/>
                    </a:cubicBezTo>
                    <a:cubicBezTo>
                      <a:pt x="226" y="415"/>
                      <a:pt x="278" y="467"/>
                      <a:pt x="385" y="524"/>
                    </a:cubicBezTo>
                    <a:cubicBezTo>
                      <a:pt x="243" y="432"/>
                      <a:pt x="210" y="339"/>
                      <a:pt x="204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-892176" y="4852988"/>
                <a:ext cx="30163" cy="63500"/>
              </a:xfrm>
              <a:custGeom>
                <a:avLst/>
                <a:gdLst>
                  <a:gd name="T0" fmla="*/ 65 w 67"/>
                  <a:gd name="T1" fmla="*/ 81 h 131"/>
                  <a:gd name="T2" fmla="*/ 43 w 67"/>
                  <a:gd name="T3" fmla="*/ 3 h 131"/>
                  <a:gd name="T4" fmla="*/ 38 w 67"/>
                  <a:gd name="T5" fmla="*/ 2 h 131"/>
                  <a:gd name="T6" fmla="*/ 29 w 67"/>
                  <a:gd name="T7" fmla="*/ 112 h 131"/>
                  <a:gd name="T8" fmla="*/ 65 w 67"/>
                  <a:gd name="T9" fmla="*/ 8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31">
                    <a:moveTo>
                      <a:pt x="65" y="81"/>
                    </a:moveTo>
                    <a:cubicBezTo>
                      <a:pt x="67" y="58"/>
                      <a:pt x="63" y="16"/>
                      <a:pt x="43" y="3"/>
                    </a:cubicBezTo>
                    <a:cubicBezTo>
                      <a:pt x="41" y="3"/>
                      <a:pt x="39" y="2"/>
                      <a:pt x="38" y="2"/>
                    </a:cubicBezTo>
                    <a:cubicBezTo>
                      <a:pt x="11" y="0"/>
                      <a:pt x="0" y="77"/>
                      <a:pt x="29" y="112"/>
                    </a:cubicBezTo>
                    <a:cubicBezTo>
                      <a:pt x="45" y="131"/>
                      <a:pt x="62" y="117"/>
                      <a:pt x="65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-795338" y="4922838"/>
                <a:ext cx="177800" cy="192088"/>
              </a:xfrm>
              <a:custGeom>
                <a:avLst/>
                <a:gdLst>
                  <a:gd name="T0" fmla="*/ 266 w 402"/>
                  <a:gd name="T1" fmla="*/ 219 h 398"/>
                  <a:gd name="T2" fmla="*/ 387 w 402"/>
                  <a:gd name="T3" fmla="*/ 53 h 398"/>
                  <a:gd name="T4" fmla="*/ 402 w 402"/>
                  <a:gd name="T5" fmla="*/ 41 h 398"/>
                  <a:gd name="T6" fmla="*/ 200 w 402"/>
                  <a:gd name="T7" fmla="*/ 143 h 398"/>
                  <a:gd name="T8" fmla="*/ 0 w 402"/>
                  <a:gd name="T9" fmla="*/ 0 h 398"/>
                  <a:gd name="T10" fmla="*/ 120 w 402"/>
                  <a:gd name="T11" fmla="*/ 369 h 398"/>
                  <a:gd name="T12" fmla="*/ 222 w 402"/>
                  <a:gd name="T13" fmla="*/ 302 h 398"/>
                  <a:gd name="T14" fmla="*/ 395 w 402"/>
                  <a:gd name="T15" fmla="*/ 398 h 398"/>
                  <a:gd name="T16" fmla="*/ 266 w 402"/>
                  <a:gd name="T17" fmla="*/ 21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2" h="398">
                    <a:moveTo>
                      <a:pt x="266" y="219"/>
                    </a:moveTo>
                    <a:cubicBezTo>
                      <a:pt x="265" y="155"/>
                      <a:pt x="315" y="110"/>
                      <a:pt x="387" y="53"/>
                    </a:cubicBezTo>
                    <a:cubicBezTo>
                      <a:pt x="392" y="49"/>
                      <a:pt x="397" y="45"/>
                      <a:pt x="402" y="41"/>
                    </a:cubicBezTo>
                    <a:cubicBezTo>
                      <a:pt x="262" y="61"/>
                      <a:pt x="230" y="102"/>
                      <a:pt x="200" y="143"/>
                    </a:cubicBezTo>
                    <a:cubicBezTo>
                      <a:pt x="165" y="96"/>
                      <a:pt x="128" y="47"/>
                      <a:pt x="0" y="0"/>
                    </a:cubicBezTo>
                    <a:cubicBezTo>
                      <a:pt x="145" y="154"/>
                      <a:pt x="189" y="200"/>
                      <a:pt x="120" y="369"/>
                    </a:cubicBezTo>
                    <a:cubicBezTo>
                      <a:pt x="180" y="353"/>
                      <a:pt x="207" y="320"/>
                      <a:pt x="222" y="302"/>
                    </a:cubicBezTo>
                    <a:cubicBezTo>
                      <a:pt x="249" y="326"/>
                      <a:pt x="294" y="367"/>
                      <a:pt x="395" y="398"/>
                    </a:cubicBezTo>
                    <a:cubicBezTo>
                      <a:pt x="302" y="341"/>
                      <a:pt x="267" y="268"/>
                      <a:pt x="266" y="2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"/>
              <p:cNvSpPr>
                <a:spLocks/>
              </p:cNvSpPr>
              <p:nvPr/>
            </p:nvSpPr>
            <p:spPr bwMode="auto">
              <a:xfrm>
                <a:off x="-730251" y="4906963"/>
                <a:ext cx="36513" cy="63500"/>
              </a:xfrm>
              <a:custGeom>
                <a:avLst/>
                <a:gdLst>
                  <a:gd name="T0" fmla="*/ 79 w 80"/>
                  <a:gd name="T1" fmla="*/ 69 h 131"/>
                  <a:gd name="T2" fmla="*/ 44 w 80"/>
                  <a:gd name="T3" fmla="*/ 0 h 131"/>
                  <a:gd name="T4" fmla="*/ 41 w 80"/>
                  <a:gd name="T5" fmla="*/ 0 h 131"/>
                  <a:gd name="T6" fmla="*/ 30 w 80"/>
                  <a:gd name="T7" fmla="*/ 109 h 131"/>
                  <a:gd name="T8" fmla="*/ 79 w 80"/>
                  <a:gd name="T9" fmla="*/ 6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31">
                    <a:moveTo>
                      <a:pt x="79" y="69"/>
                    </a:moveTo>
                    <a:cubicBezTo>
                      <a:pt x="80" y="43"/>
                      <a:pt x="69" y="5"/>
                      <a:pt x="4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" y="2"/>
                      <a:pt x="0" y="79"/>
                      <a:pt x="30" y="109"/>
                    </a:cubicBezTo>
                    <a:cubicBezTo>
                      <a:pt x="53" y="131"/>
                      <a:pt x="78" y="110"/>
                      <a:pt x="7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-434976" y="4895850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/>
              <p:cNvSpPr>
                <a:spLocks/>
              </p:cNvSpPr>
              <p:nvPr/>
            </p:nvSpPr>
            <p:spPr bwMode="auto">
              <a:xfrm>
                <a:off x="-614363" y="4895850"/>
                <a:ext cx="179388" cy="217488"/>
              </a:xfrm>
              <a:custGeom>
                <a:avLst/>
                <a:gdLst>
                  <a:gd name="T0" fmla="*/ 215 w 405"/>
                  <a:gd name="T1" fmla="*/ 171 h 448"/>
                  <a:gd name="T2" fmla="*/ 0 w 405"/>
                  <a:gd name="T3" fmla="*/ 95 h 448"/>
                  <a:gd name="T4" fmla="*/ 16 w 405"/>
                  <a:gd name="T5" fmla="*/ 105 h 448"/>
                  <a:gd name="T6" fmla="*/ 157 w 405"/>
                  <a:gd name="T7" fmla="*/ 255 h 448"/>
                  <a:gd name="T8" fmla="*/ 47 w 405"/>
                  <a:gd name="T9" fmla="*/ 448 h 448"/>
                  <a:gd name="T10" fmla="*/ 212 w 405"/>
                  <a:gd name="T11" fmla="*/ 332 h 448"/>
                  <a:gd name="T12" fmla="*/ 325 w 405"/>
                  <a:gd name="T13" fmla="*/ 383 h 448"/>
                  <a:gd name="T14" fmla="*/ 393 w 405"/>
                  <a:gd name="T15" fmla="*/ 17 h 448"/>
                  <a:gd name="T16" fmla="*/ 405 w 405"/>
                  <a:gd name="T17" fmla="*/ 0 h 448"/>
                  <a:gd name="T18" fmla="*/ 215 w 405"/>
                  <a:gd name="T19" fmla="*/ 17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448">
                    <a:moveTo>
                      <a:pt x="215" y="171"/>
                    </a:moveTo>
                    <a:cubicBezTo>
                      <a:pt x="180" y="135"/>
                      <a:pt x="143" y="97"/>
                      <a:pt x="0" y="95"/>
                    </a:cubicBezTo>
                    <a:cubicBezTo>
                      <a:pt x="5" y="98"/>
                      <a:pt x="11" y="102"/>
                      <a:pt x="16" y="105"/>
                    </a:cubicBezTo>
                    <a:cubicBezTo>
                      <a:pt x="85" y="147"/>
                      <a:pt x="151" y="188"/>
                      <a:pt x="157" y="255"/>
                    </a:cubicBezTo>
                    <a:cubicBezTo>
                      <a:pt x="161" y="304"/>
                      <a:pt x="135" y="380"/>
                      <a:pt x="47" y="448"/>
                    </a:cubicBezTo>
                    <a:cubicBezTo>
                      <a:pt x="146" y="405"/>
                      <a:pt x="187" y="359"/>
                      <a:pt x="212" y="332"/>
                    </a:cubicBezTo>
                    <a:cubicBezTo>
                      <a:pt x="229" y="348"/>
                      <a:pt x="261" y="377"/>
                      <a:pt x="325" y="383"/>
                    </a:cubicBezTo>
                    <a:cubicBezTo>
                      <a:pt x="230" y="230"/>
                      <a:pt x="278" y="168"/>
                      <a:pt x="393" y="17"/>
                    </a:cubicBezTo>
                    <a:cubicBezTo>
                      <a:pt x="397" y="12"/>
                      <a:pt x="402" y="5"/>
                      <a:pt x="405" y="0"/>
                    </a:cubicBezTo>
                    <a:cubicBezTo>
                      <a:pt x="279" y="64"/>
                      <a:pt x="244" y="123"/>
                      <a:pt x="215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-541338" y="4892675"/>
                <a:ext cx="34925" cy="65088"/>
              </a:xfrm>
              <a:custGeom>
                <a:avLst/>
                <a:gdLst>
                  <a:gd name="T0" fmla="*/ 28 w 79"/>
                  <a:gd name="T1" fmla="*/ 115 h 135"/>
                  <a:gd name="T2" fmla="*/ 77 w 79"/>
                  <a:gd name="T3" fmla="*/ 61 h 135"/>
                  <a:gd name="T4" fmla="*/ 37 w 79"/>
                  <a:gd name="T5" fmla="*/ 4 h 135"/>
                  <a:gd name="T6" fmla="*/ 28 w 79"/>
                  <a:gd name="T7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35">
                    <a:moveTo>
                      <a:pt x="28" y="115"/>
                    </a:moveTo>
                    <a:cubicBezTo>
                      <a:pt x="51" y="135"/>
                      <a:pt x="79" y="104"/>
                      <a:pt x="77" y="61"/>
                    </a:cubicBezTo>
                    <a:cubicBezTo>
                      <a:pt x="76" y="36"/>
                      <a:pt x="63" y="0"/>
                      <a:pt x="37" y="4"/>
                    </a:cubicBezTo>
                    <a:cubicBezTo>
                      <a:pt x="1" y="15"/>
                      <a:pt x="0" y="93"/>
                      <a:pt x="28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/>
              <p:cNvSpPr>
                <a:spLocks/>
              </p:cNvSpPr>
              <p:nvPr/>
            </p:nvSpPr>
            <p:spPr bwMode="auto">
              <a:xfrm>
                <a:off x="-447676" y="4795838"/>
                <a:ext cx="139700" cy="276225"/>
              </a:xfrm>
              <a:custGeom>
                <a:avLst/>
                <a:gdLst>
                  <a:gd name="T0" fmla="*/ 31 w 317"/>
                  <a:gd name="T1" fmla="*/ 206 h 568"/>
                  <a:gd name="T2" fmla="*/ 159 w 317"/>
                  <a:gd name="T3" fmla="*/ 321 h 568"/>
                  <a:gd name="T4" fmla="*/ 0 w 317"/>
                  <a:gd name="T5" fmla="*/ 568 h 568"/>
                  <a:gd name="T6" fmla="*/ 182 w 317"/>
                  <a:gd name="T7" fmla="*/ 388 h 568"/>
                  <a:gd name="T8" fmla="*/ 197 w 317"/>
                  <a:gd name="T9" fmla="*/ 426 h 568"/>
                  <a:gd name="T10" fmla="*/ 198 w 317"/>
                  <a:gd name="T11" fmla="*/ 425 h 568"/>
                  <a:gd name="T12" fmla="*/ 203 w 317"/>
                  <a:gd name="T13" fmla="*/ 419 h 568"/>
                  <a:gd name="T14" fmla="*/ 243 w 317"/>
                  <a:gd name="T15" fmla="*/ 261 h 568"/>
                  <a:gd name="T16" fmla="*/ 312 w 317"/>
                  <a:gd name="T17" fmla="*/ 19 h 568"/>
                  <a:gd name="T18" fmla="*/ 317 w 317"/>
                  <a:gd name="T19" fmla="*/ 0 h 568"/>
                  <a:gd name="T20" fmla="*/ 206 w 317"/>
                  <a:gd name="T21" fmla="*/ 217 h 568"/>
                  <a:gd name="T22" fmla="*/ 31 w 317"/>
                  <a:gd name="T23" fmla="*/ 206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7" h="568">
                    <a:moveTo>
                      <a:pt x="31" y="206"/>
                    </a:moveTo>
                    <a:cubicBezTo>
                      <a:pt x="95" y="226"/>
                      <a:pt x="166" y="247"/>
                      <a:pt x="159" y="321"/>
                    </a:cubicBezTo>
                    <a:cubicBezTo>
                      <a:pt x="155" y="368"/>
                      <a:pt x="129" y="462"/>
                      <a:pt x="0" y="568"/>
                    </a:cubicBezTo>
                    <a:cubicBezTo>
                      <a:pt x="91" y="505"/>
                      <a:pt x="138" y="450"/>
                      <a:pt x="182" y="388"/>
                    </a:cubicBezTo>
                    <a:cubicBezTo>
                      <a:pt x="186" y="401"/>
                      <a:pt x="198" y="411"/>
                      <a:pt x="197" y="426"/>
                    </a:cubicBezTo>
                    <a:cubicBezTo>
                      <a:pt x="198" y="425"/>
                      <a:pt x="198" y="425"/>
                      <a:pt x="198" y="425"/>
                    </a:cubicBezTo>
                    <a:cubicBezTo>
                      <a:pt x="203" y="419"/>
                      <a:pt x="203" y="419"/>
                      <a:pt x="203" y="419"/>
                    </a:cubicBezTo>
                    <a:cubicBezTo>
                      <a:pt x="220" y="401"/>
                      <a:pt x="220" y="401"/>
                      <a:pt x="243" y="261"/>
                    </a:cubicBezTo>
                    <a:cubicBezTo>
                      <a:pt x="244" y="250"/>
                      <a:pt x="244" y="250"/>
                      <a:pt x="312" y="19"/>
                    </a:cubicBezTo>
                    <a:cubicBezTo>
                      <a:pt x="313" y="13"/>
                      <a:pt x="316" y="6"/>
                      <a:pt x="317" y="0"/>
                    </a:cubicBezTo>
                    <a:cubicBezTo>
                      <a:pt x="247" y="100"/>
                      <a:pt x="227" y="157"/>
                      <a:pt x="206" y="217"/>
                    </a:cubicBezTo>
                    <a:cubicBezTo>
                      <a:pt x="182" y="191"/>
                      <a:pt x="154" y="162"/>
                      <a:pt x="31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/>
              <p:cNvSpPr>
                <a:spLocks/>
              </p:cNvSpPr>
              <p:nvPr/>
            </p:nvSpPr>
            <p:spPr bwMode="auto">
              <a:xfrm>
                <a:off x="-377826" y="4813300"/>
                <a:ext cx="28575" cy="68263"/>
              </a:xfrm>
              <a:custGeom>
                <a:avLst/>
                <a:gdLst>
                  <a:gd name="T0" fmla="*/ 29 w 65"/>
                  <a:gd name="T1" fmla="*/ 125 h 138"/>
                  <a:gd name="T2" fmla="*/ 60 w 65"/>
                  <a:gd name="T3" fmla="*/ 57 h 138"/>
                  <a:gd name="T4" fmla="*/ 24 w 65"/>
                  <a:gd name="T5" fmla="*/ 11 h 138"/>
                  <a:gd name="T6" fmla="*/ 29 w 65"/>
                  <a:gd name="T7" fmla="*/ 12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38">
                    <a:moveTo>
                      <a:pt x="29" y="125"/>
                    </a:moveTo>
                    <a:cubicBezTo>
                      <a:pt x="47" y="138"/>
                      <a:pt x="65" y="98"/>
                      <a:pt x="60" y="57"/>
                    </a:cubicBezTo>
                    <a:cubicBezTo>
                      <a:pt x="57" y="31"/>
                      <a:pt x="43" y="0"/>
                      <a:pt x="24" y="11"/>
                    </a:cubicBezTo>
                    <a:cubicBezTo>
                      <a:pt x="0" y="32"/>
                      <a:pt x="7" y="110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/>
              <p:cNvSpPr>
                <a:spLocks/>
              </p:cNvSpPr>
              <p:nvPr/>
            </p:nvSpPr>
            <p:spPr bwMode="auto">
              <a:xfrm>
                <a:off x="-306388" y="4670425"/>
                <a:ext cx="46038" cy="211138"/>
              </a:xfrm>
              <a:custGeom>
                <a:avLst/>
                <a:gdLst>
                  <a:gd name="T0" fmla="*/ 90 w 104"/>
                  <a:gd name="T1" fmla="*/ 0 h 435"/>
                  <a:gd name="T2" fmla="*/ 81 w 104"/>
                  <a:gd name="T3" fmla="*/ 234 h 435"/>
                  <a:gd name="T4" fmla="*/ 0 w 104"/>
                  <a:gd name="T5" fmla="*/ 255 h 435"/>
                  <a:gd name="T6" fmla="*/ 38 w 104"/>
                  <a:gd name="T7" fmla="*/ 435 h 435"/>
                  <a:gd name="T8" fmla="*/ 46 w 104"/>
                  <a:gd name="T9" fmla="*/ 415 h 435"/>
                  <a:gd name="T10" fmla="*/ 80 w 104"/>
                  <a:gd name="T11" fmla="*/ 305 h 435"/>
                  <a:gd name="T12" fmla="*/ 93 w 104"/>
                  <a:gd name="T13" fmla="*/ 19 h 435"/>
                  <a:gd name="T14" fmla="*/ 90 w 104"/>
                  <a:gd name="T15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435">
                    <a:moveTo>
                      <a:pt x="90" y="0"/>
                    </a:moveTo>
                    <a:cubicBezTo>
                      <a:pt x="94" y="75"/>
                      <a:pt x="86" y="174"/>
                      <a:pt x="81" y="234"/>
                    </a:cubicBezTo>
                    <a:cubicBezTo>
                      <a:pt x="71" y="209"/>
                      <a:pt x="63" y="188"/>
                      <a:pt x="0" y="255"/>
                    </a:cubicBezTo>
                    <a:cubicBezTo>
                      <a:pt x="69" y="267"/>
                      <a:pt x="81" y="327"/>
                      <a:pt x="38" y="435"/>
                    </a:cubicBezTo>
                    <a:cubicBezTo>
                      <a:pt x="41" y="428"/>
                      <a:pt x="44" y="422"/>
                      <a:pt x="46" y="415"/>
                    </a:cubicBezTo>
                    <a:cubicBezTo>
                      <a:pt x="58" y="383"/>
                      <a:pt x="71" y="339"/>
                      <a:pt x="80" y="305"/>
                    </a:cubicBezTo>
                    <a:cubicBezTo>
                      <a:pt x="94" y="243"/>
                      <a:pt x="104" y="126"/>
                      <a:pt x="93" y="19"/>
                    </a:cubicBezTo>
                    <a:cubicBezTo>
                      <a:pt x="92" y="13"/>
                      <a:pt x="91" y="5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/>
              <p:cNvSpPr>
                <a:spLocks/>
              </p:cNvSpPr>
              <p:nvPr/>
            </p:nvSpPr>
            <p:spPr bwMode="auto">
              <a:xfrm>
                <a:off x="-285751" y="4697413"/>
                <a:ext cx="17463" cy="63500"/>
              </a:xfrm>
              <a:custGeom>
                <a:avLst/>
                <a:gdLst>
                  <a:gd name="T0" fmla="*/ 30 w 37"/>
                  <a:gd name="T1" fmla="*/ 51 h 130"/>
                  <a:gd name="T2" fmla="*/ 23 w 37"/>
                  <a:gd name="T3" fmla="*/ 26 h 130"/>
                  <a:gd name="T4" fmla="*/ 7 w 37"/>
                  <a:gd name="T5" fmla="*/ 13 h 130"/>
                  <a:gd name="T6" fmla="*/ 26 w 37"/>
                  <a:gd name="T7" fmla="*/ 125 h 130"/>
                  <a:gd name="T8" fmla="*/ 30 w 37"/>
                  <a:gd name="T9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30">
                    <a:moveTo>
                      <a:pt x="30" y="51"/>
                    </a:moveTo>
                    <a:cubicBezTo>
                      <a:pt x="29" y="46"/>
                      <a:pt x="27" y="35"/>
                      <a:pt x="23" y="26"/>
                    </a:cubicBezTo>
                    <a:cubicBezTo>
                      <a:pt x="22" y="23"/>
                      <a:pt x="13" y="0"/>
                      <a:pt x="7" y="13"/>
                    </a:cubicBezTo>
                    <a:cubicBezTo>
                      <a:pt x="0" y="37"/>
                      <a:pt x="18" y="120"/>
                      <a:pt x="26" y="125"/>
                    </a:cubicBezTo>
                    <a:cubicBezTo>
                      <a:pt x="33" y="130"/>
                      <a:pt x="37" y="88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86022" y="2400402"/>
              <a:ext cx="617276" cy="263238"/>
              <a:chOff x="908644" y="3404919"/>
              <a:chExt cx="1989827" cy="848565"/>
            </a:xfrm>
          </p:grpSpPr>
          <p:sp>
            <p:nvSpPr>
              <p:cNvPr id="57" name="Freeform 35"/>
              <p:cNvSpPr>
                <a:spLocks/>
              </p:cNvSpPr>
              <p:nvPr/>
            </p:nvSpPr>
            <p:spPr bwMode="auto">
              <a:xfrm flipH="1">
                <a:off x="908644" y="3404919"/>
                <a:ext cx="1989827" cy="848565"/>
              </a:xfrm>
              <a:custGeom>
                <a:avLst/>
                <a:gdLst>
                  <a:gd name="T0" fmla="*/ 2016 w 2045"/>
                  <a:gd name="T1" fmla="*/ 268 h 870"/>
                  <a:gd name="T2" fmla="*/ 1831 w 2045"/>
                  <a:gd name="T3" fmla="*/ 222 h 870"/>
                  <a:gd name="T4" fmla="*/ 1776 w 2045"/>
                  <a:gd name="T5" fmla="*/ 197 h 870"/>
                  <a:gd name="T6" fmla="*/ 1503 w 2045"/>
                  <a:gd name="T7" fmla="*/ 34 h 870"/>
                  <a:gd name="T8" fmla="*/ 903 w 2045"/>
                  <a:gd name="T9" fmla="*/ 25 h 870"/>
                  <a:gd name="T10" fmla="*/ 441 w 2045"/>
                  <a:gd name="T11" fmla="*/ 247 h 870"/>
                  <a:gd name="T12" fmla="*/ 386 w 2045"/>
                  <a:gd name="T13" fmla="*/ 268 h 870"/>
                  <a:gd name="T14" fmla="*/ 76 w 2045"/>
                  <a:gd name="T15" fmla="*/ 343 h 870"/>
                  <a:gd name="T16" fmla="*/ 42 w 2045"/>
                  <a:gd name="T17" fmla="*/ 381 h 870"/>
                  <a:gd name="T18" fmla="*/ 0 w 2045"/>
                  <a:gd name="T19" fmla="*/ 677 h 870"/>
                  <a:gd name="T20" fmla="*/ 29 w 2045"/>
                  <a:gd name="T21" fmla="*/ 707 h 870"/>
                  <a:gd name="T22" fmla="*/ 181 w 2045"/>
                  <a:gd name="T23" fmla="*/ 707 h 870"/>
                  <a:gd name="T24" fmla="*/ 374 w 2045"/>
                  <a:gd name="T25" fmla="*/ 870 h 870"/>
                  <a:gd name="T26" fmla="*/ 571 w 2045"/>
                  <a:gd name="T27" fmla="*/ 707 h 870"/>
                  <a:gd name="T28" fmla="*/ 1453 w 2045"/>
                  <a:gd name="T29" fmla="*/ 707 h 870"/>
                  <a:gd name="T30" fmla="*/ 1650 w 2045"/>
                  <a:gd name="T31" fmla="*/ 870 h 870"/>
                  <a:gd name="T32" fmla="*/ 1848 w 2045"/>
                  <a:gd name="T33" fmla="*/ 673 h 870"/>
                  <a:gd name="T34" fmla="*/ 1848 w 2045"/>
                  <a:gd name="T35" fmla="*/ 665 h 870"/>
                  <a:gd name="T36" fmla="*/ 2011 w 2045"/>
                  <a:gd name="T37" fmla="*/ 640 h 870"/>
                  <a:gd name="T38" fmla="*/ 2045 w 2045"/>
                  <a:gd name="T39" fmla="*/ 602 h 870"/>
                  <a:gd name="T40" fmla="*/ 2045 w 2045"/>
                  <a:gd name="T41" fmla="*/ 305 h 870"/>
                  <a:gd name="T42" fmla="*/ 2016 w 2045"/>
                  <a:gd name="T43" fmla="*/ 268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45" h="870">
                    <a:moveTo>
                      <a:pt x="2016" y="268"/>
                    </a:moveTo>
                    <a:cubicBezTo>
                      <a:pt x="2016" y="268"/>
                      <a:pt x="2016" y="268"/>
                      <a:pt x="1831" y="222"/>
                    </a:cubicBezTo>
                    <a:cubicBezTo>
                      <a:pt x="1814" y="218"/>
                      <a:pt x="1789" y="205"/>
                      <a:pt x="1776" y="197"/>
                    </a:cubicBezTo>
                    <a:cubicBezTo>
                      <a:pt x="1776" y="197"/>
                      <a:pt x="1776" y="197"/>
                      <a:pt x="1503" y="34"/>
                    </a:cubicBezTo>
                    <a:cubicBezTo>
                      <a:pt x="1214" y="0"/>
                      <a:pt x="903" y="25"/>
                      <a:pt x="903" y="25"/>
                    </a:cubicBezTo>
                    <a:cubicBezTo>
                      <a:pt x="819" y="46"/>
                      <a:pt x="441" y="247"/>
                      <a:pt x="441" y="247"/>
                    </a:cubicBezTo>
                    <a:cubicBezTo>
                      <a:pt x="428" y="255"/>
                      <a:pt x="403" y="264"/>
                      <a:pt x="386" y="268"/>
                    </a:cubicBezTo>
                    <a:cubicBezTo>
                      <a:pt x="386" y="268"/>
                      <a:pt x="386" y="268"/>
                      <a:pt x="76" y="343"/>
                    </a:cubicBezTo>
                    <a:cubicBezTo>
                      <a:pt x="59" y="347"/>
                      <a:pt x="46" y="364"/>
                      <a:pt x="42" y="381"/>
                    </a:cubicBezTo>
                    <a:cubicBezTo>
                      <a:pt x="42" y="381"/>
                      <a:pt x="42" y="381"/>
                      <a:pt x="0" y="677"/>
                    </a:cubicBezTo>
                    <a:cubicBezTo>
                      <a:pt x="0" y="694"/>
                      <a:pt x="13" y="707"/>
                      <a:pt x="29" y="707"/>
                    </a:cubicBezTo>
                    <a:cubicBezTo>
                      <a:pt x="29" y="707"/>
                      <a:pt x="29" y="707"/>
                      <a:pt x="181" y="707"/>
                    </a:cubicBezTo>
                    <a:cubicBezTo>
                      <a:pt x="197" y="799"/>
                      <a:pt x="277" y="870"/>
                      <a:pt x="374" y="870"/>
                    </a:cubicBezTo>
                    <a:cubicBezTo>
                      <a:pt x="474" y="870"/>
                      <a:pt x="554" y="799"/>
                      <a:pt x="571" y="707"/>
                    </a:cubicBezTo>
                    <a:cubicBezTo>
                      <a:pt x="571" y="707"/>
                      <a:pt x="571" y="707"/>
                      <a:pt x="1453" y="707"/>
                    </a:cubicBezTo>
                    <a:cubicBezTo>
                      <a:pt x="1470" y="799"/>
                      <a:pt x="1549" y="870"/>
                      <a:pt x="1650" y="870"/>
                    </a:cubicBezTo>
                    <a:cubicBezTo>
                      <a:pt x="1759" y="870"/>
                      <a:pt x="1848" y="782"/>
                      <a:pt x="1848" y="673"/>
                    </a:cubicBezTo>
                    <a:cubicBezTo>
                      <a:pt x="1848" y="669"/>
                      <a:pt x="1848" y="669"/>
                      <a:pt x="1848" y="665"/>
                    </a:cubicBezTo>
                    <a:cubicBezTo>
                      <a:pt x="1848" y="665"/>
                      <a:pt x="1848" y="665"/>
                      <a:pt x="2011" y="640"/>
                    </a:cubicBezTo>
                    <a:cubicBezTo>
                      <a:pt x="2028" y="636"/>
                      <a:pt x="2045" y="619"/>
                      <a:pt x="2045" y="602"/>
                    </a:cubicBezTo>
                    <a:cubicBezTo>
                      <a:pt x="2045" y="602"/>
                      <a:pt x="2045" y="602"/>
                      <a:pt x="2045" y="305"/>
                    </a:cubicBezTo>
                    <a:cubicBezTo>
                      <a:pt x="2045" y="289"/>
                      <a:pt x="2028" y="272"/>
                      <a:pt x="2016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492528" y="3526807"/>
                <a:ext cx="439360" cy="440262"/>
                <a:chOff x="2265363" y="2019300"/>
                <a:chExt cx="773113" cy="774700"/>
              </a:xfrm>
              <a:solidFill>
                <a:schemeClr val="bg1"/>
              </a:solidFill>
            </p:grpSpPr>
            <p:sp>
              <p:nvSpPr>
                <p:cNvPr id="52" name="Freeform 20129"/>
                <p:cNvSpPr>
                  <a:spLocks/>
                </p:cNvSpPr>
                <p:nvPr/>
              </p:nvSpPr>
              <p:spPr bwMode="auto">
                <a:xfrm>
                  <a:off x="2479676" y="2236788"/>
                  <a:ext cx="344488" cy="339725"/>
                </a:xfrm>
                <a:custGeom>
                  <a:avLst/>
                  <a:gdLst>
                    <a:gd name="T0" fmla="*/ 86 w 92"/>
                    <a:gd name="T1" fmla="*/ 0 h 91"/>
                    <a:gd name="T2" fmla="*/ 5 w 92"/>
                    <a:gd name="T3" fmla="*/ 0 h 91"/>
                    <a:gd name="T4" fmla="*/ 0 w 92"/>
                    <a:gd name="T5" fmla="*/ 5 h 91"/>
                    <a:gd name="T6" fmla="*/ 0 w 92"/>
                    <a:gd name="T7" fmla="*/ 86 h 91"/>
                    <a:gd name="T8" fmla="*/ 5 w 92"/>
                    <a:gd name="T9" fmla="*/ 91 h 91"/>
                    <a:gd name="T10" fmla="*/ 86 w 92"/>
                    <a:gd name="T11" fmla="*/ 91 h 91"/>
                    <a:gd name="T12" fmla="*/ 92 w 92"/>
                    <a:gd name="T13" fmla="*/ 86 h 91"/>
                    <a:gd name="T14" fmla="*/ 92 w 92"/>
                    <a:gd name="T15" fmla="*/ 5 h 91"/>
                    <a:gd name="T16" fmla="*/ 86 w 92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" h="91">
                      <a:moveTo>
                        <a:pt x="8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9"/>
                        <a:pt x="2" y="91"/>
                        <a:pt x="5" y="91"/>
                      </a:cubicBezTo>
                      <a:cubicBezTo>
                        <a:pt x="86" y="91"/>
                        <a:pt x="86" y="91"/>
                        <a:pt x="86" y="91"/>
                      </a:cubicBezTo>
                      <a:cubicBezTo>
                        <a:pt x="89" y="91"/>
                        <a:pt x="92" y="89"/>
                        <a:pt x="92" y="86"/>
                      </a:cubicBezTo>
                      <a:cubicBezTo>
                        <a:pt x="92" y="5"/>
                        <a:pt x="92" y="5"/>
                        <a:pt x="92" y="5"/>
                      </a:cubicBezTo>
                      <a:cubicBezTo>
                        <a:pt x="92" y="2"/>
                        <a:pt x="89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130"/>
                <p:cNvSpPr>
                  <a:spLocks noEditPoints="1"/>
                </p:cNvSpPr>
                <p:nvPr/>
              </p:nvSpPr>
              <p:spPr bwMode="auto">
                <a:xfrm>
                  <a:off x="2265363" y="2019300"/>
                  <a:ext cx="773113" cy="774700"/>
                </a:xfrm>
                <a:custGeom>
                  <a:avLst/>
                  <a:gdLst>
                    <a:gd name="T0" fmla="*/ 206 w 206"/>
                    <a:gd name="T1" fmla="*/ 77 h 207"/>
                    <a:gd name="T2" fmla="*/ 179 w 206"/>
                    <a:gd name="T3" fmla="*/ 70 h 207"/>
                    <a:gd name="T4" fmla="*/ 200 w 206"/>
                    <a:gd name="T5" fmla="*/ 57 h 207"/>
                    <a:gd name="T6" fmla="*/ 179 w 206"/>
                    <a:gd name="T7" fmla="*/ 44 h 207"/>
                    <a:gd name="T8" fmla="*/ 170 w 206"/>
                    <a:gd name="T9" fmla="*/ 27 h 207"/>
                    <a:gd name="T10" fmla="*/ 162 w 206"/>
                    <a:gd name="T11" fmla="*/ 7 h 207"/>
                    <a:gd name="T12" fmla="*/ 150 w 206"/>
                    <a:gd name="T13" fmla="*/ 27 h 207"/>
                    <a:gd name="T14" fmla="*/ 136 w 206"/>
                    <a:gd name="T15" fmla="*/ 27 h 207"/>
                    <a:gd name="T16" fmla="*/ 123 w 206"/>
                    <a:gd name="T17" fmla="*/ 7 h 207"/>
                    <a:gd name="T18" fmla="*/ 109 w 206"/>
                    <a:gd name="T19" fmla="*/ 27 h 207"/>
                    <a:gd name="T20" fmla="*/ 103 w 206"/>
                    <a:gd name="T21" fmla="*/ 0 h 207"/>
                    <a:gd name="T22" fmla="*/ 96 w 206"/>
                    <a:gd name="T23" fmla="*/ 27 h 207"/>
                    <a:gd name="T24" fmla="*/ 83 w 206"/>
                    <a:gd name="T25" fmla="*/ 7 h 207"/>
                    <a:gd name="T26" fmla="*/ 70 w 206"/>
                    <a:gd name="T27" fmla="*/ 27 h 207"/>
                    <a:gd name="T28" fmla="*/ 56 w 206"/>
                    <a:gd name="T29" fmla="*/ 27 h 207"/>
                    <a:gd name="T30" fmla="*/ 43 w 206"/>
                    <a:gd name="T31" fmla="*/ 7 h 207"/>
                    <a:gd name="T32" fmla="*/ 36 w 206"/>
                    <a:gd name="T33" fmla="*/ 27 h 207"/>
                    <a:gd name="T34" fmla="*/ 27 w 206"/>
                    <a:gd name="T35" fmla="*/ 44 h 207"/>
                    <a:gd name="T36" fmla="*/ 6 w 206"/>
                    <a:gd name="T37" fmla="*/ 57 h 207"/>
                    <a:gd name="T38" fmla="*/ 27 w 206"/>
                    <a:gd name="T39" fmla="*/ 70 h 207"/>
                    <a:gd name="T40" fmla="*/ 0 w 206"/>
                    <a:gd name="T41" fmla="*/ 77 h 207"/>
                    <a:gd name="T42" fmla="*/ 27 w 206"/>
                    <a:gd name="T43" fmla="*/ 83 h 207"/>
                    <a:gd name="T44" fmla="*/ 6 w 206"/>
                    <a:gd name="T45" fmla="*/ 97 h 207"/>
                    <a:gd name="T46" fmla="*/ 27 w 206"/>
                    <a:gd name="T47" fmla="*/ 110 h 207"/>
                    <a:gd name="T48" fmla="*/ 27 w 206"/>
                    <a:gd name="T49" fmla="*/ 124 h 207"/>
                    <a:gd name="T50" fmla="*/ 6 w 206"/>
                    <a:gd name="T51" fmla="*/ 136 h 207"/>
                    <a:gd name="T52" fmla="*/ 27 w 206"/>
                    <a:gd name="T53" fmla="*/ 150 h 207"/>
                    <a:gd name="T54" fmla="*/ 0 w 206"/>
                    <a:gd name="T55" fmla="*/ 157 h 207"/>
                    <a:gd name="T56" fmla="*/ 27 w 206"/>
                    <a:gd name="T57" fmla="*/ 163 h 207"/>
                    <a:gd name="T58" fmla="*/ 43 w 206"/>
                    <a:gd name="T59" fmla="*/ 180 h 207"/>
                    <a:gd name="T60" fmla="*/ 50 w 206"/>
                    <a:gd name="T61" fmla="*/ 207 h 207"/>
                    <a:gd name="T62" fmla="*/ 56 w 206"/>
                    <a:gd name="T63" fmla="*/ 180 h 207"/>
                    <a:gd name="T64" fmla="*/ 70 w 206"/>
                    <a:gd name="T65" fmla="*/ 200 h 207"/>
                    <a:gd name="T66" fmla="*/ 83 w 206"/>
                    <a:gd name="T67" fmla="*/ 180 h 207"/>
                    <a:gd name="T68" fmla="*/ 96 w 206"/>
                    <a:gd name="T69" fmla="*/ 180 h 207"/>
                    <a:gd name="T70" fmla="*/ 109 w 206"/>
                    <a:gd name="T71" fmla="*/ 200 h 207"/>
                    <a:gd name="T72" fmla="*/ 123 w 206"/>
                    <a:gd name="T73" fmla="*/ 180 h 207"/>
                    <a:gd name="T74" fmla="*/ 129 w 206"/>
                    <a:gd name="T75" fmla="*/ 207 h 207"/>
                    <a:gd name="T76" fmla="*/ 136 w 206"/>
                    <a:gd name="T77" fmla="*/ 180 h 207"/>
                    <a:gd name="T78" fmla="*/ 150 w 206"/>
                    <a:gd name="T79" fmla="*/ 200 h 207"/>
                    <a:gd name="T80" fmla="*/ 162 w 206"/>
                    <a:gd name="T81" fmla="*/ 180 h 207"/>
                    <a:gd name="T82" fmla="*/ 179 w 206"/>
                    <a:gd name="T83" fmla="*/ 170 h 207"/>
                    <a:gd name="T84" fmla="*/ 200 w 206"/>
                    <a:gd name="T85" fmla="*/ 163 h 207"/>
                    <a:gd name="T86" fmla="*/ 179 w 206"/>
                    <a:gd name="T87" fmla="*/ 150 h 207"/>
                    <a:gd name="T88" fmla="*/ 179 w 206"/>
                    <a:gd name="T89" fmla="*/ 136 h 207"/>
                    <a:gd name="T90" fmla="*/ 200 w 206"/>
                    <a:gd name="T91" fmla="*/ 124 h 207"/>
                    <a:gd name="T92" fmla="*/ 179 w 206"/>
                    <a:gd name="T93" fmla="*/ 110 h 207"/>
                    <a:gd name="T94" fmla="*/ 206 w 206"/>
                    <a:gd name="T95" fmla="*/ 103 h 207"/>
                    <a:gd name="T96" fmla="*/ 179 w 206"/>
                    <a:gd name="T97" fmla="*/ 97 h 207"/>
                    <a:gd name="T98" fmla="*/ 164 w 206"/>
                    <a:gd name="T99" fmla="*/ 157 h 207"/>
                    <a:gd name="T100" fmla="*/ 42 w 206"/>
                    <a:gd name="T101" fmla="*/ 157 h 207"/>
                    <a:gd name="T102" fmla="*/ 46 w 206"/>
                    <a:gd name="T103" fmla="*/ 37 h 207"/>
                    <a:gd name="T104" fmla="*/ 164 w 206"/>
                    <a:gd name="T105" fmla="*/ 5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6" h="207">
                      <a:moveTo>
                        <a:pt x="179" y="83"/>
                      </a:moveTo>
                      <a:cubicBezTo>
                        <a:pt x="200" y="83"/>
                        <a:pt x="200" y="83"/>
                        <a:pt x="200" y="83"/>
                      </a:cubicBezTo>
                      <a:cubicBezTo>
                        <a:pt x="203" y="83"/>
                        <a:pt x="206" y="80"/>
                        <a:pt x="206" y="77"/>
                      </a:cubicBezTo>
                      <a:cubicBezTo>
                        <a:pt x="206" y="73"/>
                        <a:pt x="203" y="70"/>
                        <a:pt x="200" y="70"/>
                      </a:cubicBezTo>
                      <a:cubicBezTo>
                        <a:pt x="179" y="70"/>
                        <a:pt x="179" y="70"/>
                        <a:pt x="179" y="70"/>
                      </a:cubicBezTo>
                      <a:cubicBezTo>
                        <a:pt x="179" y="70"/>
                        <a:pt x="179" y="70"/>
                        <a:pt x="179" y="70"/>
                      </a:cubicBezTo>
                      <a:cubicBezTo>
                        <a:pt x="179" y="57"/>
                        <a:pt x="179" y="57"/>
                        <a:pt x="179" y="57"/>
                      </a:cubicBezTo>
                      <a:cubicBezTo>
                        <a:pt x="179" y="57"/>
                        <a:pt x="179" y="57"/>
                        <a:pt x="179" y="57"/>
                      </a:cubicBezTo>
                      <a:cubicBezTo>
                        <a:pt x="200" y="57"/>
                        <a:pt x="200" y="57"/>
                        <a:pt x="200" y="57"/>
                      </a:cubicBezTo>
                      <a:cubicBezTo>
                        <a:pt x="203" y="57"/>
                        <a:pt x="206" y="54"/>
                        <a:pt x="206" y="50"/>
                      </a:cubicBezTo>
                      <a:cubicBezTo>
                        <a:pt x="206" y="47"/>
                        <a:pt x="203" y="44"/>
                        <a:pt x="200" y="44"/>
                      </a:cubicBezTo>
                      <a:cubicBezTo>
                        <a:pt x="179" y="44"/>
                        <a:pt x="179" y="44"/>
                        <a:pt x="179" y="44"/>
                      </a:cubicBezTo>
                      <a:cubicBezTo>
                        <a:pt x="179" y="44"/>
                        <a:pt x="179" y="44"/>
                        <a:pt x="179" y="44"/>
                      </a:cubicBezTo>
                      <a:cubicBezTo>
                        <a:pt x="179" y="36"/>
                        <a:pt x="179" y="36"/>
                        <a:pt x="179" y="36"/>
                      </a:cubicBezTo>
                      <a:cubicBezTo>
                        <a:pt x="179" y="31"/>
                        <a:pt x="175" y="27"/>
                        <a:pt x="170" y="27"/>
                      </a:cubicBezTo>
                      <a:cubicBezTo>
                        <a:pt x="162" y="27"/>
                        <a:pt x="162" y="27"/>
                        <a:pt x="162" y="27"/>
                      </a:cubicBezTo>
                      <a:cubicBezTo>
                        <a:pt x="162" y="27"/>
                        <a:pt x="162" y="27"/>
                        <a:pt x="162" y="27"/>
                      </a:cubicBezTo>
                      <a:cubicBezTo>
                        <a:pt x="162" y="7"/>
                        <a:pt x="162" y="7"/>
                        <a:pt x="162" y="7"/>
                      </a:cubicBezTo>
                      <a:cubicBezTo>
                        <a:pt x="162" y="3"/>
                        <a:pt x="160" y="0"/>
                        <a:pt x="156" y="0"/>
                      </a:cubicBezTo>
                      <a:cubicBezTo>
                        <a:pt x="152" y="0"/>
                        <a:pt x="150" y="3"/>
                        <a:pt x="150" y="7"/>
                      </a:cubicBezTo>
                      <a:cubicBezTo>
                        <a:pt x="150" y="27"/>
                        <a:pt x="150" y="27"/>
                        <a:pt x="150" y="27"/>
                      </a:cubicBezTo>
                      <a:cubicBezTo>
                        <a:pt x="150" y="27"/>
                        <a:pt x="150" y="27"/>
                        <a:pt x="150" y="27"/>
                      </a:cubicBezTo>
                      <a:cubicBezTo>
                        <a:pt x="136" y="27"/>
                        <a:pt x="136" y="27"/>
                        <a:pt x="136" y="27"/>
                      </a:cubicBezTo>
                      <a:cubicBezTo>
                        <a:pt x="136" y="27"/>
                        <a:pt x="136" y="27"/>
                        <a:pt x="136" y="27"/>
                      </a:cubicBezTo>
                      <a:cubicBezTo>
                        <a:pt x="136" y="7"/>
                        <a:pt x="136" y="7"/>
                        <a:pt x="136" y="7"/>
                      </a:cubicBezTo>
                      <a:cubicBezTo>
                        <a:pt x="136" y="3"/>
                        <a:pt x="133" y="0"/>
                        <a:pt x="129" y="0"/>
                      </a:cubicBezTo>
                      <a:cubicBezTo>
                        <a:pt x="126" y="0"/>
                        <a:pt x="123" y="3"/>
                        <a:pt x="123" y="7"/>
                      </a:cubicBezTo>
                      <a:cubicBezTo>
                        <a:pt x="123" y="27"/>
                        <a:pt x="123" y="27"/>
                        <a:pt x="123" y="27"/>
                      </a:cubicBezTo>
                      <a:cubicBezTo>
                        <a:pt x="123" y="27"/>
                        <a:pt x="123" y="27"/>
                        <a:pt x="123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cubicBezTo>
                        <a:pt x="109" y="3"/>
                        <a:pt x="106" y="0"/>
                        <a:pt x="103" y="0"/>
                      </a:cubicBezTo>
                      <a:cubicBezTo>
                        <a:pt x="99" y="0"/>
                        <a:pt x="96" y="3"/>
                        <a:pt x="96" y="7"/>
                      </a:cubicBezTo>
                      <a:cubicBezTo>
                        <a:pt x="96" y="27"/>
                        <a:pt x="96" y="27"/>
                        <a:pt x="96" y="27"/>
                      </a:cubicBezTo>
                      <a:cubicBezTo>
                        <a:pt x="96" y="27"/>
                        <a:pt x="96" y="27"/>
                        <a:pt x="96" y="27"/>
                      </a:cubicBezTo>
                      <a:cubicBezTo>
                        <a:pt x="83" y="27"/>
                        <a:pt x="83" y="27"/>
                        <a:pt x="83" y="27"/>
                      </a:cubicBezTo>
                      <a:cubicBezTo>
                        <a:pt x="83" y="27"/>
                        <a:pt x="83" y="27"/>
                        <a:pt x="83" y="2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3" y="3"/>
                        <a:pt x="80" y="0"/>
                        <a:pt x="76" y="0"/>
                      </a:cubicBezTo>
                      <a:cubicBezTo>
                        <a:pt x="73" y="0"/>
                        <a:pt x="70" y="3"/>
                        <a:pt x="70" y="7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3"/>
                        <a:pt x="53" y="0"/>
                        <a:pt x="50" y="0"/>
                      </a:cubicBezTo>
                      <a:cubicBezTo>
                        <a:pt x="46" y="0"/>
                        <a:pt x="43" y="3"/>
                        <a:pt x="43" y="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1" y="27"/>
                        <a:pt x="27" y="31"/>
                        <a:pt x="27" y="36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2" y="44"/>
                        <a:pt x="0" y="47"/>
                        <a:pt x="0" y="50"/>
                      </a:cubicBezTo>
                      <a:cubicBezTo>
                        <a:pt x="0" y="54"/>
                        <a:pt x="2" y="57"/>
                        <a:pt x="6" y="57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7" y="70"/>
                        <a:pt x="27" y="70"/>
                        <a:pt x="27" y="70"/>
                      </a:cubicBezTo>
                      <a:cubicBezTo>
                        <a:pt x="27" y="70"/>
                        <a:pt x="27" y="70"/>
                        <a:pt x="27" y="70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2" y="70"/>
                        <a:pt x="0" y="73"/>
                        <a:pt x="0" y="77"/>
                      </a:cubicBezTo>
                      <a:cubicBezTo>
                        <a:pt x="0" y="80"/>
                        <a:pt x="2" y="83"/>
                        <a:pt x="6" y="83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97"/>
                        <a:pt x="27" y="97"/>
                        <a:pt x="27" y="97"/>
                      </a:cubicBezTo>
                      <a:cubicBezTo>
                        <a:pt x="27" y="97"/>
                        <a:pt x="27" y="97"/>
                        <a:pt x="27" y="97"/>
                      </a:cubicBez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2" y="97"/>
                        <a:pt x="0" y="100"/>
                        <a:pt x="0" y="103"/>
                      </a:cubicBezTo>
                      <a:cubicBezTo>
                        <a:pt x="0" y="107"/>
                        <a:pt x="2" y="110"/>
                        <a:pt x="6" y="110"/>
                      </a:cubicBezTo>
                      <a:cubicBezTo>
                        <a:pt x="27" y="110"/>
                        <a:pt x="27" y="110"/>
                        <a:pt x="27" y="110"/>
                      </a:cubicBezTo>
                      <a:cubicBezTo>
                        <a:pt x="27" y="110"/>
                        <a:pt x="27" y="110"/>
                        <a:pt x="27" y="110"/>
                      </a:cubicBezTo>
                      <a:cubicBezTo>
                        <a:pt x="27" y="124"/>
                        <a:pt x="27" y="124"/>
                        <a:pt x="27" y="124"/>
                      </a:cubicBezTo>
                      <a:cubicBezTo>
                        <a:pt x="27" y="124"/>
                        <a:pt x="27" y="124"/>
                        <a:pt x="27" y="124"/>
                      </a:cubicBezTo>
                      <a:cubicBezTo>
                        <a:pt x="6" y="124"/>
                        <a:pt x="6" y="124"/>
                        <a:pt x="6" y="124"/>
                      </a:cubicBezTo>
                      <a:cubicBezTo>
                        <a:pt x="2" y="124"/>
                        <a:pt x="0" y="126"/>
                        <a:pt x="0" y="130"/>
                      </a:cubicBezTo>
                      <a:cubicBezTo>
                        <a:pt x="0" y="134"/>
                        <a:pt x="2" y="136"/>
                        <a:pt x="6" y="136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50"/>
                        <a:pt x="27" y="150"/>
                        <a:pt x="27" y="150"/>
                      </a:cubicBezTo>
                      <a:cubicBezTo>
                        <a:pt x="27" y="150"/>
                        <a:pt x="27" y="150"/>
                        <a:pt x="27" y="150"/>
                      </a:cubicBezTo>
                      <a:cubicBezTo>
                        <a:pt x="6" y="150"/>
                        <a:pt x="6" y="150"/>
                        <a:pt x="6" y="150"/>
                      </a:cubicBezTo>
                      <a:cubicBezTo>
                        <a:pt x="2" y="150"/>
                        <a:pt x="0" y="153"/>
                        <a:pt x="0" y="157"/>
                      </a:cubicBezTo>
                      <a:cubicBezTo>
                        <a:pt x="0" y="160"/>
                        <a:pt x="2" y="163"/>
                        <a:pt x="6" y="163"/>
                      </a:cubicBezTo>
                      <a:cubicBezTo>
                        <a:pt x="27" y="163"/>
                        <a:pt x="27" y="163"/>
                        <a:pt x="27" y="163"/>
                      </a:cubicBezTo>
                      <a:cubicBezTo>
                        <a:pt x="27" y="163"/>
                        <a:pt x="27" y="163"/>
                        <a:pt x="27" y="163"/>
                      </a:cubicBezTo>
                      <a:cubicBezTo>
                        <a:pt x="27" y="170"/>
                        <a:pt x="27" y="170"/>
                        <a:pt x="27" y="170"/>
                      </a:cubicBezTo>
                      <a:cubicBezTo>
                        <a:pt x="27" y="175"/>
                        <a:pt x="31" y="180"/>
                        <a:pt x="36" y="180"/>
                      </a:cubicBezTo>
                      <a:cubicBezTo>
                        <a:pt x="43" y="180"/>
                        <a:pt x="43" y="180"/>
                        <a:pt x="43" y="180"/>
                      </a:cubicBezTo>
                      <a:cubicBezTo>
                        <a:pt x="43" y="180"/>
                        <a:pt x="43" y="180"/>
                        <a:pt x="43" y="180"/>
                      </a:cubicBezTo>
                      <a:cubicBezTo>
                        <a:pt x="43" y="200"/>
                        <a:pt x="43" y="200"/>
                        <a:pt x="43" y="200"/>
                      </a:cubicBezTo>
                      <a:cubicBezTo>
                        <a:pt x="43" y="204"/>
                        <a:pt x="46" y="207"/>
                        <a:pt x="50" y="207"/>
                      </a:cubicBezTo>
                      <a:cubicBezTo>
                        <a:pt x="53" y="207"/>
                        <a:pt x="56" y="204"/>
                        <a:pt x="56" y="200"/>
                      </a:cubicBezTo>
                      <a:cubicBezTo>
                        <a:pt x="56" y="180"/>
                        <a:pt x="56" y="180"/>
                        <a:pt x="56" y="180"/>
                      </a:cubicBezTo>
                      <a:cubicBezTo>
                        <a:pt x="56" y="180"/>
                        <a:pt x="56" y="180"/>
                        <a:pt x="56" y="180"/>
                      </a:cubicBezTo>
                      <a:cubicBezTo>
                        <a:pt x="70" y="180"/>
                        <a:pt x="70" y="180"/>
                        <a:pt x="70" y="180"/>
                      </a:cubicBezTo>
                      <a:cubicBezTo>
                        <a:pt x="70" y="180"/>
                        <a:pt x="70" y="180"/>
                        <a:pt x="70" y="180"/>
                      </a:cubicBezTo>
                      <a:cubicBezTo>
                        <a:pt x="70" y="200"/>
                        <a:pt x="70" y="200"/>
                        <a:pt x="70" y="200"/>
                      </a:cubicBezTo>
                      <a:cubicBezTo>
                        <a:pt x="70" y="204"/>
                        <a:pt x="73" y="207"/>
                        <a:pt x="76" y="207"/>
                      </a:cubicBezTo>
                      <a:cubicBezTo>
                        <a:pt x="80" y="207"/>
                        <a:pt x="83" y="204"/>
                        <a:pt x="83" y="200"/>
                      </a:cubicBezTo>
                      <a:cubicBezTo>
                        <a:pt x="83" y="180"/>
                        <a:pt x="83" y="180"/>
                        <a:pt x="83" y="180"/>
                      </a:cubicBezTo>
                      <a:cubicBezTo>
                        <a:pt x="83" y="180"/>
                        <a:pt x="83" y="180"/>
                        <a:pt x="83" y="180"/>
                      </a:cubicBezTo>
                      <a:cubicBezTo>
                        <a:pt x="96" y="180"/>
                        <a:pt x="96" y="180"/>
                        <a:pt x="96" y="180"/>
                      </a:cubicBezTo>
                      <a:cubicBezTo>
                        <a:pt x="96" y="180"/>
                        <a:pt x="96" y="180"/>
                        <a:pt x="96" y="180"/>
                      </a:cubicBezTo>
                      <a:cubicBezTo>
                        <a:pt x="96" y="200"/>
                        <a:pt x="96" y="200"/>
                        <a:pt x="96" y="200"/>
                      </a:cubicBezTo>
                      <a:cubicBezTo>
                        <a:pt x="96" y="204"/>
                        <a:pt x="99" y="207"/>
                        <a:pt x="103" y="207"/>
                      </a:cubicBezTo>
                      <a:cubicBezTo>
                        <a:pt x="106" y="207"/>
                        <a:pt x="109" y="204"/>
                        <a:pt x="109" y="200"/>
                      </a:cubicBezTo>
                      <a:cubicBezTo>
                        <a:pt x="109" y="180"/>
                        <a:pt x="109" y="180"/>
                        <a:pt x="109" y="180"/>
                      </a:cubicBezTo>
                      <a:cubicBezTo>
                        <a:pt x="109" y="180"/>
                        <a:pt x="109" y="180"/>
                        <a:pt x="109" y="180"/>
                      </a:cubicBezTo>
                      <a:cubicBezTo>
                        <a:pt x="123" y="180"/>
                        <a:pt x="123" y="180"/>
                        <a:pt x="123" y="180"/>
                      </a:cubicBezTo>
                      <a:cubicBezTo>
                        <a:pt x="123" y="180"/>
                        <a:pt x="123" y="180"/>
                        <a:pt x="123" y="180"/>
                      </a:cubicBezTo>
                      <a:cubicBezTo>
                        <a:pt x="123" y="200"/>
                        <a:pt x="123" y="200"/>
                        <a:pt x="123" y="200"/>
                      </a:cubicBezTo>
                      <a:cubicBezTo>
                        <a:pt x="123" y="204"/>
                        <a:pt x="126" y="207"/>
                        <a:pt x="129" y="207"/>
                      </a:cubicBezTo>
                      <a:cubicBezTo>
                        <a:pt x="133" y="207"/>
                        <a:pt x="136" y="204"/>
                        <a:pt x="136" y="200"/>
                      </a:cubicBezTo>
                      <a:cubicBezTo>
                        <a:pt x="136" y="180"/>
                        <a:pt x="136" y="180"/>
                        <a:pt x="136" y="180"/>
                      </a:cubicBezTo>
                      <a:cubicBezTo>
                        <a:pt x="136" y="180"/>
                        <a:pt x="136" y="180"/>
                        <a:pt x="136" y="180"/>
                      </a:cubicBezTo>
                      <a:cubicBezTo>
                        <a:pt x="150" y="180"/>
                        <a:pt x="150" y="180"/>
                        <a:pt x="150" y="180"/>
                      </a:cubicBezTo>
                      <a:cubicBezTo>
                        <a:pt x="150" y="180"/>
                        <a:pt x="150" y="180"/>
                        <a:pt x="150" y="180"/>
                      </a:cubicBezTo>
                      <a:cubicBezTo>
                        <a:pt x="150" y="200"/>
                        <a:pt x="150" y="200"/>
                        <a:pt x="150" y="200"/>
                      </a:cubicBezTo>
                      <a:cubicBezTo>
                        <a:pt x="150" y="204"/>
                        <a:pt x="152" y="207"/>
                        <a:pt x="156" y="207"/>
                      </a:cubicBezTo>
                      <a:cubicBezTo>
                        <a:pt x="160" y="207"/>
                        <a:pt x="162" y="204"/>
                        <a:pt x="162" y="200"/>
                      </a:cubicBezTo>
                      <a:cubicBezTo>
                        <a:pt x="162" y="180"/>
                        <a:pt x="162" y="180"/>
                        <a:pt x="162" y="180"/>
                      </a:cubicBezTo>
                      <a:cubicBezTo>
                        <a:pt x="162" y="180"/>
                        <a:pt x="162" y="180"/>
                        <a:pt x="162" y="180"/>
                      </a:cubicBezTo>
                      <a:cubicBezTo>
                        <a:pt x="170" y="180"/>
                        <a:pt x="170" y="180"/>
                        <a:pt x="170" y="180"/>
                      </a:cubicBezTo>
                      <a:cubicBezTo>
                        <a:pt x="175" y="180"/>
                        <a:pt x="179" y="175"/>
                        <a:pt x="179" y="170"/>
                      </a:cubicBezTo>
                      <a:cubicBezTo>
                        <a:pt x="179" y="163"/>
                        <a:pt x="179" y="163"/>
                        <a:pt x="179" y="163"/>
                      </a:cubicBezTo>
                      <a:cubicBezTo>
                        <a:pt x="179" y="163"/>
                        <a:pt x="179" y="163"/>
                        <a:pt x="179" y="163"/>
                      </a:cubicBezTo>
                      <a:cubicBezTo>
                        <a:pt x="200" y="163"/>
                        <a:pt x="200" y="163"/>
                        <a:pt x="200" y="163"/>
                      </a:cubicBezTo>
                      <a:cubicBezTo>
                        <a:pt x="203" y="163"/>
                        <a:pt x="206" y="160"/>
                        <a:pt x="206" y="157"/>
                      </a:cubicBezTo>
                      <a:cubicBezTo>
                        <a:pt x="206" y="153"/>
                        <a:pt x="203" y="150"/>
                        <a:pt x="200" y="150"/>
                      </a:cubicBezTo>
                      <a:cubicBezTo>
                        <a:pt x="179" y="150"/>
                        <a:pt x="179" y="150"/>
                        <a:pt x="179" y="150"/>
                      </a:cubicBezTo>
                      <a:cubicBezTo>
                        <a:pt x="179" y="150"/>
                        <a:pt x="179" y="150"/>
                        <a:pt x="179" y="150"/>
                      </a:cubicBezTo>
                      <a:cubicBezTo>
                        <a:pt x="179" y="136"/>
                        <a:pt x="179" y="136"/>
                        <a:pt x="179" y="136"/>
                      </a:cubicBezTo>
                      <a:cubicBezTo>
                        <a:pt x="179" y="136"/>
                        <a:pt x="179" y="136"/>
                        <a:pt x="179" y="136"/>
                      </a:cubicBezTo>
                      <a:cubicBezTo>
                        <a:pt x="200" y="136"/>
                        <a:pt x="200" y="136"/>
                        <a:pt x="200" y="136"/>
                      </a:cubicBezTo>
                      <a:cubicBezTo>
                        <a:pt x="203" y="136"/>
                        <a:pt x="206" y="134"/>
                        <a:pt x="206" y="130"/>
                      </a:cubicBezTo>
                      <a:cubicBezTo>
                        <a:pt x="206" y="126"/>
                        <a:pt x="203" y="124"/>
                        <a:pt x="200" y="124"/>
                      </a:cubicBezTo>
                      <a:cubicBezTo>
                        <a:pt x="179" y="124"/>
                        <a:pt x="179" y="124"/>
                        <a:pt x="179" y="124"/>
                      </a:cubicBezTo>
                      <a:cubicBezTo>
                        <a:pt x="179" y="124"/>
                        <a:pt x="179" y="124"/>
                        <a:pt x="179" y="124"/>
                      </a:cubicBezTo>
                      <a:cubicBezTo>
                        <a:pt x="179" y="110"/>
                        <a:pt x="179" y="110"/>
                        <a:pt x="179" y="110"/>
                      </a:cubicBezTo>
                      <a:cubicBezTo>
                        <a:pt x="179" y="110"/>
                        <a:pt x="179" y="110"/>
                        <a:pt x="179" y="110"/>
                      </a:cubicBezTo>
                      <a:cubicBezTo>
                        <a:pt x="200" y="110"/>
                        <a:pt x="200" y="110"/>
                        <a:pt x="200" y="110"/>
                      </a:cubicBezTo>
                      <a:cubicBezTo>
                        <a:pt x="203" y="110"/>
                        <a:pt x="206" y="107"/>
                        <a:pt x="206" y="103"/>
                      </a:cubicBezTo>
                      <a:cubicBezTo>
                        <a:pt x="206" y="100"/>
                        <a:pt x="203" y="97"/>
                        <a:pt x="200" y="97"/>
                      </a:cubicBezTo>
                      <a:cubicBezTo>
                        <a:pt x="179" y="97"/>
                        <a:pt x="179" y="97"/>
                        <a:pt x="179" y="97"/>
                      </a:cubicBezTo>
                      <a:cubicBezTo>
                        <a:pt x="179" y="97"/>
                        <a:pt x="179" y="97"/>
                        <a:pt x="179" y="97"/>
                      </a:cubicBezTo>
                      <a:cubicBezTo>
                        <a:pt x="179" y="83"/>
                        <a:pt x="179" y="83"/>
                        <a:pt x="179" y="83"/>
                      </a:cubicBezTo>
                      <a:cubicBezTo>
                        <a:pt x="179" y="83"/>
                        <a:pt x="179" y="83"/>
                        <a:pt x="179" y="83"/>
                      </a:cubicBezTo>
                      <a:close/>
                      <a:moveTo>
                        <a:pt x="164" y="157"/>
                      </a:moveTo>
                      <a:cubicBezTo>
                        <a:pt x="164" y="161"/>
                        <a:pt x="160" y="164"/>
                        <a:pt x="156" y="164"/>
                      </a:cubicBezTo>
                      <a:cubicBezTo>
                        <a:pt x="49" y="164"/>
                        <a:pt x="49" y="164"/>
                        <a:pt x="49" y="164"/>
                      </a:cubicBezTo>
                      <a:cubicBezTo>
                        <a:pt x="45" y="164"/>
                        <a:pt x="42" y="161"/>
                        <a:pt x="42" y="157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39" y="54"/>
                        <a:pt x="37" y="50"/>
                        <a:pt x="37" y="47"/>
                      </a:cubicBezTo>
                      <a:cubicBezTo>
                        <a:pt x="37" y="41"/>
                        <a:pt x="41" y="37"/>
                        <a:pt x="46" y="37"/>
                      </a:cubicBezTo>
                      <a:cubicBezTo>
                        <a:pt x="49" y="37"/>
                        <a:pt x="53" y="39"/>
                        <a:pt x="54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60" y="43"/>
                        <a:pt x="164" y="46"/>
                        <a:pt x="164" y="50"/>
                      </a:cubicBezTo>
                      <a:lnTo>
                        <a:pt x="164" y="1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586729" y="3378677"/>
              <a:ext cx="378661" cy="378661"/>
              <a:chOff x="6867525" y="1612900"/>
              <a:chExt cx="936625" cy="936626"/>
            </a:xfrm>
            <a:solidFill>
              <a:schemeClr val="accent1"/>
            </a:solidFill>
          </p:grpSpPr>
          <p:sp>
            <p:nvSpPr>
              <p:cNvPr id="60" name="Freeform 31"/>
              <p:cNvSpPr>
                <a:spLocks/>
              </p:cNvSpPr>
              <p:nvPr/>
            </p:nvSpPr>
            <p:spPr bwMode="auto">
              <a:xfrm>
                <a:off x="7616825" y="2370138"/>
                <a:ext cx="187325" cy="179388"/>
              </a:xfrm>
              <a:custGeom>
                <a:avLst/>
                <a:gdLst>
                  <a:gd name="T0" fmla="*/ 40 w 118"/>
                  <a:gd name="T1" fmla="*/ 0 h 113"/>
                  <a:gd name="T2" fmla="*/ 19 w 118"/>
                  <a:gd name="T3" fmla="*/ 12 h 113"/>
                  <a:gd name="T4" fmla="*/ 38 w 118"/>
                  <a:gd name="T5" fmla="*/ 45 h 113"/>
                  <a:gd name="T6" fmla="*/ 0 w 118"/>
                  <a:gd name="T7" fmla="*/ 45 h 113"/>
                  <a:gd name="T8" fmla="*/ 0 w 118"/>
                  <a:gd name="T9" fmla="*/ 68 h 113"/>
                  <a:gd name="T10" fmla="*/ 38 w 118"/>
                  <a:gd name="T11" fmla="*/ 68 h 113"/>
                  <a:gd name="T12" fmla="*/ 19 w 118"/>
                  <a:gd name="T13" fmla="*/ 102 h 113"/>
                  <a:gd name="T14" fmla="*/ 40 w 118"/>
                  <a:gd name="T15" fmla="*/ 113 h 113"/>
                  <a:gd name="T16" fmla="*/ 59 w 118"/>
                  <a:gd name="T17" fmla="*/ 80 h 113"/>
                  <a:gd name="T18" fmla="*/ 78 w 118"/>
                  <a:gd name="T19" fmla="*/ 113 h 113"/>
                  <a:gd name="T20" fmla="*/ 99 w 118"/>
                  <a:gd name="T21" fmla="*/ 102 h 113"/>
                  <a:gd name="T22" fmla="*/ 81 w 118"/>
                  <a:gd name="T23" fmla="*/ 68 h 113"/>
                  <a:gd name="T24" fmla="*/ 118 w 118"/>
                  <a:gd name="T25" fmla="*/ 68 h 113"/>
                  <a:gd name="T26" fmla="*/ 118 w 118"/>
                  <a:gd name="T27" fmla="*/ 45 h 113"/>
                  <a:gd name="T28" fmla="*/ 81 w 118"/>
                  <a:gd name="T29" fmla="*/ 45 h 113"/>
                  <a:gd name="T30" fmla="*/ 99 w 118"/>
                  <a:gd name="T31" fmla="*/ 12 h 113"/>
                  <a:gd name="T32" fmla="*/ 78 w 118"/>
                  <a:gd name="T33" fmla="*/ 0 h 113"/>
                  <a:gd name="T34" fmla="*/ 59 w 118"/>
                  <a:gd name="T35" fmla="*/ 33 h 113"/>
                  <a:gd name="T36" fmla="*/ 40 w 118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13">
                    <a:moveTo>
                      <a:pt x="40" y="0"/>
                    </a:moveTo>
                    <a:lnTo>
                      <a:pt x="19" y="12"/>
                    </a:lnTo>
                    <a:lnTo>
                      <a:pt x="38" y="45"/>
                    </a:lnTo>
                    <a:lnTo>
                      <a:pt x="0" y="45"/>
                    </a:lnTo>
                    <a:lnTo>
                      <a:pt x="0" y="68"/>
                    </a:lnTo>
                    <a:lnTo>
                      <a:pt x="38" y="68"/>
                    </a:lnTo>
                    <a:lnTo>
                      <a:pt x="19" y="102"/>
                    </a:lnTo>
                    <a:lnTo>
                      <a:pt x="40" y="113"/>
                    </a:lnTo>
                    <a:lnTo>
                      <a:pt x="59" y="80"/>
                    </a:lnTo>
                    <a:lnTo>
                      <a:pt x="78" y="113"/>
                    </a:lnTo>
                    <a:lnTo>
                      <a:pt x="99" y="102"/>
                    </a:lnTo>
                    <a:lnTo>
                      <a:pt x="81" y="68"/>
                    </a:lnTo>
                    <a:lnTo>
                      <a:pt x="118" y="68"/>
                    </a:lnTo>
                    <a:lnTo>
                      <a:pt x="118" y="45"/>
                    </a:lnTo>
                    <a:lnTo>
                      <a:pt x="81" y="45"/>
                    </a:lnTo>
                    <a:lnTo>
                      <a:pt x="99" y="12"/>
                    </a:lnTo>
                    <a:lnTo>
                      <a:pt x="78" y="0"/>
                    </a:lnTo>
                    <a:lnTo>
                      <a:pt x="59" y="33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>
                <a:off x="7366000" y="2370138"/>
                <a:ext cx="187325" cy="179388"/>
              </a:xfrm>
              <a:custGeom>
                <a:avLst/>
                <a:gdLst>
                  <a:gd name="T0" fmla="*/ 40 w 118"/>
                  <a:gd name="T1" fmla="*/ 0 h 113"/>
                  <a:gd name="T2" fmla="*/ 21 w 118"/>
                  <a:gd name="T3" fmla="*/ 12 h 113"/>
                  <a:gd name="T4" fmla="*/ 40 w 118"/>
                  <a:gd name="T5" fmla="*/ 45 h 113"/>
                  <a:gd name="T6" fmla="*/ 0 w 118"/>
                  <a:gd name="T7" fmla="*/ 45 h 113"/>
                  <a:gd name="T8" fmla="*/ 0 w 118"/>
                  <a:gd name="T9" fmla="*/ 68 h 113"/>
                  <a:gd name="T10" fmla="*/ 40 w 118"/>
                  <a:gd name="T11" fmla="*/ 68 h 113"/>
                  <a:gd name="T12" fmla="*/ 21 w 118"/>
                  <a:gd name="T13" fmla="*/ 102 h 113"/>
                  <a:gd name="T14" fmla="*/ 40 w 118"/>
                  <a:gd name="T15" fmla="*/ 113 h 113"/>
                  <a:gd name="T16" fmla="*/ 59 w 118"/>
                  <a:gd name="T17" fmla="*/ 80 h 113"/>
                  <a:gd name="T18" fmla="*/ 80 w 118"/>
                  <a:gd name="T19" fmla="*/ 113 h 113"/>
                  <a:gd name="T20" fmla="*/ 99 w 118"/>
                  <a:gd name="T21" fmla="*/ 102 h 113"/>
                  <a:gd name="T22" fmla="*/ 80 w 118"/>
                  <a:gd name="T23" fmla="*/ 68 h 113"/>
                  <a:gd name="T24" fmla="*/ 118 w 118"/>
                  <a:gd name="T25" fmla="*/ 68 h 113"/>
                  <a:gd name="T26" fmla="*/ 118 w 118"/>
                  <a:gd name="T27" fmla="*/ 45 h 113"/>
                  <a:gd name="T28" fmla="*/ 80 w 118"/>
                  <a:gd name="T29" fmla="*/ 45 h 113"/>
                  <a:gd name="T30" fmla="*/ 99 w 118"/>
                  <a:gd name="T31" fmla="*/ 12 h 113"/>
                  <a:gd name="T32" fmla="*/ 80 w 118"/>
                  <a:gd name="T33" fmla="*/ 0 h 113"/>
                  <a:gd name="T34" fmla="*/ 59 w 118"/>
                  <a:gd name="T35" fmla="*/ 33 h 113"/>
                  <a:gd name="T36" fmla="*/ 40 w 118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13">
                    <a:moveTo>
                      <a:pt x="40" y="0"/>
                    </a:moveTo>
                    <a:lnTo>
                      <a:pt x="21" y="12"/>
                    </a:lnTo>
                    <a:lnTo>
                      <a:pt x="40" y="45"/>
                    </a:lnTo>
                    <a:lnTo>
                      <a:pt x="0" y="45"/>
                    </a:lnTo>
                    <a:lnTo>
                      <a:pt x="0" y="68"/>
                    </a:lnTo>
                    <a:lnTo>
                      <a:pt x="40" y="68"/>
                    </a:lnTo>
                    <a:lnTo>
                      <a:pt x="21" y="102"/>
                    </a:lnTo>
                    <a:lnTo>
                      <a:pt x="40" y="113"/>
                    </a:lnTo>
                    <a:lnTo>
                      <a:pt x="59" y="80"/>
                    </a:lnTo>
                    <a:lnTo>
                      <a:pt x="80" y="113"/>
                    </a:lnTo>
                    <a:lnTo>
                      <a:pt x="99" y="102"/>
                    </a:lnTo>
                    <a:lnTo>
                      <a:pt x="80" y="68"/>
                    </a:lnTo>
                    <a:lnTo>
                      <a:pt x="118" y="68"/>
                    </a:lnTo>
                    <a:lnTo>
                      <a:pt x="118" y="45"/>
                    </a:lnTo>
                    <a:lnTo>
                      <a:pt x="80" y="45"/>
                    </a:lnTo>
                    <a:lnTo>
                      <a:pt x="99" y="12"/>
                    </a:lnTo>
                    <a:lnTo>
                      <a:pt x="80" y="0"/>
                    </a:lnTo>
                    <a:lnTo>
                      <a:pt x="59" y="33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7118350" y="2370138"/>
                <a:ext cx="187325" cy="179388"/>
              </a:xfrm>
              <a:custGeom>
                <a:avLst/>
                <a:gdLst>
                  <a:gd name="T0" fmla="*/ 38 w 118"/>
                  <a:gd name="T1" fmla="*/ 0 h 113"/>
                  <a:gd name="T2" fmla="*/ 19 w 118"/>
                  <a:gd name="T3" fmla="*/ 12 h 113"/>
                  <a:gd name="T4" fmla="*/ 38 w 118"/>
                  <a:gd name="T5" fmla="*/ 45 h 113"/>
                  <a:gd name="T6" fmla="*/ 0 w 118"/>
                  <a:gd name="T7" fmla="*/ 45 h 113"/>
                  <a:gd name="T8" fmla="*/ 0 w 118"/>
                  <a:gd name="T9" fmla="*/ 68 h 113"/>
                  <a:gd name="T10" fmla="*/ 38 w 118"/>
                  <a:gd name="T11" fmla="*/ 68 h 113"/>
                  <a:gd name="T12" fmla="*/ 19 w 118"/>
                  <a:gd name="T13" fmla="*/ 102 h 113"/>
                  <a:gd name="T14" fmla="*/ 38 w 118"/>
                  <a:gd name="T15" fmla="*/ 113 h 113"/>
                  <a:gd name="T16" fmla="*/ 59 w 118"/>
                  <a:gd name="T17" fmla="*/ 80 h 113"/>
                  <a:gd name="T18" fmla="*/ 78 w 118"/>
                  <a:gd name="T19" fmla="*/ 113 h 113"/>
                  <a:gd name="T20" fmla="*/ 97 w 118"/>
                  <a:gd name="T21" fmla="*/ 102 h 113"/>
                  <a:gd name="T22" fmla="*/ 78 w 118"/>
                  <a:gd name="T23" fmla="*/ 68 h 113"/>
                  <a:gd name="T24" fmla="*/ 118 w 118"/>
                  <a:gd name="T25" fmla="*/ 68 h 113"/>
                  <a:gd name="T26" fmla="*/ 118 w 118"/>
                  <a:gd name="T27" fmla="*/ 45 h 113"/>
                  <a:gd name="T28" fmla="*/ 78 w 118"/>
                  <a:gd name="T29" fmla="*/ 45 h 113"/>
                  <a:gd name="T30" fmla="*/ 97 w 118"/>
                  <a:gd name="T31" fmla="*/ 12 h 113"/>
                  <a:gd name="T32" fmla="*/ 78 w 118"/>
                  <a:gd name="T33" fmla="*/ 0 h 113"/>
                  <a:gd name="T34" fmla="*/ 59 w 118"/>
                  <a:gd name="T35" fmla="*/ 33 h 113"/>
                  <a:gd name="T36" fmla="*/ 38 w 118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13">
                    <a:moveTo>
                      <a:pt x="38" y="0"/>
                    </a:moveTo>
                    <a:lnTo>
                      <a:pt x="19" y="12"/>
                    </a:lnTo>
                    <a:lnTo>
                      <a:pt x="38" y="45"/>
                    </a:lnTo>
                    <a:lnTo>
                      <a:pt x="0" y="45"/>
                    </a:lnTo>
                    <a:lnTo>
                      <a:pt x="0" y="68"/>
                    </a:lnTo>
                    <a:lnTo>
                      <a:pt x="38" y="68"/>
                    </a:lnTo>
                    <a:lnTo>
                      <a:pt x="19" y="102"/>
                    </a:lnTo>
                    <a:lnTo>
                      <a:pt x="38" y="113"/>
                    </a:lnTo>
                    <a:lnTo>
                      <a:pt x="59" y="80"/>
                    </a:lnTo>
                    <a:lnTo>
                      <a:pt x="78" y="113"/>
                    </a:lnTo>
                    <a:lnTo>
                      <a:pt x="97" y="102"/>
                    </a:lnTo>
                    <a:lnTo>
                      <a:pt x="78" y="68"/>
                    </a:lnTo>
                    <a:lnTo>
                      <a:pt x="118" y="68"/>
                    </a:lnTo>
                    <a:lnTo>
                      <a:pt x="118" y="45"/>
                    </a:lnTo>
                    <a:lnTo>
                      <a:pt x="78" y="45"/>
                    </a:lnTo>
                    <a:lnTo>
                      <a:pt x="97" y="12"/>
                    </a:lnTo>
                    <a:lnTo>
                      <a:pt x="78" y="0"/>
                    </a:lnTo>
                    <a:lnTo>
                      <a:pt x="59" y="3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4"/>
              <p:cNvSpPr>
                <a:spLocks/>
              </p:cNvSpPr>
              <p:nvPr/>
            </p:nvSpPr>
            <p:spPr bwMode="auto">
              <a:xfrm>
                <a:off x="6867525" y="2370138"/>
                <a:ext cx="187325" cy="179388"/>
              </a:xfrm>
              <a:custGeom>
                <a:avLst/>
                <a:gdLst>
                  <a:gd name="T0" fmla="*/ 59 w 118"/>
                  <a:gd name="T1" fmla="*/ 33 h 113"/>
                  <a:gd name="T2" fmla="*/ 78 w 118"/>
                  <a:gd name="T3" fmla="*/ 0 h 113"/>
                  <a:gd name="T4" fmla="*/ 99 w 118"/>
                  <a:gd name="T5" fmla="*/ 12 h 113"/>
                  <a:gd name="T6" fmla="*/ 80 w 118"/>
                  <a:gd name="T7" fmla="*/ 45 h 113"/>
                  <a:gd name="T8" fmla="*/ 118 w 118"/>
                  <a:gd name="T9" fmla="*/ 45 h 113"/>
                  <a:gd name="T10" fmla="*/ 118 w 118"/>
                  <a:gd name="T11" fmla="*/ 68 h 113"/>
                  <a:gd name="T12" fmla="*/ 80 w 118"/>
                  <a:gd name="T13" fmla="*/ 68 h 113"/>
                  <a:gd name="T14" fmla="*/ 99 w 118"/>
                  <a:gd name="T15" fmla="*/ 102 h 113"/>
                  <a:gd name="T16" fmla="*/ 78 w 118"/>
                  <a:gd name="T17" fmla="*/ 113 h 113"/>
                  <a:gd name="T18" fmla="*/ 59 w 118"/>
                  <a:gd name="T19" fmla="*/ 80 h 113"/>
                  <a:gd name="T20" fmla="*/ 40 w 118"/>
                  <a:gd name="T21" fmla="*/ 113 h 113"/>
                  <a:gd name="T22" fmla="*/ 19 w 118"/>
                  <a:gd name="T23" fmla="*/ 102 h 113"/>
                  <a:gd name="T24" fmla="*/ 38 w 118"/>
                  <a:gd name="T25" fmla="*/ 68 h 113"/>
                  <a:gd name="T26" fmla="*/ 0 w 118"/>
                  <a:gd name="T27" fmla="*/ 68 h 113"/>
                  <a:gd name="T28" fmla="*/ 0 w 118"/>
                  <a:gd name="T29" fmla="*/ 45 h 113"/>
                  <a:gd name="T30" fmla="*/ 38 w 118"/>
                  <a:gd name="T31" fmla="*/ 45 h 113"/>
                  <a:gd name="T32" fmla="*/ 19 w 118"/>
                  <a:gd name="T33" fmla="*/ 12 h 113"/>
                  <a:gd name="T34" fmla="*/ 40 w 118"/>
                  <a:gd name="T35" fmla="*/ 0 h 113"/>
                  <a:gd name="T36" fmla="*/ 59 w 118"/>
                  <a:gd name="T37" fmla="*/ 3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13">
                    <a:moveTo>
                      <a:pt x="59" y="33"/>
                    </a:moveTo>
                    <a:lnTo>
                      <a:pt x="78" y="0"/>
                    </a:lnTo>
                    <a:lnTo>
                      <a:pt x="99" y="12"/>
                    </a:lnTo>
                    <a:lnTo>
                      <a:pt x="80" y="45"/>
                    </a:lnTo>
                    <a:lnTo>
                      <a:pt x="118" y="45"/>
                    </a:lnTo>
                    <a:lnTo>
                      <a:pt x="118" y="68"/>
                    </a:lnTo>
                    <a:lnTo>
                      <a:pt x="80" y="68"/>
                    </a:lnTo>
                    <a:lnTo>
                      <a:pt x="99" y="102"/>
                    </a:lnTo>
                    <a:lnTo>
                      <a:pt x="78" y="113"/>
                    </a:lnTo>
                    <a:lnTo>
                      <a:pt x="59" y="80"/>
                    </a:lnTo>
                    <a:lnTo>
                      <a:pt x="40" y="113"/>
                    </a:lnTo>
                    <a:lnTo>
                      <a:pt x="19" y="102"/>
                    </a:lnTo>
                    <a:lnTo>
                      <a:pt x="38" y="68"/>
                    </a:lnTo>
                    <a:lnTo>
                      <a:pt x="0" y="68"/>
                    </a:lnTo>
                    <a:lnTo>
                      <a:pt x="0" y="45"/>
                    </a:lnTo>
                    <a:lnTo>
                      <a:pt x="38" y="45"/>
                    </a:lnTo>
                    <a:lnTo>
                      <a:pt x="19" y="12"/>
                    </a:lnTo>
                    <a:lnTo>
                      <a:pt x="40" y="0"/>
                    </a:lnTo>
                    <a:lnTo>
                      <a:pt x="5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5"/>
              <p:cNvSpPr>
                <a:spLocks noEditPoints="1"/>
              </p:cNvSpPr>
              <p:nvPr/>
            </p:nvSpPr>
            <p:spPr bwMode="auto">
              <a:xfrm>
                <a:off x="7118350" y="1927225"/>
                <a:ext cx="454025" cy="341313"/>
              </a:xfrm>
              <a:custGeom>
                <a:avLst/>
                <a:gdLst>
                  <a:gd name="T0" fmla="*/ 121 w 121"/>
                  <a:gd name="T1" fmla="*/ 8 h 91"/>
                  <a:gd name="T2" fmla="*/ 113 w 121"/>
                  <a:gd name="T3" fmla="*/ 0 h 91"/>
                  <a:gd name="T4" fmla="*/ 7 w 121"/>
                  <a:gd name="T5" fmla="*/ 0 h 91"/>
                  <a:gd name="T6" fmla="*/ 0 w 121"/>
                  <a:gd name="T7" fmla="*/ 8 h 91"/>
                  <a:gd name="T8" fmla="*/ 0 w 121"/>
                  <a:gd name="T9" fmla="*/ 83 h 91"/>
                  <a:gd name="T10" fmla="*/ 7 w 121"/>
                  <a:gd name="T11" fmla="*/ 91 h 91"/>
                  <a:gd name="T12" fmla="*/ 113 w 121"/>
                  <a:gd name="T13" fmla="*/ 91 h 91"/>
                  <a:gd name="T14" fmla="*/ 121 w 121"/>
                  <a:gd name="T15" fmla="*/ 83 h 91"/>
                  <a:gd name="T16" fmla="*/ 121 w 121"/>
                  <a:gd name="T17" fmla="*/ 8 h 91"/>
                  <a:gd name="T18" fmla="*/ 65 w 121"/>
                  <a:gd name="T19" fmla="*/ 48 h 91"/>
                  <a:gd name="T20" fmla="*/ 73 w 121"/>
                  <a:gd name="T21" fmla="*/ 67 h 91"/>
                  <a:gd name="T22" fmla="*/ 48 w 121"/>
                  <a:gd name="T23" fmla="*/ 67 h 91"/>
                  <a:gd name="T24" fmla="*/ 55 w 121"/>
                  <a:gd name="T25" fmla="*/ 48 h 91"/>
                  <a:gd name="T26" fmla="*/ 48 w 121"/>
                  <a:gd name="T27" fmla="*/ 37 h 91"/>
                  <a:gd name="T28" fmla="*/ 60 w 121"/>
                  <a:gd name="T29" fmla="*/ 25 h 91"/>
                  <a:gd name="T30" fmla="*/ 73 w 121"/>
                  <a:gd name="T31" fmla="*/ 37 h 91"/>
                  <a:gd name="T32" fmla="*/ 65 w 121"/>
                  <a:gd name="T33" fmla="*/ 4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91">
                    <a:moveTo>
                      <a:pt x="121" y="8"/>
                    </a:moveTo>
                    <a:cubicBezTo>
                      <a:pt x="121" y="4"/>
                      <a:pt x="117" y="0"/>
                      <a:pt x="1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3" y="91"/>
                      <a:pt x="7" y="91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7" y="91"/>
                      <a:pt x="121" y="88"/>
                      <a:pt x="121" y="83"/>
                    </a:cubicBezTo>
                    <a:lnTo>
                      <a:pt x="121" y="8"/>
                    </a:lnTo>
                    <a:close/>
                    <a:moveTo>
                      <a:pt x="65" y="48"/>
                    </a:moveTo>
                    <a:cubicBezTo>
                      <a:pt x="73" y="67"/>
                      <a:pt x="73" y="67"/>
                      <a:pt x="73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1" y="46"/>
                      <a:pt x="48" y="42"/>
                      <a:pt x="48" y="37"/>
                    </a:cubicBezTo>
                    <a:cubicBezTo>
                      <a:pt x="48" y="30"/>
                      <a:pt x="54" y="25"/>
                      <a:pt x="60" y="25"/>
                    </a:cubicBezTo>
                    <a:cubicBezTo>
                      <a:pt x="67" y="25"/>
                      <a:pt x="73" y="30"/>
                      <a:pt x="73" y="37"/>
                    </a:cubicBezTo>
                    <a:cubicBezTo>
                      <a:pt x="73" y="42"/>
                      <a:pt x="70" y="46"/>
                      <a:pt x="6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6"/>
              <p:cNvSpPr>
                <a:spLocks/>
              </p:cNvSpPr>
              <p:nvPr/>
            </p:nvSpPr>
            <p:spPr bwMode="auto">
              <a:xfrm>
                <a:off x="7151688" y="1612900"/>
                <a:ext cx="382588" cy="292100"/>
              </a:xfrm>
              <a:custGeom>
                <a:avLst/>
                <a:gdLst>
                  <a:gd name="T0" fmla="*/ 102 w 102"/>
                  <a:gd name="T1" fmla="*/ 47 h 78"/>
                  <a:gd name="T2" fmla="*/ 102 w 102"/>
                  <a:gd name="T3" fmla="*/ 78 h 78"/>
                  <a:gd name="T4" fmla="*/ 83 w 102"/>
                  <a:gd name="T5" fmla="*/ 78 h 78"/>
                  <a:gd name="T6" fmla="*/ 83 w 102"/>
                  <a:gd name="T7" fmla="*/ 47 h 78"/>
                  <a:gd name="T8" fmla="*/ 83 w 102"/>
                  <a:gd name="T9" fmla="*/ 47 h 78"/>
                  <a:gd name="T10" fmla="*/ 51 w 102"/>
                  <a:gd name="T11" fmla="*/ 19 h 78"/>
                  <a:gd name="T12" fmla="*/ 19 w 102"/>
                  <a:gd name="T13" fmla="*/ 47 h 78"/>
                  <a:gd name="T14" fmla="*/ 19 w 102"/>
                  <a:gd name="T15" fmla="*/ 78 h 78"/>
                  <a:gd name="T16" fmla="*/ 0 w 102"/>
                  <a:gd name="T17" fmla="*/ 78 h 78"/>
                  <a:gd name="T18" fmla="*/ 0 w 102"/>
                  <a:gd name="T19" fmla="*/ 47 h 78"/>
                  <a:gd name="T20" fmla="*/ 51 w 102"/>
                  <a:gd name="T21" fmla="*/ 0 h 78"/>
                  <a:gd name="T22" fmla="*/ 102 w 102"/>
                  <a:gd name="T23" fmla="*/ 4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78">
                    <a:moveTo>
                      <a:pt x="102" y="47"/>
                    </a:moveTo>
                    <a:cubicBezTo>
                      <a:pt x="102" y="78"/>
                      <a:pt x="102" y="78"/>
                      <a:pt x="102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32"/>
                      <a:pt x="70" y="19"/>
                      <a:pt x="51" y="19"/>
                    </a:cubicBezTo>
                    <a:cubicBezTo>
                      <a:pt x="32" y="19"/>
                      <a:pt x="19" y="32"/>
                      <a:pt x="19" y="47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0"/>
                      <a:pt x="24" y="0"/>
                      <a:pt x="51" y="0"/>
                    </a:cubicBezTo>
                    <a:cubicBezTo>
                      <a:pt x="79" y="0"/>
                      <a:pt x="102" y="21"/>
                      <a:pt x="10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 bwMode="gray">
            <a:xfrm>
              <a:off x="1528190" y="2307242"/>
              <a:ext cx="1158266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Autonomous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Vehicles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gray">
            <a:xfrm>
              <a:off x="1240309" y="2789558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gray">
            <a:xfrm>
              <a:off x="1240309" y="3310992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gray">
            <a:xfrm>
              <a:off x="1240309" y="3832426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gray">
            <a:xfrm>
              <a:off x="1240309" y="4353860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gray">
            <a:xfrm>
              <a:off x="1240309" y="4875294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gray">
            <a:xfrm>
              <a:off x="1240309" y="5396728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gray">
            <a:xfrm>
              <a:off x="1240309" y="5918160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 bwMode="gray">
            <a:xfrm>
              <a:off x="1464102" y="2925625"/>
              <a:ext cx="1286442" cy="249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P2P insurance</a:t>
              </a: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482504" y="3447059"/>
              <a:ext cx="1249637" cy="249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Cybersecurity</a:t>
              </a:r>
            </a:p>
          </p:txBody>
        </p:sp>
        <p:sp>
          <p:nvSpPr>
            <p:cNvPr id="78" name="TextBox 77"/>
            <p:cNvSpPr txBox="1"/>
            <p:nvPr/>
          </p:nvSpPr>
          <p:spPr bwMode="gray">
            <a:xfrm>
              <a:off x="1318197" y="3968493"/>
              <a:ext cx="1578253" cy="249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Sharing Economy</a:t>
              </a:r>
            </a:p>
          </p:txBody>
        </p:sp>
        <p:sp>
          <p:nvSpPr>
            <p:cNvPr id="79" name="TextBox 78"/>
            <p:cNvSpPr txBox="1"/>
            <p:nvPr/>
          </p:nvSpPr>
          <p:spPr bwMode="gray">
            <a:xfrm>
              <a:off x="1443263" y="4392978"/>
              <a:ext cx="1328120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Workers Comp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Regulation</a:t>
              </a:r>
            </a:p>
          </p:txBody>
        </p:sp>
        <p:sp>
          <p:nvSpPr>
            <p:cNvPr id="80" name="TextBox 79"/>
            <p:cNvSpPr txBox="1"/>
            <p:nvPr/>
          </p:nvSpPr>
          <p:spPr bwMode="gray">
            <a:xfrm>
              <a:off x="1761427" y="5011361"/>
              <a:ext cx="691792" cy="2492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Politics</a:t>
              </a:r>
            </a:p>
          </p:txBody>
        </p:sp>
        <p:sp>
          <p:nvSpPr>
            <p:cNvPr id="81" name="TextBox 80"/>
            <p:cNvSpPr txBox="1"/>
            <p:nvPr/>
          </p:nvSpPr>
          <p:spPr bwMode="gray">
            <a:xfrm>
              <a:off x="1309380" y="5435846"/>
              <a:ext cx="1595886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/>
                  </a:solidFill>
                </a:rPr>
                <a:t>Overcapitalization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(Reinsurance)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02433" y="3903521"/>
              <a:ext cx="578024" cy="407349"/>
              <a:chOff x="502433" y="3903521"/>
              <a:chExt cx="578024" cy="407349"/>
            </a:xfrm>
          </p:grpSpPr>
          <p:sp>
            <p:nvSpPr>
              <p:cNvPr id="82" name="Freeform 35"/>
              <p:cNvSpPr>
                <a:spLocks noEditPoints="1"/>
              </p:cNvSpPr>
              <p:nvPr/>
            </p:nvSpPr>
            <p:spPr bwMode="gray">
              <a:xfrm>
                <a:off x="502433" y="3903521"/>
                <a:ext cx="164719" cy="407349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5"/>
              <p:cNvSpPr>
                <a:spLocks noEditPoints="1"/>
              </p:cNvSpPr>
              <p:nvPr/>
            </p:nvSpPr>
            <p:spPr bwMode="gray">
              <a:xfrm>
                <a:off x="915738" y="3903521"/>
                <a:ext cx="164719" cy="407349"/>
              </a:xfrm>
              <a:custGeom>
                <a:avLst/>
                <a:gdLst>
                  <a:gd name="T0" fmla="*/ 178 w 254"/>
                  <a:gd name="T1" fmla="*/ 96 h 632"/>
                  <a:gd name="T2" fmla="*/ 136 w 254"/>
                  <a:gd name="T3" fmla="*/ 141 h 632"/>
                  <a:gd name="T4" fmla="*/ 119 w 254"/>
                  <a:gd name="T5" fmla="*/ 141 h 632"/>
                  <a:gd name="T6" fmla="*/ 76 w 254"/>
                  <a:gd name="T7" fmla="*/ 96 h 632"/>
                  <a:gd name="T8" fmla="*/ 76 w 254"/>
                  <a:gd name="T9" fmla="*/ 45 h 632"/>
                  <a:gd name="T10" fmla="*/ 119 w 254"/>
                  <a:gd name="T11" fmla="*/ 0 h 632"/>
                  <a:gd name="T12" fmla="*/ 136 w 254"/>
                  <a:gd name="T13" fmla="*/ 0 h 632"/>
                  <a:gd name="T14" fmla="*/ 178 w 254"/>
                  <a:gd name="T15" fmla="*/ 45 h 632"/>
                  <a:gd name="T16" fmla="*/ 178 w 254"/>
                  <a:gd name="T17" fmla="*/ 96 h 632"/>
                  <a:gd name="T18" fmla="*/ 254 w 254"/>
                  <a:gd name="T19" fmla="*/ 219 h 632"/>
                  <a:gd name="T20" fmla="*/ 254 w 254"/>
                  <a:gd name="T21" fmla="*/ 214 h 632"/>
                  <a:gd name="T22" fmla="*/ 197 w 254"/>
                  <a:gd name="T23" fmla="*/ 156 h 632"/>
                  <a:gd name="T24" fmla="*/ 197 w 254"/>
                  <a:gd name="T25" fmla="*/ 156 h 632"/>
                  <a:gd name="T26" fmla="*/ 58 w 254"/>
                  <a:gd name="T27" fmla="*/ 156 h 632"/>
                  <a:gd name="T28" fmla="*/ 58 w 254"/>
                  <a:gd name="T29" fmla="*/ 156 h 632"/>
                  <a:gd name="T30" fmla="*/ 0 w 254"/>
                  <a:gd name="T31" fmla="*/ 214 h 632"/>
                  <a:gd name="T32" fmla="*/ 1 w 254"/>
                  <a:gd name="T33" fmla="*/ 220 h 632"/>
                  <a:gd name="T34" fmla="*/ 1 w 254"/>
                  <a:gd name="T35" fmla="*/ 338 h 632"/>
                  <a:gd name="T36" fmla="*/ 0 w 254"/>
                  <a:gd name="T37" fmla="*/ 346 h 632"/>
                  <a:gd name="T38" fmla="*/ 51 w 254"/>
                  <a:gd name="T39" fmla="*/ 430 h 632"/>
                  <a:gd name="T40" fmla="*/ 51 w 254"/>
                  <a:gd name="T41" fmla="*/ 596 h 632"/>
                  <a:gd name="T42" fmla="*/ 86 w 254"/>
                  <a:gd name="T43" fmla="*/ 632 h 632"/>
                  <a:gd name="T44" fmla="*/ 169 w 254"/>
                  <a:gd name="T45" fmla="*/ 632 h 632"/>
                  <a:gd name="T46" fmla="*/ 204 w 254"/>
                  <a:gd name="T47" fmla="*/ 596 h 632"/>
                  <a:gd name="T48" fmla="*/ 204 w 254"/>
                  <a:gd name="T49" fmla="*/ 430 h 632"/>
                  <a:gd name="T50" fmla="*/ 254 w 254"/>
                  <a:gd name="T51" fmla="*/ 346 h 632"/>
                  <a:gd name="T52" fmla="*/ 254 w 254"/>
                  <a:gd name="T53" fmla="*/ 339 h 632"/>
                  <a:gd name="T54" fmla="*/ 254 w 254"/>
                  <a:gd name="T55" fmla="*/ 21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4" h="632">
                    <a:moveTo>
                      <a:pt x="178" y="96"/>
                    </a:moveTo>
                    <a:cubicBezTo>
                      <a:pt x="178" y="121"/>
                      <a:pt x="136" y="141"/>
                      <a:pt x="136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1"/>
                      <a:pt x="76" y="121"/>
                      <a:pt x="76" y="9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0"/>
                      <a:pt x="95" y="0"/>
                      <a:pt x="119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0"/>
                      <a:pt x="178" y="20"/>
                      <a:pt x="178" y="45"/>
                    </a:cubicBezTo>
                    <a:lnTo>
                      <a:pt x="178" y="96"/>
                    </a:lnTo>
                    <a:close/>
                    <a:moveTo>
                      <a:pt x="254" y="219"/>
                    </a:moveTo>
                    <a:cubicBezTo>
                      <a:pt x="254" y="218"/>
                      <a:pt x="254" y="216"/>
                      <a:pt x="254" y="214"/>
                    </a:cubicBezTo>
                    <a:cubicBezTo>
                      <a:pt x="254" y="182"/>
                      <a:pt x="229" y="156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58" y="156"/>
                      <a:pt x="58" y="156"/>
                      <a:pt x="58" y="156"/>
                    </a:cubicBezTo>
                    <a:cubicBezTo>
                      <a:pt x="26" y="156"/>
                      <a:pt x="0" y="182"/>
                      <a:pt x="0" y="214"/>
                    </a:cubicBezTo>
                    <a:cubicBezTo>
                      <a:pt x="0" y="216"/>
                      <a:pt x="0" y="218"/>
                      <a:pt x="1" y="220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1"/>
                      <a:pt x="0" y="344"/>
                      <a:pt x="0" y="346"/>
                    </a:cubicBezTo>
                    <a:cubicBezTo>
                      <a:pt x="0" y="389"/>
                      <a:pt x="22" y="424"/>
                      <a:pt x="51" y="430"/>
                    </a:cubicBezTo>
                    <a:cubicBezTo>
                      <a:pt x="51" y="596"/>
                      <a:pt x="51" y="596"/>
                      <a:pt x="51" y="596"/>
                    </a:cubicBezTo>
                    <a:cubicBezTo>
                      <a:pt x="51" y="616"/>
                      <a:pt x="67" y="632"/>
                      <a:pt x="86" y="632"/>
                    </a:cubicBezTo>
                    <a:cubicBezTo>
                      <a:pt x="169" y="632"/>
                      <a:pt x="169" y="632"/>
                      <a:pt x="169" y="632"/>
                    </a:cubicBezTo>
                    <a:cubicBezTo>
                      <a:pt x="188" y="632"/>
                      <a:pt x="204" y="616"/>
                      <a:pt x="204" y="596"/>
                    </a:cubicBezTo>
                    <a:cubicBezTo>
                      <a:pt x="204" y="430"/>
                      <a:pt x="204" y="430"/>
                      <a:pt x="204" y="430"/>
                    </a:cubicBezTo>
                    <a:cubicBezTo>
                      <a:pt x="232" y="424"/>
                      <a:pt x="254" y="389"/>
                      <a:pt x="254" y="346"/>
                    </a:cubicBezTo>
                    <a:cubicBezTo>
                      <a:pt x="254" y="344"/>
                      <a:pt x="254" y="341"/>
                      <a:pt x="254" y="339"/>
                    </a:cubicBezTo>
                    <a:lnTo>
                      <a:pt x="254" y="2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Arrow: Right 83"/>
              <p:cNvSpPr/>
              <p:nvPr/>
            </p:nvSpPr>
            <p:spPr>
              <a:xfrm>
                <a:off x="705752" y="3967069"/>
                <a:ext cx="188669" cy="140126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Arrow: Right 84"/>
              <p:cNvSpPr/>
              <p:nvPr/>
            </p:nvSpPr>
            <p:spPr>
              <a:xfrm flipH="1">
                <a:off x="681937" y="4128707"/>
                <a:ext cx="188669" cy="140126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12637" y="4424996"/>
              <a:ext cx="277021" cy="439543"/>
              <a:chOff x="409698" y="1388266"/>
              <a:chExt cx="1066625" cy="1692391"/>
            </a:xfrm>
            <a:solidFill>
              <a:schemeClr val="accent1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1147762" y="1388266"/>
                <a:ext cx="269081" cy="269081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ed Rectangle 87"/>
              <p:cNvSpPr/>
              <p:nvPr/>
            </p:nvSpPr>
            <p:spPr>
              <a:xfrm rot="6546384">
                <a:off x="695246" y="1911116"/>
                <a:ext cx="734668" cy="252373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8"/>
              <p:cNvSpPr/>
              <p:nvPr/>
            </p:nvSpPr>
            <p:spPr>
              <a:xfrm rot="6175783">
                <a:off x="751457" y="2711775"/>
                <a:ext cx="559254" cy="178510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ounded Rectangle 31"/>
              <p:cNvSpPr/>
              <p:nvPr/>
            </p:nvSpPr>
            <p:spPr>
              <a:xfrm rot="4245117">
                <a:off x="753288" y="2298637"/>
                <a:ext cx="549959" cy="254589"/>
              </a:xfrm>
              <a:custGeom>
                <a:avLst/>
                <a:gdLst>
                  <a:gd name="connsiteX0" fmla="*/ 0 w 500072"/>
                  <a:gd name="connsiteY0" fmla="*/ 89255 h 178510"/>
                  <a:gd name="connsiteX1" fmla="*/ 89255 w 500072"/>
                  <a:gd name="connsiteY1" fmla="*/ 0 h 178510"/>
                  <a:gd name="connsiteX2" fmla="*/ 410817 w 500072"/>
                  <a:gd name="connsiteY2" fmla="*/ 0 h 178510"/>
                  <a:gd name="connsiteX3" fmla="*/ 500072 w 500072"/>
                  <a:gd name="connsiteY3" fmla="*/ 89255 h 178510"/>
                  <a:gd name="connsiteX4" fmla="*/ 500072 w 500072"/>
                  <a:gd name="connsiteY4" fmla="*/ 89255 h 178510"/>
                  <a:gd name="connsiteX5" fmla="*/ 410817 w 500072"/>
                  <a:gd name="connsiteY5" fmla="*/ 178510 h 178510"/>
                  <a:gd name="connsiteX6" fmla="*/ 89255 w 500072"/>
                  <a:gd name="connsiteY6" fmla="*/ 178510 h 178510"/>
                  <a:gd name="connsiteX7" fmla="*/ 0 w 500072"/>
                  <a:gd name="connsiteY7" fmla="*/ 89255 h 178510"/>
                  <a:gd name="connsiteX0" fmla="*/ 1576 w 501648"/>
                  <a:gd name="connsiteY0" fmla="*/ 144744 h 233999"/>
                  <a:gd name="connsiteX1" fmla="*/ 54717 w 501648"/>
                  <a:gd name="connsiteY1" fmla="*/ 0 h 233999"/>
                  <a:gd name="connsiteX2" fmla="*/ 412393 w 501648"/>
                  <a:gd name="connsiteY2" fmla="*/ 55489 h 233999"/>
                  <a:gd name="connsiteX3" fmla="*/ 501648 w 501648"/>
                  <a:gd name="connsiteY3" fmla="*/ 144744 h 233999"/>
                  <a:gd name="connsiteX4" fmla="*/ 501648 w 501648"/>
                  <a:gd name="connsiteY4" fmla="*/ 144744 h 233999"/>
                  <a:gd name="connsiteX5" fmla="*/ 412393 w 501648"/>
                  <a:gd name="connsiteY5" fmla="*/ 233999 h 233999"/>
                  <a:gd name="connsiteX6" fmla="*/ 90831 w 501648"/>
                  <a:gd name="connsiteY6" fmla="*/ 233999 h 233999"/>
                  <a:gd name="connsiteX7" fmla="*/ 1576 w 501648"/>
                  <a:gd name="connsiteY7" fmla="*/ 144744 h 233999"/>
                  <a:gd name="connsiteX0" fmla="*/ 1576 w 501648"/>
                  <a:gd name="connsiteY0" fmla="*/ 144744 h 233999"/>
                  <a:gd name="connsiteX1" fmla="*/ 54717 w 501648"/>
                  <a:gd name="connsiteY1" fmla="*/ 0 h 233999"/>
                  <a:gd name="connsiteX2" fmla="*/ 412393 w 501648"/>
                  <a:gd name="connsiteY2" fmla="*/ 55489 h 233999"/>
                  <a:gd name="connsiteX3" fmla="*/ 501648 w 501648"/>
                  <a:gd name="connsiteY3" fmla="*/ 144744 h 233999"/>
                  <a:gd name="connsiteX4" fmla="*/ 501648 w 501648"/>
                  <a:gd name="connsiteY4" fmla="*/ 144744 h 233999"/>
                  <a:gd name="connsiteX5" fmla="*/ 412393 w 501648"/>
                  <a:gd name="connsiteY5" fmla="*/ 233999 h 233999"/>
                  <a:gd name="connsiteX6" fmla="*/ 90831 w 501648"/>
                  <a:gd name="connsiteY6" fmla="*/ 233999 h 233999"/>
                  <a:gd name="connsiteX7" fmla="*/ 1576 w 501648"/>
                  <a:gd name="connsiteY7" fmla="*/ 144744 h 233999"/>
                  <a:gd name="connsiteX0" fmla="*/ 86 w 500158"/>
                  <a:gd name="connsiteY0" fmla="*/ 144744 h 243349"/>
                  <a:gd name="connsiteX1" fmla="*/ 53227 w 500158"/>
                  <a:gd name="connsiteY1" fmla="*/ 0 h 243349"/>
                  <a:gd name="connsiteX2" fmla="*/ 410903 w 500158"/>
                  <a:gd name="connsiteY2" fmla="*/ 55489 h 243349"/>
                  <a:gd name="connsiteX3" fmla="*/ 500158 w 500158"/>
                  <a:gd name="connsiteY3" fmla="*/ 144744 h 243349"/>
                  <a:gd name="connsiteX4" fmla="*/ 500158 w 500158"/>
                  <a:gd name="connsiteY4" fmla="*/ 144744 h 243349"/>
                  <a:gd name="connsiteX5" fmla="*/ 410903 w 500158"/>
                  <a:gd name="connsiteY5" fmla="*/ 233999 h 243349"/>
                  <a:gd name="connsiteX6" fmla="*/ 58332 w 500158"/>
                  <a:gd name="connsiteY6" fmla="*/ 243349 h 243349"/>
                  <a:gd name="connsiteX7" fmla="*/ 86 w 500158"/>
                  <a:gd name="connsiteY7" fmla="*/ 144744 h 243349"/>
                  <a:gd name="connsiteX0" fmla="*/ 7 w 500079"/>
                  <a:gd name="connsiteY0" fmla="*/ 144744 h 254589"/>
                  <a:gd name="connsiteX1" fmla="*/ 53148 w 500079"/>
                  <a:gd name="connsiteY1" fmla="*/ 0 h 254589"/>
                  <a:gd name="connsiteX2" fmla="*/ 410824 w 500079"/>
                  <a:gd name="connsiteY2" fmla="*/ 55489 h 254589"/>
                  <a:gd name="connsiteX3" fmla="*/ 500079 w 500079"/>
                  <a:gd name="connsiteY3" fmla="*/ 144744 h 254589"/>
                  <a:gd name="connsiteX4" fmla="*/ 500079 w 500079"/>
                  <a:gd name="connsiteY4" fmla="*/ 144744 h 254589"/>
                  <a:gd name="connsiteX5" fmla="*/ 410824 w 500079"/>
                  <a:gd name="connsiteY5" fmla="*/ 233999 h 254589"/>
                  <a:gd name="connsiteX6" fmla="*/ 54328 w 500079"/>
                  <a:gd name="connsiteY6" fmla="*/ 254589 h 254589"/>
                  <a:gd name="connsiteX7" fmla="*/ 7 w 500079"/>
                  <a:gd name="connsiteY7" fmla="*/ 144744 h 254589"/>
                  <a:gd name="connsiteX0" fmla="*/ 7 w 500079"/>
                  <a:gd name="connsiteY0" fmla="*/ 144744 h 254589"/>
                  <a:gd name="connsiteX1" fmla="*/ 53148 w 500079"/>
                  <a:gd name="connsiteY1" fmla="*/ 0 h 254589"/>
                  <a:gd name="connsiteX2" fmla="*/ 410824 w 500079"/>
                  <a:gd name="connsiteY2" fmla="*/ 55489 h 254589"/>
                  <a:gd name="connsiteX3" fmla="*/ 500079 w 500079"/>
                  <a:gd name="connsiteY3" fmla="*/ 144744 h 254589"/>
                  <a:gd name="connsiteX4" fmla="*/ 500079 w 500079"/>
                  <a:gd name="connsiteY4" fmla="*/ 144744 h 254589"/>
                  <a:gd name="connsiteX5" fmla="*/ 410824 w 500079"/>
                  <a:gd name="connsiteY5" fmla="*/ 233999 h 254589"/>
                  <a:gd name="connsiteX6" fmla="*/ 54328 w 500079"/>
                  <a:gd name="connsiteY6" fmla="*/ 254589 h 254589"/>
                  <a:gd name="connsiteX7" fmla="*/ 7 w 500079"/>
                  <a:gd name="connsiteY7" fmla="*/ 144744 h 254589"/>
                  <a:gd name="connsiteX0" fmla="*/ 0 w 549959"/>
                  <a:gd name="connsiteY0" fmla="*/ 157591 h 254589"/>
                  <a:gd name="connsiteX1" fmla="*/ 103028 w 549959"/>
                  <a:gd name="connsiteY1" fmla="*/ 0 h 254589"/>
                  <a:gd name="connsiteX2" fmla="*/ 460704 w 549959"/>
                  <a:gd name="connsiteY2" fmla="*/ 55489 h 254589"/>
                  <a:gd name="connsiteX3" fmla="*/ 549959 w 549959"/>
                  <a:gd name="connsiteY3" fmla="*/ 144744 h 254589"/>
                  <a:gd name="connsiteX4" fmla="*/ 549959 w 549959"/>
                  <a:gd name="connsiteY4" fmla="*/ 144744 h 254589"/>
                  <a:gd name="connsiteX5" fmla="*/ 460704 w 549959"/>
                  <a:gd name="connsiteY5" fmla="*/ 233999 h 254589"/>
                  <a:gd name="connsiteX6" fmla="*/ 104208 w 549959"/>
                  <a:gd name="connsiteY6" fmla="*/ 254589 h 254589"/>
                  <a:gd name="connsiteX7" fmla="*/ 0 w 549959"/>
                  <a:gd name="connsiteY7" fmla="*/ 157591 h 254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9959" h="254589">
                    <a:moveTo>
                      <a:pt x="0" y="157591"/>
                    </a:moveTo>
                    <a:cubicBezTo>
                      <a:pt x="-197" y="115160"/>
                      <a:pt x="53734" y="0"/>
                      <a:pt x="103028" y="0"/>
                    </a:cubicBezTo>
                    <a:cubicBezTo>
                      <a:pt x="210215" y="0"/>
                      <a:pt x="361367" y="33007"/>
                      <a:pt x="460704" y="55489"/>
                    </a:cubicBezTo>
                    <a:cubicBezTo>
                      <a:pt x="509998" y="55489"/>
                      <a:pt x="549959" y="95450"/>
                      <a:pt x="549959" y="144744"/>
                    </a:cubicBezTo>
                    <a:lnTo>
                      <a:pt x="549959" y="144744"/>
                    </a:lnTo>
                    <a:cubicBezTo>
                      <a:pt x="549959" y="194038"/>
                      <a:pt x="509998" y="233999"/>
                      <a:pt x="460704" y="233999"/>
                    </a:cubicBezTo>
                    <a:cubicBezTo>
                      <a:pt x="341872" y="240862"/>
                      <a:pt x="224824" y="228170"/>
                      <a:pt x="104208" y="254589"/>
                    </a:cubicBezTo>
                    <a:cubicBezTo>
                      <a:pt x="54914" y="254589"/>
                      <a:pt x="197" y="200022"/>
                      <a:pt x="0" y="157591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ounded Rectangle 90"/>
              <p:cNvSpPr/>
              <p:nvPr/>
            </p:nvSpPr>
            <p:spPr>
              <a:xfrm rot="5166090">
                <a:off x="633098" y="1957323"/>
                <a:ext cx="427502" cy="136456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ed Rectangle 91"/>
              <p:cNvSpPr/>
              <p:nvPr/>
            </p:nvSpPr>
            <p:spPr>
              <a:xfrm rot="9394240">
                <a:off x="761766" y="1750155"/>
                <a:ext cx="427502" cy="136456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2"/>
              <p:cNvSpPr/>
              <p:nvPr/>
            </p:nvSpPr>
            <p:spPr>
              <a:xfrm rot="11920148">
                <a:off x="1048821" y="1969074"/>
                <a:ext cx="427502" cy="136456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93"/>
              <p:cNvSpPr/>
              <p:nvPr/>
            </p:nvSpPr>
            <p:spPr>
              <a:xfrm rot="3584975">
                <a:off x="556145" y="1354609"/>
                <a:ext cx="333377" cy="626271"/>
              </a:xfrm>
              <a:custGeom>
                <a:avLst/>
                <a:gdLst>
                  <a:gd name="connsiteX0" fmla="*/ 245269 w 333375"/>
                  <a:gd name="connsiteY0" fmla="*/ 64294 h 626269"/>
                  <a:gd name="connsiteX1" fmla="*/ 166688 w 333375"/>
                  <a:gd name="connsiteY1" fmla="*/ 0 h 626269"/>
                  <a:gd name="connsiteX2" fmla="*/ 195263 w 333375"/>
                  <a:gd name="connsiteY2" fmla="*/ 145256 h 626269"/>
                  <a:gd name="connsiteX3" fmla="*/ 59531 w 333375"/>
                  <a:gd name="connsiteY3" fmla="*/ 109538 h 626269"/>
                  <a:gd name="connsiteX4" fmla="*/ 142875 w 333375"/>
                  <a:gd name="connsiteY4" fmla="*/ 235744 h 626269"/>
                  <a:gd name="connsiteX5" fmla="*/ 0 w 333375"/>
                  <a:gd name="connsiteY5" fmla="*/ 266700 h 626269"/>
                  <a:gd name="connsiteX6" fmla="*/ 135731 w 333375"/>
                  <a:gd name="connsiteY6" fmla="*/ 328613 h 626269"/>
                  <a:gd name="connsiteX7" fmla="*/ 33338 w 333375"/>
                  <a:gd name="connsiteY7" fmla="*/ 433388 h 626269"/>
                  <a:gd name="connsiteX8" fmla="*/ 169069 w 333375"/>
                  <a:gd name="connsiteY8" fmla="*/ 414338 h 626269"/>
                  <a:gd name="connsiteX9" fmla="*/ 121444 w 333375"/>
                  <a:gd name="connsiteY9" fmla="*/ 564356 h 626269"/>
                  <a:gd name="connsiteX10" fmla="*/ 247650 w 333375"/>
                  <a:gd name="connsiteY10" fmla="*/ 483394 h 626269"/>
                  <a:gd name="connsiteX11" fmla="*/ 269081 w 333375"/>
                  <a:gd name="connsiteY11" fmla="*/ 626269 h 626269"/>
                  <a:gd name="connsiteX12" fmla="*/ 333375 w 333375"/>
                  <a:gd name="connsiteY12" fmla="*/ 511969 h 626269"/>
                  <a:gd name="connsiteX13" fmla="*/ 333375 w 333375"/>
                  <a:gd name="connsiteY13" fmla="*/ 440531 h 626269"/>
                  <a:gd name="connsiteX14" fmla="*/ 276225 w 333375"/>
                  <a:gd name="connsiteY14" fmla="*/ 395288 h 626269"/>
                  <a:gd name="connsiteX15" fmla="*/ 245269 w 333375"/>
                  <a:gd name="connsiteY15" fmla="*/ 64294 h 626269"/>
                  <a:gd name="connsiteX0" fmla="*/ 245269 w 333375"/>
                  <a:gd name="connsiteY0" fmla="*/ 64294 h 626269"/>
                  <a:gd name="connsiteX1" fmla="*/ 166688 w 333375"/>
                  <a:gd name="connsiteY1" fmla="*/ 0 h 626269"/>
                  <a:gd name="connsiteX2" fmla="*/ 195263 w 333375"/>
                  <a:gd name="connsiteY2" fmla="*/ 145256 h 626269"/>
                  <a:gd name="connsiteX3" fmla="*/ 59531 w 333375"/>
                  <a:gd name="connsiteY3" fmla="*/ 109538 h 626269"/>
                  <a:gd name="connsiteX4" fmla="*/ 142875 w 333375"/>
                  <a:gd name="connsiteY4" fmla="*/ 235744 h 626269"/>
                  <a:gd name="connsiteX5" fmla="*/ 0 w 333375"/>
                  <a:gd name="connsiteY5" fmla="*/ 266700 h 626269"/>
                  <a:gd name="connsiteX6" fmla="*/ 135731 w 333375"/>
                  <a:gd name="connsiteY6" fmla="*/ 328613 h 626269"/>
                  <a:gd name="connsiteX7" fmla="*/ 33338 w 333375"/>
                  <a:gd name="connsiteY7" fmla="*/ 433388 h 626269"/>
                  <a:gd name="connsiteX8" fmla="*/ 169069 w 333375"/>
                  <a:gd name="connsiteY8" fmla="*/ 414338 h 626269"/>
                  <a:gd name="connsiteX9" fmla="*/ 121444 w 333375"/>
                  <a:gd name="connsiteY9" fmla="*/ 564356 h 626269"/>
                  <a:gd name="connsiteX10" fmla="*/ 247650 w 333375"/>
                  <a:gd name="connsiteY10" fmla="*/ 483394 h 626269"/>
                  <a:gd name="connsiteX11" fmla="*/ 269081 w 333375"/>
                  <a:gd name="connsiteY11" fmla="*/ 626269 h 626269"/>
                  <a:gd name="connsiteX12" fmla="*/ 333375 w 333375"/>
                  <a:gd name="connsiteY12" fmla="*/ 511969 h 626269"/>
                  <a:gd name="connsiteX13" fmla="*/ 333375 w 333375"/>
                  <a:gd name="connsiteY13" fmla="*/ 440531 h 626269"/>
                  <a:gd name="connsiteX14" fmla="*/ 276225 w 333375"/>
                  <a:gd name="connsiteY14" fmla="*/ 395288 h 626269"/>
                  <a:gd name="connsiteX15" fmla="*/ 245269 w 333375"/>
                  <a:gd name="connsiteY15" fmla="*/ 64294 h 626269"/>
                  <a:gd name="connsiteX0" fmla="*/ 245269 w 333375"/>
                  <a:gd name="connsiteY0" fmla="*/ 64294 h 626269"/>
                  <a:gd name="connsiteX1" fmla="*/ 166688 w 333375"/>
                  <a:gd name="connsiteY1" fmla="*/ 0 h 626269"/>
                  <a:gd name="connsiteX2" fmla="*/ 195263 w 333375"/>
                  <a:gd name="connsiteY2" fmla="*/ 145256 h 626269"/>
                  <a:gd name="connsiteX3" fmla="*/ 59531 w 333375"/>
                  <a:gd name="connsiteY3" fmla="*/ 109538 h 626269"/>
                  <a:gd name="connsiteX4" fmla="*/ 142875 w 333375"/>
                  <a:gd name="connsiteY4" fmla="*/ 235744 h 626269"/>
                  <a:gd name="connsiteX5" fmla="*/ 0 w 333375"/>
                  <a:gd name="connsiteY5" fmla="*/ 266700 h 626269"/>
                  <a:gd name="connsiteX6" fmla="*/ 135731 w 333375"/>
                  <a:gd name="connsiteY6" fmla="*/ 328613 h 626269"/>
                  <a:gd name="connsiteX7" fmla="*/ 33338 w 333375"/>
                  <a:gd name="connsiteY7" fmla="*/ 433388 h 626269"/>
                  <a:gd name="connsiteX8" fmla="*/ 169069 w 333375"/>
                  <a:gd name="connsiteY8" fmla="*/ 414338 h 626269"/>
                  <a:gd name="connsiteX9" fmla="*/ 121444 w 333375"/>
                  <a:gd name="connsiteY9" fmla="*/ 564356 h 626269"/>
                  <a:gd name="connsiteX10" fmla="*/ 247650 w 333375"/>
                  <a:gd name="connsiteY10" fmla="*/ 483394 h 626269"/>
                  <a:gd name="connsiteX11" fmla="*/ 269081 w 333375"/>
                  <a:gd name="connsiteY11" fmla="*/ 626269 h 626269"/>
                  <a:gd name="connsiteX12" fmla="*/ 333375 w 333375"/>
                  <a:gd name="connsiteY12" fmla="*/ 511969 h 626269"/>
                  <a:gd name="connsiteX13" fmla="*/ 333375 w 333375"/>
                  <a:gd name="connsiteY13" fmla="*/ 440531 h 626269"/>
                  <a:gd name="connsiteX14" fmla="*/ 276225 w 333375"/>
                  <a:gd name="connsiteY14" fmla="*/ 395288 h 626269"/>
                  <a:gd name="connsiteX15" fmla="*/ 245269 w 333375"/>
                  <a:gd name="connsiteY15" fmla="*/ 64294 h 626269"/>
                  <a:gd name="connsiteX0" fmla="*/ 245269 w 333375"/>
                  <a:gd name="connsiteY0" fmla="*/ 64294 h 626269"/>
                  <a:gd name="connsiteX1" fmla="*/ 166688 w 333375"/>
                  <a:gd name="connsiteY1" fmla="*/ 0 h 626269"/>
                  <a:gd name="connsiteX2" fmla="*/ 195263 w 333375"/>
                  <a:gd name="connsiteY2" fmla="*/ 145256 h 626269"/>
                  <a:gd name="connsiteX3" fmla="*/ 59531 w 333375"/>
                  <a:gd name="connsiteY3" fmla="*/ 109538 h 626269"/>
                  <a:gd name="connsiteX4" fmla="*/ 142875 w 333375"/>
                  <a:gd name="connsiteY4" fmla="*/ 235744 h 626269"/>
                  <a:gd name="connsiteX5" fmla="*/ 0 w 333375"/>
                  <a:gd name="connsiteY5" fmla="*/ 266700 h 626269"/>
                  <a:gd name="connsiteX6" fmla="*/ 135731 w 333375"/>
                  <a:gd name="connsiteY6" fmla="*/ 328613 h 626269"/>
                  <a:gd name="connsiteX7" fmla="*/ 33338 w 333375"/>
                  <a:gd name="connsiteY7" fmla="*/ 433388 h 626269"/>
                  <a:gd name="connsiteX8" fmla="*/ 169069 w 333375"/>
                  <a:gd name="connsiteY8" fmla="*/ 414338 h 626269"/>
                  <a:gd name="connsiteX9" fmla="*/ 121444 w 333375"/>
                  <a:gd name="connsiteY9" fmla="*/ 564356 h 626269"/>
                  <a:gd name="connsiteX10" fmla="*/ 247650 w 333375"/>
                  <a:gd name="connsiteY10" fmla="*/ 483394 h 626269"/>
                  <a:gd name="connsiteX11" fmla="*/ 269081 w 333375"/>
                  <a:gd name="connsiteY11" fmla="*/ 626269 h 626269"/>
                  <a:gd name="connsiteX12" fmla="*/ 333375 w 333375"/>
                  <a:gd name="connsiteY12" fmla="*/ 511969 h 626269"/>
                  <a:gd name="connsiteX13" fmla="*/ 333375 w 333375"/>
                  <a:gd name="connsiteY13" fmla="*/ 440531 h 626269"/>
                  <a:gd name="connsiteX14" fmla="*/ 276225 w 333375"/>
                  <a:gd name="connsiteY14" fmla="*/ 395288 h 626269"/>
                  <a:gd name="connsiteX15" fmla="*/ 245269 w 333375"/>
                  <a:gd name="connsiteY15" fmla="*/ 64294 h 62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5" h="626269">
                    <a:moveTo>
                      <a:pt x="245269" y="64294"/>
                    </a:moveTo>
                    <a:lnTo>
                      <a:pt x="166688" y="0"/>
                    </a:lnTo>
                    <a:lnTo>
                      <a:pt x="195263" y="145256"/>
                    </a:lnTo>
                    <a:lnTo>
                      <a:pt x="59531" y="109538"/>
                    </a:lnTo>
                    <a:lnTo>
                      <a:pt x="142875" y="235744"/>
                    </a:lnTo>
                    <a:lnTo>
                      <a:pt x="0" y="266700"/>
                    </a:lnTo>
                    <a:lnTo>
                      <a:pt x="135731" y="328613"/>
                    </a:lnTo>
                    <a:lnTo>
                      <a:pt x="33338" y="433388"/>
                    </a:lnTo>
                    <a:lnTo>
                      <a:pt x="169069" y="414338"/>
                    </a:lnTo>
                    <a:lnTo>
                      <a:pt x="121444" y="564356"/>
                    </a:lnTo>
                    <a:lnTo>
                      <a:pt x="247650" y="483394"/>
                    </a:lnTo>
                    <a:lnTo>
                      <a:pt x="269081" y="626269"/>
                    </a:lnTo>
                    <a:lnTo>
                      <a:pt x="333375" y="511969"/>
                    </a:lnTo>
                    <a:lnTo>
                      <a:pt x="333375" y="440531"/>
                    </a:lnTo>
                    <a:cubicBezTo>
                      <a:pt x="311944" y="439738"/>
                      <a:pt x="280988" y="436562"/>
                      <a:pt x="276225" y="395288"/>
                    </a:cubicBezTo>
                    <a:lnTo>
                      <a:pt x="245269" y="64294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18601" y="4993655"/>
              <a:ext cx="765409" cy="294632"/>
              <a:chOff x="289601" y="4942218"/>
              <a:chExt cx="1401724" cy="539571"/>
            </a:xfrm>
          </p:grpSpPr>
          <p:sp>
            <p:nvSpPr>
              <p:cNvPr id="96" name="Freeform 78"/>
              <p:cNvSpPr>
                <a:spLocks noEditPoints="1"/>
              </p:cNvSpPr>
              <p:nvPr/>
            </p:nvSpPr>
            <p:spPr bwMode="auto">
              <a:xfrm flipH="1">
                <a:off x="1006195" y="4942218"/>
                <a:ext cx="685130" cy="535189"/>
              </a:xfrm>
              <a:custGeom>
                <a:avLst/>
                <a:gdLst>
                  <a:gd name="T0" fmla="*/ 2147483647 w 265"/>
                  <a:gd name="T1" fmla="*/ 2147483647 h 207"/>
                  <a:gd name="T2" fmla="*/ 2147483647 w 265"/>
                  <a:gd name="T3" fmla="*/ 2147483647 h 207"/>
                  <a:gd name="T4" fmla="*/ 2147483647 w 265"/>
                  <a:gd name="T5" fmla="*/ 2147483647 h 207"/>
                  <a:gd name="T6" fmla="*/ 2147483647 w 265"/>
                  <a:gd name="T7" fmla="*/ 2147483647 h 207"/>
                  <a:gd name="T8" fmla="*/ 2147483647 w 265"/>
                  <a:gd name="T9" fmla="*/ 2147483647 h 207"/>
                  <a:gd name="T10" fmla="*/ 2147483647 w 265"/>
                  <a:gd name="T11" fmla="*/ 2147483647 h 207"/>
                  <a:gd name="T12" fmla="*/ 2147483647 w 265"/>
                  <a:gd name="T13" fmla="*/ 2147483647 h 207"/>
                  <a:gd name="T14" fmla="*/ 2147483647 w 265"/>
                  <a:gd name="T15" fmla="*/ 2147483647 h 207"/>
                  <a:gd name="T16" fmla="*/ 2147483647 w 265"/>
                  <a:gd name="T17" fmla="*/ 2147483647 h 207"/>
                  <a:gd name="T18" fmla="*/ 2147483647 w 265"/>
                  <a:gd name="T19" fmla="*/ 2147483647 h 207"/>
                  <a:gd name="T20" fmla="*/ 2147483647 w 265"/>
                  <a:gd name="T21" fmla="*/ 2147483647 h 207"/>
                  <a:gd name="T22" fmla="*/ 2147483647 w 265"/>
                  <a:gd name="T23" fmla="*/ 2147483647 h 207"/>
                  <a:gd name="T24" fmla="*/ 2147483647 w 265"/>
                  <a:gd name="T25" fmla="*/ 2147483647 h 207"/>
                  <a:gd name="T26" fmla="*/ 2147483647 w 265"/>
                  <a:gd name="T27" fmla="*/ 2147483647 h 207"/>
                  <a:gd name="T28" fmla="*/ 2147483647 w 265"/>
                  <a:gd name="T29" fmla="*/ 2147483647 h 207"/>
                  <a:gd name="T30" fmla="*/ 2147483647 w 265"/>
                  <a:gd name="T31" fmla="*/ 2147483647 h 207"/>
                  <a:gd name="T32" fmla="*/ 2147483647 w 265"/>
                  <a:gd name="T33" fmla="*/ 2147483647 h 207"/>
                  <a:gd name="T34" fmla="*/ 2147483647 w 265"/>
                  <a:gd name="T35" fmla="*/ 2147483647 h 207"/>
                  <a:gd name="T36" fmla="*/ 2147483647 w 265"/>
                  <a:gd name="T37" fmla="*/ 2147483647 h 207"/>
                  <a:gd name="T38" fmla="*/ 2147483647 w 265"/>
                  <a:gd name="T39" fmla="*/ 2147483647 h 207"/>
                  <a:gd name="T40" fmla="*/ 2147483647 w 265"/>
                  <a:gd name="T41" fmla="*/ 2147483647 h 207"/>
                  <a:gd name="T42" fmla="*/ 2147483647 w 265"/>
                  <a:gd name="T43" fmla="*/ 2147483647 h 207"/>
                  <a:gd name="T44" fmla="*/ 2147483647 w 265"/>
                  <a:gd name="T45" fmla="*/ 2147483647 h 207"/>
                  <a:gd name="T46" fmla="*/ 2147483647 w 265"/>
                  <a:gd name="T47" fmla="*/ 2147483647 h 207"/>
                  <a:gd name="T48" fmla="*/ 2147483647 w 265"/>
                  <a:gd name="T49" fmla="*/ 2147483647 h 207"/>
                  <a:gd name="T50" fmla="*/ 0 w 265"/>
                  <a:gd name="T51" fmla="*/ 2147483647 h 207"/>
                  <a:gd name="T52" fmla="*/ 2147483647 w 265"/>
                  <a:gd name="T53" fmla="*/ 2147483647 h 207"/>
                  <a:gd name="T54" fmla="*/ 2147483647 w 265"/>
                  <a:gd name="T55" fmla="*/ 2147483647 h 207"/>
                  <a:gd name="T56" fmla="*/ 2147483647 w 265"/>
                  <a:gd name="T57" fmla="*/ 2147483647 h 207"/>
                  <a:gd name="T58" fmla="*/ 2147483647 w 265"/>
                  <a:gd name="T59" fmla="*/ 2147483647 h 207"/>
                  <a:gd name="T60" fmla="*/ 2147483647 w 265"/>
                  <a:gd name="T61" fmla="*/ 2147483647 h 207"/>
                  <a:gd name="T62" fmla="*/ 2147483647 w 265"/>
                  <a:gd name="T63" fmla="*/ 2147483647 h 207"/>
                  <a:gd name="T64" fmla="*/ 2147483647 w 265"/>
                  <a:gd name="T65" fmla="*/ 2147483647 h 207"/>
                  <a:gd name="T66" fmla="*/ 2147483647 w 265"/>
                  <a:gd name="T67" fmla="*/ 0 h 207"/>
                  <a:gd name="T68" fmla="*/ 2147483647 w 265"/>
                  <a:gd name="T69" fmla="*/ 2147483647 h 207"/>
                  <a:gd name="T70" fmla="*/ 2147483647 w 265"/>
                  <a:gd name="T71" fmla="*/ 2147483647 h 207"/>
                  <a:gd name="T72" fmla="*/ 2147483647 w 265"/>
                  <a:gd name="T73" fmla="*/ 2147483647 h 207"/>
                  <a:gd name="T74" fmla="*/ 2147483647 w 265"/>
                  <a:gd name="T75" fmla="*/ 2147483647 h 207"/>
                  <a:gd name="T76" fmla="*/ 2147483647 w 265"/>
                  <a:gd name="T77" fmla="*/ 2147483647 h 207"/>
                  <a:gd name="T78" fmla="*/ 2147483647 w 265"/>
                  <a:gd name="T79" fmla="*/ 2147483647 h 207"/>
                  <a:gd name="T80" fmla="*/ 2147483647 w 265"/>
                  <a:gd name="T81" fmla="*/ 2147483647 h 207"/>
                  <a:gd name="T82" fmla="*/ 2147483647 w 265"/>
                  <a:gd name="T83" fmla="*/ 2147483647 h 207"/>
                  <a:gd name="T84" fmla="*/ 2147483647 w 265"/>
                  <a:gd name="T85" fmla="*/ 2147483647 h 207"/>
                  <a:gd name="T86" fmla="*/ 2147483647 w 265"/>
                  <a:gd name="T87" fmla="*/ 2147483647 h 207"/>
                  <a:gd name="T88" fmla="*/ 2147483647 w 265"/>
                  <a:gd name="T89" fmla="*/ 2147483647 h 207"/>
                  <a:gd name="T90" fmla="*/ 2147483647 w 265"/>
                  <a:gd name="T91" fmla="*/ 2147483647 h 207"/>
                  <a:gd name="T92" fmla="*/ 2147483647 w 265"/>
                  <a:gd name="T93" fmla="*/ 2147483647 h 207"/>
                  <a:gd name="T94" fmla="*/ 2147483647 w 265"/>
                  <a:gd name="T95" fmla="*/ 2147483647 h 207"/>
                  <a:gd name="T96" fmla="*/ 2147483647 w 265"/>
                  <a:gd name="T97" fmla="*/ 2147483647 h 207"/>
                  <a:gd name="T98" fmla="*/ 2147483647 w 265"/>
                  <a:gd name="T99" fmla="*/ 2147483647 h 207"/>
                  <a:gd name="T100" fmla="*/ 2147483647 w 265"/>
                  <a:gd name="T101" fmla="*/ 2147483647 h 207"/>
                  <a:gd name="T102" fmla="*/ 2147483647 w 265"/>
                  <a:gd name="T103" fmla="*/ 2147483647 h 207"/>
                  <a:gd name="T104" fmla="*/ 2147483647 w 265"/>
                  <a:gd name="T105" fmla="*/ 2147483647 h 207"/>
                  <a:gd name="T106" fmla="*/ 2147483647 w 265"/>
                  <a:gd name="T107" fmla="*/ 2147483647 h 207"/>
                  <a:gd name="T108" fmla="*/ 2147483647 w 265"/>
                  <a:gd name="T109" fmla="*/ 2147483647 h 207"/>
                  <a:gd name="T110" fmla="*/ 2147483647 w 265"/>
                  <a:gd name="T111" fmla="*/ 2147483647 h 207"/>
                  <a:gd name="T112" fmla="*/ 2147483647 w 265"/>
                  <a:gd name="T113" fmla="*/ 2147483647 h 207"/>
                  <a:gd name="T114" fmla="*/ 2147483647 w 265"/>
                  <a:gd name="T115" fmla="*/ 2147483647 h 207"/>
                  <a:gd name="T116" fmla="*/ 2147483647 w 265"/>
                  <a:gd name="T117" fmla="*/ 2147483647 h 207"/>
                  <a:gd name="T118" fmla="*/ 2147483647 w 265"/>
                  <a:gd name="T119" fmla="*/ 2147483647 h 2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5"/>
                  <a:gd name="T181" fmla="*/ 0 h 207"/>
                  <a:gd name="T182" fmla="*/ 265 w 265"/>
                  <a:gd name="T183" fmla="*/ 207 h 2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5" h="207">
                    <a:moveTo>
                      <a:pt x="209" y="186"/>
                    </a:moveTo>
                    <a:cubicBezTo>
                      <a:pt x="211" y="195"/>
                      <a:pt x="203" y="202"/>
                      <a:pt x="198" y="203"/>
                    </a:cubicBezTo>
                    <a:cubicBezTo>
                      <a:pt x="194" y="204"/>
                      <a:pt x="190" y="204"/>
                      <a:pt x="187" y="204"/>
                    </a:cubicBezTo>
                    <a:cubicBezTo>
                      <a:pt x="187" y="204"/>
                      <a:pt x="188" y="203"/>
                      <a:pt x="189" y="202"/>
                    </a:cubicBezTo>
                    <a:cubicBezTo>
                      <a:pt x="192" y="198"/>
                      <a:pt x="193" y="192"/>
                      <a:pt x="192" y="187"/>
                    </a:cubicBezTo>
                    <a:cubicBezTo>
                      <a:pt x="189" y="170"/>
                      <a:pt x="186" y="155"/>
                      <a:pt x="185" y="14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2"/>
                      <a:pt x="204" y="162"/>
                      <a:pt x="209" y="186"/>
                    </a:cubicBezTo>
                    <a:close/>
                    <a:moveTo>
                      <a:pt x="51" y="49"/>
                    </a:moveTo>
                    <a:cubicBezTo>
                      <a:pt x="53" y="45"/>
                      <a:pt x="56" y="41"/>
                      <a:pt x="59" y="36"/>
                    </a:cubicBezTo>
                    <a:cubicBezTo>
                      <a:pt x="51" y="36"/>
                      <a:pt x="43" y="36"/>
                      <a:pt x="34" y="36"/>
                    </a:cubicBezTo>
                    <a:cubicBezTo>
                      <a:pt x="25" y="36"/>
                      <a:pt x="19" y="44"/>
                      <a:pt x="19" y="49"/>
                    </a:cubicBezTo>
                    <a:cubicBezTo>
                      <a:pt x="30" y="50"/>
                      <a:pt x="41" y="50"/>
                      <a:pt x="51" y="49"/>
                    </a:cubicBezTo>
                    <a:close/>
                    <a:moveTo>
                      <a:pt x="260" y="191"/>
                    </a:moveTo>
                    <a:cubicBezTo>
                      <a:pt x="254" y="198"/>
                      <a:pt x="233" y="205"/>
                      <a:pt x="223" y="176"/>
                    </a:cubicBezTo>
                    <a:cubicBezTo>
                      <a:pt x="220" y="168"/>
                      <a:pt x="212" y="141"/>
                      <a:pt x="207" y="124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80" y="152"/>
                      <a:pt x="182" y="169"/>
                      <a:pt x="186" y="188"/>
                    </a:cubicBezTo>
                    <a:cubicBezTo>
                      <a:pt x="188" y="197"/>
                      <a:pt x="180" y="204"/>
                      <a:pt x="175" y="205"/>
                    </a:cubicBezTo>
                    <a:cubicBezTo>
                      <a:pt x="161" y="207"/>
                      <a:pt x="151" y="207"/>
                      <a:pt x="151" y="207"/>
                    </a:cubicBezTo>
                    <a:cubicBezTo>
                      <a:pt x="146" y="206"/>
                      <a:pt x="140" y="202"/>
                      <a:pt x="139" y="197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95" y="143"/>
                      <a:pt x="73" y="123"/>
                      <a:pt x="65" y="110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7" y="103"/>
                      <a:pt x="2" y="98"/>
                      <a:pt x="1" y="93"/>
                    </a:cubicBezTo>
                    <a:cubicBezTo>
                      <a:pt x="1" y="93"/>
                      <a:pt x="1" y="84"/>
                      <a:pt x="0" y="69"/>
                    </a:cubicBezTo>
                    <a:cubicBezTo>
                      <a:pt x="0" y="64"/>
                      <a:pt x="6" y="55"/>
                      <a:pt x="15" y="55"/>
                    </a:cubicBezTo>
                    <a:cubicBezTo>
                      <a:pt x="31" y="56"/>
                      <a:pt x="46" y="56"/>
                      <a:pt x="55" y="55"/>
                    </a:cubicBezTo>
                    <a:cubicBezTo>
                      <a:pt x="60" y="45"/>
                      <a:pt x="67" y="33"/>
                      <a:pt x="79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3" y="16"/>
                      <a:pt x="65" y="11"/>
                      <a:pt x="52" y="10"/>
                    </a:cubicBezTo>
                    <a:cubicBezTo>
                      <a:pt x="51" y="13"/>
                      <a:pt x="47" y="15"/>
                      <a:pt x="40" y="15"/>
                    </a:cubicBezTo>
                    <a:cubicBezTo>
                      <a:pt x="31" y="15"/>
                      <a:pt x="21" y="8"/>
                      <a:pt x="21" y="8"/>
                    </a:cubicBezTo>
                    <a:cubicBezTo>
                      <a:pt x="21" y="8"/>
                      <a:pt x="31" y="0"/>
                      <a:pt x="40" y="0"/>
                    </a:cubicBezTo>
                    <a:cubicBezTo>
                      <a:pt x="46" y="0"/>
                      <a:pt x="50" y="2"/>
                      <a:pt x="52" y="5"/>
                    </a:cubicBezTo>
                    <a:cubicBezTo>
                      <a:pt x="67" y="6"/>
                      <a:pt x="77" y="11"/>
                      <a:pt x="85" y="16"/>
                    </a:cubicBezTo>
                    <a:cubicBezTo>
                      <a:pt x="99" y="8"/>
                      <a:pt x="119" y="10"/>
                      <a:pt x="143" y="20"/>
                    </a:cubicBezTo>
                    <a:cubicBezTo>
                      <a:pt x="135" y="27"/>
                      <a:pt x="128" y="38"/>
                      <a:pt x="125" y="45"/>
                    </a:cubicBezTo>
                    <a:cubicBezTo>
                      <a:pt x="125" y="47"/>
                      <a:pt x="124" y="49"/>
                      <a:pt x="124" y="51"/>
                    </a:cubicBezTo>
                    <a:cubicBezTo>
                      <a:pt x="124" y="60"/>
                      <a:pt x="131" y="74"/>
                      <a:pt x="144" y="91"/>
                    </a:cubicBezTo>
                    <a:cubicBezTo>
                      <a:pt x="145" y="92"/>
                      <a:pt x="146" y="92"/>
                      <a:pt x="148" y="92"/>
                    </a:cubicBezTo>
                    <a:cubicBezTo>
                      <a:pt x="149" y="92"/>
                      <a:pt x="150" y="92"/>
                      <a:pt x="151" y="91"/>
                    </a:cubicBezTo>
                    <a:cubicBezTo>
                      <a:pt x="153" y="90"/>
                      <a:pt x="153" y="87"/>
                      <a:pt x="151" y="85"/>
                    </a:cubicBezTo>
                    <a:cubicBezTo>
                      <a:pt x="140" y="70"/>
                      <a:pt x="133" y="58"/>
                      <a:pt x="133" y="51"/>
                    </a:cubicBezTo>
                    <a:cubicBezTo>
                      <a:pt x="133" y="50"/>
                      <a:pt x="133" y="49"/>
                      <a:pt x="134" y="48"/>
                    </a:cubicBezTo>
                    <a:cubicBezTo>
                      <a:pt x="137" y="40"/>
                      <a:pt x="146" y="27"/>
                      <a:pt x="155" y="21"/>
                    </a:cubicBezTo>
                    <a:cubicBezTo>
                      <a:pt x="157" y="20"/>
                      <a:pt x="159" y="19"/>
                      <a:pt x="160" y="19"/>
                    </a:cubicBezTo>
                    <a:cubicBezTo>
                      <a:pt x="167" y="16"/>
                      <a:pt x="181" y="18"/>
                      <a:pt x="198" y="25"/>
                    </a:cubicBezTo>
                    <a:cubicBezTo>
                      <a:pt x="202" y="24"/>
                      <a:pt x="224" y="20"/>
                      <a:pt x="233" y="40"/>
                    </a:cubicBezTo>
                    <a:cubicBezTo>
                      <a:pt x="238" y="51"/>
                      <a:pt x="255" y="92"/>
                      <a:pt x="253" y="108"/>
                    </a:cubicBezTo>
                    <a:cubicBezTo>
                      <a:pt x="251" y="123"/>
                      <a:pt x="245" y="149"/>
                      <a:pt x="244" y="156"/>
                    </a:cubicBezTo>
                    <a:cubicBezTo>
                      <a:pt x="241" y="171"/>
                      <a:pt x="240" y="181"/>
                      <a:pt x="244" y="184"/>
                    </a:cubicBezTo>
                    <a:cubicBezTo>
                      <a:pt x="251" y="189"/>
                      <a:pt x="255" y="182"/>
                      <a:pt x="253" y="173"/>
                    </a:cubicBezTo>
                    <a:cubicBezTo>
                      <a:pt x="264" y="173"/>
                      <a:pt x="264" y="173"/>
                      <a:pt x="264" y="173"/>
                    </a:cubicBezTo>
                    <a:cubicBezTo>
                      <a:pt x="265" y="180"/>
                      <a:pt x="264" y="186"/>
                      <a:pt x="260" y="191"/>
                    </a:cubicBezTo>
                    <a:close/>
                    <a:moveTo>
                      <a:pt x="233" y="102"/>
                    </a:moveTo>
                    <a:cubicBezTo>
                      <a:pt x="233" y="100"/>
                      <a:pt x="231" y="99"/>
                      <a:pt x="229" y="99"/>
                    </a:cubicBezTo>
                    <a:cubicBezTo>
                      <a:pt x="227" y="99"/>
                      <a:pt x="226" y="101"/>
                      <a:pt x="226" y="102"/>
                    </a:cubicBezTo>
                    <a:cubicBezTo>
                      <a:pt x="226" y="104"/>
                      <a:pt x="228" y="106"/>
                      <a:pt x="230" y="106"/>
                    </a:cubicBezTo>
                    <a:cubicBezTo>
                      <a:pt x="231" y="106"/>
                      <a:pt x="233" y="104"/>
                      <a:pt x="233" y="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4"/>
              <p:cNvSpPr>
                <a:spLocks noEditPoints="1"/>
              </p:cNvSpPr>
              <p:nvPr/>
            </p:nvSpPr>
            <p:spPr bwMode="auto">
              <a:xfrm>
                <a:off x="289601" y="4959735"/>
                <a:ext cx="724528" cy="522054"/>
              </a:xfrm>
              <a:custGeom>
                <a:avLst/>
                <a:gdLst>
                  <a:gd name="T0" fmla="*/ 2147483647 w 280"/>
                  <a:gd name="T1" fmla="*/ 2147483647 h 202"/>
                  <a:gd name="T2" fmla="*/ 2147483647 w 280"/>
                  <a:gd name="T3" fmla="*/ 2147483647 h 202"/>
                  <a:gd name="T4" fmla="*/ 2147483647 w 280"/>
                  <a:gd name="T5" fmla="*/ 2147483647 h 202"/>
                  <a:gd name="T6" fmla="*/ 2147483647 w 280"/>
                  <a:gd name="T7" fmla="*/ 2147483647 h 202"/>
                  <a:gd name="T8" fmla="*/ 2147483647 w 280"/>
                  <a:gd name="T9" fmla="*/ 2147483647 h 202"/>
                  <a:gd name="T10" fmla="*/ 2147483647 w 280"/>
                  <a:gd name="T11" fmla="*/ 2147483647 h 202"/>
                  <a:gd name="T12" fmla="*/ 2147483647 w 280"/>
                  <a:gd name="T13" fmla="*/ 2147483647 h 202"/>
                  <a:gd name="T14" fmla="*/ 2147483647 w 280"/>
                  <a:gd name="T15" fmla="*/ 2147483647 h 202"/>
                  <a:gd name="T16" fmla="*/ 2147483647 w 280"/>
                  <a:gd name="T17" fmla="*/ 2147483647 h 202"/>
                  <a:gd name="T18" fmla="*/ 2147483647 w 280"/>
                  <a:gd name="T19" fmla="*/ 2147483647 h 202"/>
                  <a:gd name="T20" fmla="*/ 2147483647 w 280"/>
                  <a:gd name="T21" fmla="*/ 2147483647 h 202"/>
                  <a:gd name="T22" fmla="*/ 2147483647 w 280"/>
                  <a:gd name="T23" fmla="*/ 2147483647 h 202"/>
                  <a:gd name="T24" fmla="*/ 2147483647 w 280"/>
                  <a:gd name="T25" fmla="*/ 2147483647 h 202"/>
                  <a:gd name="T26" fmla="*/ 2147483647 w 280"/>
                  <a:gd name="T27" fmla="*/ 2147483647 h 202"/>
                  <a:gd name="T28" fmla="*/ 2147483647 w 280"/>
                  <a:gd name="T29" fmla="*/ 2147483647 h 202"/>
                  <a:gd name="T30" fmla="*/ 2147483647 w 280"/>
                  <a:gd name="T31" fmla="*/ 2147483647 h 202"/>
                  <a:gd name="T32" fmla="*/ 2147483647 w 280"/>
                  <a:gd name="T33" fmla="*/ 2147483647 h 202"/>
                  <a:gd name="T34" fmla="*/ 2147483647 w 280"/>
                  <a:gd name="T35" fmla="*/ 2147483647 h 202"/>
                  <a:gd name="T36" fmla="*/ 2147483647 w 280"/>
                  <a:gd name="T37" fmla="*/ 2147483647 h 202"/>
                  <a:gd name="T38" fmla="*/ 2147483647 w 280"/>
                  <a:gd name="T39" fmla="*/ 2147483647 h 202"/>
                  <a:gd name="T40" fmla="*/ 2147483647 w 280"/>
                  <a:gd name="T41" fmla="*/ 2147483647 h 202"/>
                  <a:gd name="T42" fmla="*/ 2147483647 w 280"/>
                  <a:gd name="T43" fmla="*/ 2147483647 h 202"/>
                  <a:gd name="T44" fmla="*/ 2147483647 w 280"/>
                  <a:gd name="T45" fmla="*/ 2147483647 h 202"/>
                  <a:gd name="T46" fmla="*/ 2147483647 w 280"/>
                  <a:gd name="T47" fmla="*/ 2147483647 h 202"/>
                  <a:gd name="T48" fmla="*/ 2147483647 w 280"/>
                  <a:gd name="T49" fmla="*/ 2147483647 h 202"/>
                  <a:gd name="T50" fmla="*/ 2147483647 w 280"/>
                  <a:gd name="T51" fmla="*/ 2147483647 h 202"/>
                  <a:gd name="T52" fmla="*/ 2147483647 w 280"/>
                  <a:gd name="T53" fmla="*/ 2147483647 h 202"/>
                  <a:gd name="T54" fmla="*/ 2147483647 w 280"/>
                  <a:gd name="T55" fmla="*/ 2147483647 h 202"/>
                  <a:gd name="T56" fmla="*/ 2147483647 w 280"/>
                  <a:gd name="T57" fmla="*/ 2147483647 h 202"/>
                  <a:gd name="T58" fmla="*/ 2147483647 w 280"/>
                  <a:gd name="T59" fmla="*/ 2147483647 h 202"/>
                  <a:gd name="T60" fmla="*/ 2147483647 w 280"/>
                  <a:gd name="T61" fmla="*/ 2147483647 h 202"/>
                  <a:gd name="T62" fmla="*/ 2147483647 w 280"/>
                  <a:gd name="T63" fmla="*/ 2147483647 h 202"/>
                  <a:gd name="T64" fmla="*/ 2147483647 w 280"/>
                  <a:gd name="T65" fmla="*/ 2147483647 h 202"/>
                  <a:gd name="T66" fmla="*/ 2147483647 w 280"/>
                  <a:gd name="T67" fmla="*/ 2147483647 h 202"/>
                  <a:gd name="T68" fmla="*/ 2147483647 w 280"/>
                  <a:gd name="T69" fmla="*/ 2147483647 h 202"/>
                  <a:gd name="T70" fmla="*/ 2147483647 w 280"/>
                  <a:gd name="T71" fmla="*/ 2147483647 h 202"/>
                  <a:gd name="T72" fmla="*/ 2147483647 w 280"/>
                  <a:gd name="T73" fmla="*/ 2147483647 h 202"/>
                  <a:gd name="T74" fmla="*/ 2147483647 w 280"/>
                  <a:gd name="T75" fmla="*/ 0 h 202"/>
                  <a:gd name="T76" fmla="*/ 2147483647 w 280"/>
                  <a:gd name="T77" fmla="*/ 2147483647 h 202"/>
                  <a:gd name="T78" fmla="*/ 2147483647 w 280"/>
                  <a:gd name="T79" fmla="*/ 2147483647 h 202"/>
                  <a:gd name="T80" fmla="*/ 2147483647 w 280"/>
                  <a:gd name="T81" fmla="*/ 2147483647 h 202"/>
                  <a:gd name="T82" fmla="*/ 2147483647 w 280"/>
                  <a:gd name="T83" fmla="*/ 2147483647 h 202"/>
                  <a:gd name="T84" fmla="*/ 2147483647 w 280"/>
                  <a:gd name="T85" fmla="*/ 2147483647 h 202"/>
                  <a:gd name="T86" fmla="*/ 2147483647 w 280"/>
                  <a:gd name="T87" fmla="*/ 2147483647 h 202"/>
                  <a:gd name="T88" fmla="*/ 2147483647 w 280"/>
                  <a:gd name="T89" fmla="*/ 2147483647 h 202"/>
                  <a:gd name="T90" fmla="*/ 2147483647 w 280"/>
                  <a:gd name="T91" fmla="*/ 2147483647 h 202"/>
                  <a:gd name="T92" fmla="*/ 2147483647 w 280"/>
                  <a:gd name="T93" fmla="*/ 2147483647 h 202"/>
                  <a:gd name="T94" fmla="*/ 2147483647 w 280"/>
                  <a:gd name="T95" fmla="*/ 2147483647 h 202"/>
                  <a:gd name="T96" fmla="*/ 2147483647 w 280"/>
                  <a:gd name="T97" fmla="*/ 2147483647 h 202"/>
                  <a:gd name="T98" fmla="*/ 2147483647 w 280"/>
                  <a:gd name="T99" fmla="*/ 2147483647 h 202"/>
                  <a:gd name="T100" fmla="*/ 2147483647 w 280"/>
                  <a:gd name="T101" fmla="*/ 2147483647 h 202"/>
                  <a:gd name="T102" fmla="*/ 2147483647 w 280"/>
                  <a:gd name="T103" fmla="*/ 2147483647 h 202"/>
                  <a:gd name="T104" fmla="*/ 2147483647 w 280"/>
                  <a:gd name="T105" fmla="*/ 2147483647 h 202"/>
                  <a:gd name="T106" fmla="*/ 2147483647 w 280"/>
                  <a:gd name="T107" fmla="*/ 2147483647 h 202"/>
                  <a:gd name="T108" fmla="*/ 2147483647 w 280"/>
                  <a:gd name="T109" fmla="*/ 2147483647 h 202"/>
                  <a:gd name="T110" fmla="*/ 2147483647 w 280"/>
                  <a:gd name="T111" fmla="*/ 2147483647 h 202"/>
                  <a:gd name="T112" fmla="*/ 2147483647 w 280"/>
                  <a:gd name="T113" fmla="*/ 2147483647 h 202"/>
                  <a:gd name="T114" fmla="*/ 2147483647 w 280"/>
                  <a:gd name="T115" fmla="*/ 2147483647 h 202"/>
                  <a:gd name="T116" fmla="*/ 2147483647 w 280"/>
                  <a:gd name="T117" fmla="*/ 2147483647 h 202"/>
                  <a:gd name="T118" fmla="*/ 2147483647 w 280"/>
                  <a:gd name="T119" fmla="*/ 2147483647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202"/>
                  <a:gd name="T182" fmla="*/ 280 w 280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202">
                    <a:moveTo>
                      <a:pt x="68" y="69"/>
                    </a:moveTo>
                    <a:cubicBezTo>
                      <a:pt x="44" y="82"/>
                      <a:pt x="44" y="82"/>
                      <a:pt x="44" y="82"/>
                    </a:cubicBezTo>
                    <a:cubicBezTo>
                      <a:pt x="42" y="83"/>
                      <a:pt x="41" y="83"/>
                      <a:pt x="39" y="83"/>
                    </a:cubicBezTo>
                    <a:cubicBezTo>
                      <a:pt x="36" y="83"/>
                      <a:pt x="33" y="82"/>
                      <a:pt x="31" y="79"/>
                    </a:cubicBezTo>
                    <a:cubicBezTo>
                      <a:pt x="29" y="74"/>
                      <a:pt x="30" y="69"/>
                      <a:pt x="35" y="66"/>
                    </a:cubicBezTo>
                    <a:cubicBezTo>
                      <a:pt x="51" y="57"/>
                      <a:pt x="51" y="57"/>
                      <a:pt x="51" y="57"/>
                    </a:cubicBezTo>
                    <a:lnTo>
                      <a:pt x="68" y="69"/>
                    </a:lnTo>
                    <a:close/>
                    <a:moveTo>
                      <a:pt x="271" y="113"/>
                    </a:moveTo>
                    <a:cubicBezTo>
                      <a:pt x="261" y="118"/>
                      <a:pt x="252" y="111"/>
                      <a:pt x="248" y="105"/>
                    </a:cubicBezTo>
                    <a:cubicBezTo>
                      <a:pt x="245" y="100"/>
                      <a:pt x="239" y="95"/>
                      <a:pt x="232" y="88"/>
                    </a:cubicBezTo>
                    <a:cubicBezTo>
                      <a:pt x="225" y="97"/>
                      <a:pt x="214" y="108"/>
                      <a:pt x="203" y="121"/>
                    </a:cubicBezTo>
                    <a:cubicBezTo>
                      <a:pt x="214" y="191"/>
                      <a:pt x="214" y="191"/>
                      <a:pt x="214" y="191"/>
                    </a:cubicBezTo>
                    <a:cubicBezTo>
                      <a:pt x="214" y="196"/>
                      <a:pt x="211" y="201"/>
                      <a:pt x="206" y="202"/>
                    </a:cubicBezTo>
                    <a:cubicBezTo>
                      <a:pt x="205" y="202"/>
                      <a:pt x="205" y="202"/>
                      <a:pt x="204" y="202"/>
                    </a:cubicBezTo>
                    <a:cubicBezTo>
                      <a:pt x="200" y="202"/>
                      <a:pt x="196" y="199"/>
                      <a:pt x="195" y="194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184" y="130"/>
                      <a:pt x="183" y="130"/>
                      <a:pt x="182" y="131"/>
                    </a:cubicBezTo>
                    <a:cubicBezTo>
                      <a:pt x="179" y="131"/>
                      <a:pt x="176" y="131"/>
                      <a:pt x="173" y="131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3" y="196"/>
                      <a:pt x="179" y="201"/>
                      <a:pt x="174" y="202"/>
                    </a:cubicBezTo>
                    <a:cubicBezTo>
                      <a:pt x="174" y="202"/>
                      <a:pt x="173" y="202"/>
                      <a:pt x="173" y="202"/>
                    </a:cubicBezTo>
                    <a:cubicBezTo>
                      <a:pt x="168" y="202"/>
                      <a:pt x="164" y="199"/>
                      <a:pt x="164" y="19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35" y="113"/>
                      <a:pt x="118" y="92"/>
                      <a:pt x="100" y="67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4" y="67"/>
                      <a:pt x="12" y="68"/>
                      <a:pt x="11" y="68"/>
                    </a:cubicBezTo>
                    <a:cubicBezTo>
                      <a:pt x="7" y="68"/>
                      <a:pt x="4" y="66"/>
                      <a:pt x="3" y="63"/>
                    </a:cubicBezTo>
                    <a:cubicBezTo>
                      <a:pt x="0" y="58"/>
                      <a:pt x="2" y="53"/>
                      <a:pt x="6" y="50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1" y="24"/>
                      <a:pt x="86" y="17"/>
                      <a:pt x="92" y="13"/>
                    </a:cubicBezTo>
                    <a:cubicBezTo>
                      <a:pt x="87" y="12"/>
                      <a:pt x="82" y="11"/>
                      <a:pt x="77" y="10"/>
                    </a:cubicBezTo>
                    <a:cubicBezTo>
                      <a:pt x="76" y="13"/>
                      <a:pt x="72" y="15"/>
                      <a:pt x="65" y="15"/>
                    </a:cubicBezTo>
                    <a:cubicBezTo>
                      <a:pt x="56" y="15"/>
                      <a:pt x="46" y="8"/>
                      <a:pt x="46" y="8"/>
                    </a:cubicBezTo>
                    <a:cubicBezTo>
                      <a:pt x="46" y="8"/>
                      <a:pt x="56" y="0"/>
                      <a:pt x="65" y="0"/>
                    </a:cubicBezTo>
                    <a:cubicBezTo>
                      <a:pt x="72" y="0"/>
                      <a:pt x="76" y="2"/>
                      <a:pt x="77" y="5"/>
                    </a:cubicBezTo>
                    <a:cubicBezTo>
                      <a:pt x="84" y="5"/>
                      <a:pt x="93" y="6"/>
                      <a:pt x="100" y="8"/>
                    </a:cubicBezTo>
                    <a:cubicBezTo>
                      <a:pt x="110" y="4"/>
                      <a:pt x="120" y="6"/>
                      <a:pt x="126" y="10"/>
                    </a:cubicBezTo>
                    <a:cubicBezTo>
                      <a:pt x="139" y="18"/>
                      <a:pt x="151" y="30"/>
                      <a:pt x="161" y="38"/>
                    </a:cubicBezTo>
                    <a:cubicBezTo>
                      <a:pt x="174" y="50"/>
                      <a:pt x="184" y="56"/>
                      <a:pt x="192" y="59"/>
                    </a:cubicBezTo>
                    <a:cubicBezTo>
                      <a:pt x="206" y="52"/>
                      <a:pt x="219" y="44"/>
                      <a:pt x="230" y="39"/>
                    </a:cubicBezTo>
                    <a:cubicBezTo>
                      <a:pt x="232" y="38"/>
                      <a:pt x="232" y="38"/>
                      <a:pt x="232" y="38"/>
                    </a:cubicBezTo>
                    <a:cubicBezTo>
                      <a:pt x="227" y="33"/>
                      <a:pt x="219" y="23"/>
                      <a:pt x="220" y="8"/>
                    </a:cubicBezTo>
                    <a:cubicBezTo>
                      <a:pt x="220" y="3"/>
                      <a:pt x="221" y="4"/>
                      <a:pt x="224" y="8"/>
                    </a:cubicBezTo>
                    <a:cubicBezTo>
                      <a:pt x="228" y="13"/>
                      <a:pt x="237" y="16"/>
                      <a:pt x="241" y="35"/>
                    </a:cubicBezTo>
                    <a:cubicBezTo>
                      <a:pt x="243" y="34"/>
                      <a:pt x="245" y="34"/>
                      <a:pt x="246" y="35"/>
                    </a:cubicBezTo>
                    <a:cubicBezTo>
                      <a:pt x="250" y="27"/>
                      <a:pt x="255" y="18"/>
                      <a:pt x="258" y="9"/>
                    </a:cubicBezTo>
                    <a:cubicBezTo>
                      <a:pt x="261" y="2"/>
                      <a:pt x="262" y="4"/>
                      <a:pt x="262" y="10"/>
                    </a:cubicBezTo>
                    <a:cubicBezTo>
                      <a:pt x="264" y="25"/>
                      <a:pt x="258" y="33"/>
                      <a:pt x="253" y="38"/>
                    </a:cubicBezTo>
                    <a:cubicBezTo>
                      <a:pt x="255" y="40"/>
                      <a:pt x="257" y="43"/>
                      <a:pt x="259" y="45"/>
                    </a:cubicBezTo>
                    <a:cubicBezTo>
                      <a:pt x="269" y="56"/>
                      <a:pt x="270" y="80"/>
                      <a:pt x="275" y="89"/>
                    </a:cubicBezTo>
                    <a:cubicBezTo>
                      <a:pt x="278" y="96"/>
                      <a:pt x="280" y="107"/>
                      <a:pt x="271" y="113"/>
                    </a:cubicBezTo>
                    <a:close/>
                    <a:moveTo>
                      <a:pt x="261" y="71"/>
                    </a:moveTo>
                    <a:cubicBezTo>
                      <a:pt x="261" y="70"/>
                      <a:pt x="259" y="68"/>
                      <a:pt x="258" y="69"/>
                    </a:cubicBezTo>
                    <a:cubicBezTo>
                      <a:pt x="257" y="69"/>
                      <a:pt x="256" y="70"/>
                      <a:pt x="256" y="71"/>
                    </a:cubicBezTo>
                    <a:cubicBezTo>
                      <a:pt x="256" y="73"/>
                      <a:pt x="257" y="74"/>
                      <a:pt x="258" y="74"/>
                    </a:cubicBezTo>
                    <a:cubicBezTo>
                      <a:pt x="260" y="73"/>
                      <a:pt x="261" y="72"/>
                      <a:pt x="261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37735" y="5471774"/>
              <a:ext cx="713849" cy="392664"/>
              <a:chOff x="389449" y="5480911"/>
              <a:chExt cx="827998" cy="392664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389449" y="5765665"/>
                <a:ext cx="827998" cy="107910"/>
                <a:chOff x="486022" y="5810250"/>
                <a:chExt cx="827998" cy="107910"/>
              </a:xfrm>
            </p:grpSpPr>
            <p:sp>
              <p:nvSpPr>
                <p:cNvPr id="99" name="Trapezoid 98"/>
                <p:cNvSpPr/>
                <p:nvPr/>
              </p:nvSpPr>
              <p:spPr>
                <a:xfrm>
                  <a:off x="486022" y="5810250"/>
                  <a:ext cx="191455" cy="10791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698203" y="5810250"/>
                  <a:ext cx="191455" cy="10791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Trapezoid 100"/>
                <p:cNvSpPr/>
                <p:nvPr/>
              </p:nvSpPr>
              <p:spPr>
                <a:xfrm>
                  <a:off x="910384" y="5810250"/>
                  <a:ext cx="191455" cy="10791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>
                <a:xfrm>
                  <a:off x="1122565" y="5810250"/>
                  <a:ext cx="191455" cy="10791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495540" y="5623288"/>
                <a:ext cx="615817" cy="107910"/>
                <a:chOff x="486022" y="5810250"/>
                <a:chExt cx="615817" cy="107910"/>
              </a:xfrm>
            </p:grpSpPr>
            <p:sp>
              <p:nvSpPr>
                <p:cNvPr id="105" name="Trapezoid 104"/>
                <p:cNvSpPr/>
                <p:nvPr/>
              </p:nvSpPr>
              <p:spPr>
                <a:xfrm>
                  <a:off x="486022" y="5810250"/>
                  <a:ext cx="191455" cy="10791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Trapezoid 105"/>
                <p:cNvSpPr/>
                <p:nvPr/>
              </p:nvSpPr>
              <p:spPr>
                <a:xfrm>
                  <a:off x="698203" y="5810250"/>
                  <a:ext cx="191455" cy="107910"/>
                </a:xfrm>
                <a:prstGeom prst="trapezoid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Trapezoid 106"/>
                <p:cNvSpPr/>
                <p:nvPr/>
              </p:nvSpPr>
              <p:spPr>
                <a:xfrm>
                  <a:off x="910384" y="5810250"/>
                  <a:ext cx="191455" cy="10791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601630" y="5480911"/>
                <a:ext cx="403636" cy="107910"/>
                <a:chOff x="698203" y="5810250"/>
                <a:chExt cx="403636" cy="10791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11" name="Trapezoid 110"/>
                <p:cNvSpPr/>
                <p:nvPr/>
              </p:nvSpPr>
              <p:spPr>
                <a:xfrm>
                  <a:off x="698203" y="5810250"/>
                  <a:ext cx="191455" cy="107910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Trapezoid 111"/>
                <p:cNvSpPr/>
                <p:nvPr/>
              </p:nvSpPr>
              <p:spPr>
                <a:xfrm>
                  <a:off x="910384" y="5810250"/>
                  <a:ext cx="191455" cy="107910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6" name="Straight Connector 65"/>
            <p:cNvCxnSpPr/>
            <p:nvPr/>
          </p:nvCxnSpPr>
          <p:spPr bwMode="gray">
            <a:xfrm>
              <a:off x="1240309" y="2268124"/>
              <a:ext cx="1734026" cy="0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3216106" y="1857828"/>
            <a:ext cx="2726808" cy="4251423"/>
            <a:chOff x="3216106" y="1857828"/>
            <a:chExt cx="2726808" cy="4251423"/>
          </a:xfrm>
        </p:grpSpPr>
        <p:sp>
          <p:nvSpPr>
            <p:cNvPr id="13" name="Rectangle 12"/>
            <p:cNvSpPr/>
            <p:nvPr/>
          </p:nvSpPr>
          <p:spPr>
            <a:xfrm>
              <a:off x="3216106" y="1857828"/>
              <a:ext cx="2723906" cy="4251423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graphicFrame>
          <p:nvGraphicFramePr>
            <p:cNvPr id="115" name="Chart 114"/>
            <p:cNvGraphicFramePr/>
            <p:nvPr>
              <p:extLst/>
            </p:nvPr>
          </p:nvGraphicFramePr>
          <p:xfrm>
            <a:off x="3223595" y="4462394"/>
            <a:ext cx="2719319" cy="15209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8" name="Freeform: Shape 117"/>
            <p:cNvSpPr/>
            <p:nvPr/>
          </p:nvSpPr>
          <p:spPr>
            <a:xfrm>
              <a:off x="4371975" y="4586288"/>
              <a:ext cx="1276350" cy="738187"/>
            </a:xfrm>
            <a:custGeom>
              <a:avLst/>
              <a:gdLst>
                <a:gd name="connsiteX0" fmla="*/ 0 w 1276350"/>
                <a:gd name="connsiteY0" fmla="*/ 0 h 738187"/>
                <a:gd name="connsiteX1" fmla="*/ 528638 w 1276350"/>
                <a:gd name="connsiteY1" fmla="*/ 0 h 738187"/>
                <a:gd name="connsiteX2" fmla="*/ 528638 w 1276350"/>
                <a:gd name="connsiteY2" fmla="*/ 371475 h 738187"/>
                <a:gd name="connsiteX3" fmla="*/ 1276350 w 1276350"/>
                <a:gd name="connsiteY3" fmla="*/ 371475 h 738187"/>
                <a:gd name="connsiteX4" fmla="*/ 1276350 w 1276350"/>
                <a:gd name="connsiteY4" fmla="*/ 738187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738187">
                  <a:moveTo>
                    <a:pt x="0" y="0"/>
                  </a:moveTo>
                  <a:lnTo>
                    <a:pt x="528638" y="0"/>
                  </a:lnTo>
                  <a:lnTo>
                    <a:pt x="528638" y="371475"/>
                  </a:lnTo>
                  <a:lnTo>
                    <a:pt x="1276350" y="371475"/>
                  </a:lnTo>
                  <a:lnTo>
                    <a:pt x="1276350" y="738187"/>
                  </a:lnTo>
                </a:path>
              </a:pathLst>
            </a:custGeom>
            <a:noFill/>
            <a:ln w="31750" cap="rnd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 Placeholder 4"/>
            <p:cNvSpPr txBox="1">
              <a:spLocks/>
            </p:cNvSpPr>
            <p:nvPr/>
          </p:nvSpPr>
          <p:spPr bwMode="gray">
            <a:xfrm>
              <a:off x="4495800" y="4704662"/>
              <a:ext cx="1003932" cy="470375"/>
            </a:xfrm>
            <a:prstGeom prst="snip1Rect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36576" tIns="27432" rIns="27432" bIns="36576" numCol="1" rtlCol="0" anchor="b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r>
                <a:rPr lang="en-US" sz="700" dirty="0">
                  <a:solidFill>
                    <a:schemeClr val="bg1"/>
                  </a:solidFill>
                </a:rPr>
                <a:t>2005 vs. 2015: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b="0" dirty="0">
                  <a:solidFill>
                    <a:schemeClr val="bg1"/>
                  </a:solidFill>
                </a:rPr>
                <a:t>Loss Relatively Small Compared to Surplus On Hand </a:t>
              </a:r>
            </a:p>
          </p:txBody>
        </p:sp>
        <p:sp>
          <p:nvSpPr>
            <p:cNvPr id="121" name="TextBox 120"/>
            <p:cNvSpPr txBox="1"/>
            <p:nvPr/>
          </p:nvSpPr>
          <p:spPr bwMode="gray">
            <a:xfrm>
              <a:off x="3300445" y="4133638"/>
              <a:ext cx="1969385" cy="2354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300" b="1" dirty="0">
                  <a:solidFill>
                    <a:schemeClr val="accent3"/>
                  </a:solidFill>
                </a:rPr>
                <a:t>U.S. Insured Cat Losses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 bwMode="gray">
            <a:xfrm>
              <a:off x="3308371" y="4013665"/>
              <a:ext cx="2539377" cy="6879"/>
            </a:xfrm>
            <a:prstGeom prst="line">
              <a:avLst/>
            </a:prstGeom>
            <a:ln w="317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 bwMode="gray">
            <a:xfrm>
              <a:off x="3300445" y="2303469"/>
              <a:ext cx="2572114" cy="2354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27432" tIns="27432" rIns="27432" bIns="27432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1300" b="1" dirty="0">
                  <a:solidFill>
                    <a:schemeClr val="accent3"/>
                  </a:solidFill>
                </a:rPr>
                <a:t>P/C Payouts / Property Losses</a:t>
              </a:r>
              <a:r>
                <a:rPr lang="en-US" sz="1300" b="1" baseline="30000" dirty="0">
                  <a:solidFill>
                    <a:schemeClr val="accent3"/>
                  </a:solidFill>
                </a:rPr>
                <a:t>1</a:t>
              </a: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3352488" y="2672204"/>
              <a:ext cx="2447879" cy="1016533"/>
              <a:chOff x="3323910" y="2624574"/>
              <a:chExt cx="2447879" cy="1016533"/>
            </a:xfrm>
          </p:grpSpPr>
          <p:sp>
            <p:nvSpPr>
              <p:cNvPr id="181" name="Flowchart: Manual Input 180"/>
              <p:cNvSpPr/>
              <p:nvPr/>
            </p:nvSpPr>
            <p:spPr>
              <a:xfrm flipH="1">
                <a:off x="4157657" y="2747331"/>
                <a:ext cx="729235" cy="713983"/>
              </a:xfrm>
              <a:prstGeom prst="flowChartManualInpu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363591" y="2658877"/>
                <a:ext cx="944747" cy="9447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792500" y="2658877"/>
                <a:ext cx="944747" cy="9447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7" name="Group 136"/>
              <p:cNvGrpSpPr/>
              <p:nvPr/>
            </p:nvGrpSpPr>
            <p:grpSpPr bwMode="gray">
              <a:xfrm>
                <a:off x="3373117" y="2794596"/>
                <a:ext cx="919482" cy="610228"/>
                <a:chOff x="7708025" y="2364680"/>
                <a:chExt cx="919482" cy="610228"/>
              </a:xfrm>
            </p:grpSpPr>
            <p:sp>
              <p:nvSpPr>
                <p:cNvPr id="139" name="TextBox 138"/>
                <p:cNvSpPr txBox="1"/>
                <p:nvPr/>
              </p:nvSpPr>
              <p:spPr bwMode="gray">
                <a:xfrm>
                  <a:off x="7708025" y="2605576"/>
                  <a:ext cx="9194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200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2000" b="1" dirty="0">
                      <a:solidFill>
                        <a:schemeClr val="accent3"/>
                      </a:solidFill>
                    </a:rPr>
                    <a:t>$15.5B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gray">
                <a:xfrm>
                  <a:off x="7909575" y="2364680"/>
                  <a:ext cx="489878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200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400" b="1" dirty="0">
                      <a:solidFill>
                        <a:schemeClr val="accent3"/>
                      </a:solidFill>
                    </a:rPr>
                    <a:t>2014</a:t>
                  </a:r>
                  <a:endParaRPr lang="en-US" sz="1200" b="1" baseline="30000" dirty="0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138" name="Circle: Hollow 137"/>
              <p:cNvSpPr/>
              <p:nvPr/>
            </p:nvSpPr>
            <p:spPr bwMode="gray">
              <a:xfrm>
                <a:off x="3323910" y="2624574"/>
                <a:ext cx="1016533" cy="1016533"/>
              </a:xfrm>
              <a:prstGeom prst="donut">
                <a:avLst>
                  <a:gd name="adj" fmla="val 618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 bwMode="gray">
              <a:xfrm>
                <a:off x="4823699" y="2794596"/>
                <a:ext cx="881010" cy="596378"/>
                <a:chOff x="7727261" y="2364680"/>
                <a:chExt cx="881010" cy="596378"/>
              </a:xfrm>
            </p:grpSpPr>
            <p:sp>
              <p:nvSpPr>
                <p:cNvPr id="178" name="TextBox 177"/>
                <p:cNvSpPr txBox="1"/>
                <p:nvPr/>
              </p:nvSpPr>
              <p:spPr bwMode="gray">
                <a:xfrm>
                  <a:off x="7727261" y="2605576"/>
                  <a:ext cx="881010" cy="3554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200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900" b="1" dirty="0">
                      <a:solidFill>
                        <a:schemeClr val="accent3"/>
                      </a:solidFill>
                    </a:rPr>
                    <a:t>$15.2B</a:t>
                  </a: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 bwMode="gray">
                <a:xfrm>
                  <a:off x="7909575" y="2364680"/>
                  <a:ext cx="489878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200"/>
                    </a:spcBef>
                    <a:buClr>
                      <a:srgbClr val="337DBE"/>
                    </a:buClr>
                    <a:buSzPct val="77000"/>
                  </a:pPr>
                  <a:r>
                    <a:rPr lang="en-US" sz="1400" b="1" dirty="0">
                      <a:solidFill>
                        <a:schemeClr val="accent3"/>
                      </a:solidFill>
                    </a:rPr>
                    <a:t>2015</a:t>
                  </a:r>
                  <a:endParaRPr lang="en-US" sz="1200" b="1" baseline="30000" dirty="0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180" name="Circle: Hollow 179"/>
              <p:cNvSpPr/>
              <p:nvPr/>
            </p:nvSpPr>
            <p:spPr bwMode="gray">
              <a:xfrm>
                <a:off x="4755256" y="2624574"/>
                <a:ext cx="1016533" cy="1016533"/>
              </a:xfrm>
              <a:prstGeom prst="donut">
                <a:avLst>
                  <a:gd name="adj" fmla="val 618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2" name="Text Placeholder 4"/>
          <p:cNvSpPr txBox="1">
            <a:spLocks/>
          </p:cNvSpPr>
          <p:nvPr/>
        </p:nvSpPr>
        <p:spPr bwMode="gray">
          <a:xfrm>
            <a:off x="6069840" y="1362503"/>
            <a:ext cx="2733018" cy="731520"/>
          </a:xfrm>
          <a:prstGeom prst="snip1Rect">
            <a:avLst/>
          </a:prstGeom>
          <a:solidFill>
            <a:schemeClr val="accent5"/>
          </a:solidFill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lvl="0"/>
            <a:r>
              <a:rPr lang="en-US" dirty="0"/>
              <a:t>Consolidation/M&amp;A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3203989" y="1362503"/>
            <a:ext cx="2733018" cy="731520"/>
          </a:xfrm>
          <a:prstGeom prst="snip1Rect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Catastrophe Costs 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338138" y="1362503"/>
            <a:ext cx="2733018" cy="731520"/>
          </a:xfrm>
          <a:prstGeom prst="snip1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Top Issues </a:t>
            </a:r>
          </a:p>
        </p:txBody>
      </p:sp>
    </p:spTree>
    <p:extLst>
      <p:ext uri="{BB962C8B-B14F-4D97-AF65-F5344CB8AC3E}">
        <p14:creationId xmlns:p14="http://schemas.microsoft.com/office/powerpoint/2010/main" val="31081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8867"/>
            <a:ext cx="5920831" cy="671338"/>
          </a:xfrm>
        </p:spPr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9" y="4857177"/>
            <a:ext cx="5148388" cy="415498"/>
          </a:xfrm>
        </p:spPr>
        <p:txBody>
          <a:bodyPr/>
          <a:lstStyle/>
          <a:p>
            <a:r>
              <a:rPr lang="en-US" sz="2400" dirty="0" err="1">
                <a:solidFill>
                  <a:srgbClr val="234568"/>
                </a:solidFill>
              </a:rPr>
              <a:t>www.iii.org</a:t>
            </a:r>
            <a:endParaRPr lang="en-US" sz="2400" dirty="0">
              <a:solidFill>
                <a:srgbClr val="23456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9424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6616" y="4741091"/>
            <a:ext cx="8444484" cy="14926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11227"/>
            <a:ext cx="8458200" cy="950976"/>
          </a:xfrm>
        </p:spPr>
        <p:txBody>
          <a:bodyPr/>
          <a:lstStyle/>
          <a:p>
            <a:pPr lvl="0"/>
            <a:r>
              <a:rPr lang="en-US" dirty="0"/>
              <a:t>Economic Uncertainty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 The Peterson Institute for International Economics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342900" y="4009572"/>
            <a:ext cx="8458200" cy="731520"/>
          </a:xfrm>
          <a:prstGeom prst="snip1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...Monetary vs. Fiscal Policy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638628" y="4860459"/>
            <a:ext cx="8047155" cy="12454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fontAlgn="ctr">
              <a:buClr>
                <a:schemeClr val="accent2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Monetary: </a:t>
            </a:r>
            <a:r>
              <a:rPr lang="en-US" sz="1800" dirty="0"/>
              <a:t>Low interest rates mean insurers are struggling to meet interest rate guarantees for life insurance and annuities must diversify their investment portfolios</a:t>
            </a:r>
            <a:endParaRPr lang="en-US" dirty="0"/>
          </a:p>
          <a:p>
            <a:pPr marL="231775" lvl="1" fontAlgn="ctr">
              <a:buClr>
                <a:schemeClr val="accent2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Fiscal: </a:t>
            </a:r>
            <a:r>
              <a:rPr lang="en-US" sz="1800" dirty="0"/>
              <a:t>Supply-side debate heating up, i.e. Tax reform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2900" y="1362503"/>
            <a:ext cx="4113784" cy="2440240"/>
            <a:chOff x="342900" y="1362503"/>
            <a:chExt cx="4113784" cy="2440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456" y="2254840"/>
              <a:ext cx="3992228" cy="15294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6616" y="1857829"/>
              <a:ext cx="4100068" cy="1944914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6" name="Text Placeholder 4"/>
            <p:cNvSpPr txBox="1">
              <a:spLocks/>
            </p:cNvSpPr>
            <p:nvPr/>
          </p:nvSpPr>
          <p:spPr bwMode="gray">
            <a:xfrm>
              <a:off x="342900" y="1362503"/>
              <a:ext cx="4113784" cy="731520"/>
            </a:xfrm>
            <a:prstGeom prst="snip1Rect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</a:rPr>
                <a:t>Global Growth...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gray">
            <a:xfrm>
              <a:off x="424144" y="2155089"/>
              <a:ext cx="2835292" cy="830997"/>
            </a:xfrm>
            <a:prstGeom prst="rect">
              <a:avLst/>
            </a:prstGeom>
          </p:spPr>
          <p:txBody>
            <a:bodyPr vert="horz" wrap="square" lIns="45720" tIns="45720" rIns="45720" bIns="45720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fontAlgn="ctr">
                <a:lnSpc>
                  <a:spcPct val="100000"/>
                </a:lnSpc>
                <a:buNone/>
              </a:pPr>
              <a:r>
                <a:rPr lang="en-US" sz="1200" dirty="0"/>
                <a:t>*Since </a:t>
              </a:r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</a:rPr>
                <a:t>2008</a:t>
              </a:r>
              <a:r>
                <a:rPr lang="en-US" sz="1200" dirty="0"/>
                <a:t> we've had the </a:t>
              </a:r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</a:rPr>
                <a:t>longest period of stagnation</a:t>
              </a:r>
              <a:r>
                <a:rPr lang="en-US" sz="1200" dirty="0"/>
                <a:t> in trade growth since </a:t>
              </a:r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</a:rPr>
                <a:t>World War II</a:t>
              </a:r>
              <a:r>
                <a:rPr lang="en-US" sz="1200" dirty="0"/>
                <a:t>...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824288" y="2333625"/>
              <a:ext cx="528637" cy="323850"/>
            </a:xfrm>
            <a:custGeom>
              <a:avLst/>
              <a:gdLst>
                <a:gd name="connsiteX0" fmla="*/ 0 w 528637"/>
                <a:gd name="connsiteY0" fmla="*/ 104775 h 323850"/>
                <a:gd name="connsiteX1" fmla="*/ 95250 w 528637"/>
                <a:gd name="connsiteY1" fmla="*/ 23813 h 323850"/>
                <a:gd name="connsiteX2" fmla="*/ 171450 w 528637"/>
                <a:gd name="connsiteY2" fmla="*/ 323850 h 323850"/>
                <a:gd name="connsiteX3" fmla="*/ 228600 w 528637"/>
                <a:gd name="connsiteY3" fmla="*/ 147638 h 323850"/>
                <a:gd name="connsiteX4" fmla="*/ 290512 w 528637"/>
                <a:gd name="connsiteY4" fmla="*/ 19050 h 323850"/>
                <a:gd name="connsiteX5" fmla="*/ 366712 w 528637"/>
                <a:gd name="connsiteY5" fmla="*/ 0 h 323850"/>
                <a:gd name="connsiteX6" fmla="*/ 438150 w 528637"/>
                <a:gd name="connsiteY6" fmla="*/ 19050 h 323850"/>
                <a:gd name="connsiteX7" fmla="*/ 528637 w 528637"/>
                <a:gd name="connsiteY7" fmla="*/ 95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637" h="323850">
                  <a:moveTo>
                    <a:pt x="0" y="104775"/>
                  </a:moveTo>
                  <a:lnTo>
                    <a:pt x="95250" y="23813"/>
                  </a:lnTo>
                  <a:lnTo>
                    <a:pt x="171450" y="323850"/>
                  </a:lnTo>
                  <a:lnTo>
                    <a:pt x="228600" y="147638"/>
                  </a:lnTo>
                  <a:lnTo>
                    <a:pt x="290512" y="19050"/>
                  </a:lnTo>
                  <a:lnTo>
                    <a:pt x="366712" y="0"/>
                  </a:lnTo>
                  <a:lnTo>
                    <a:pt x="438150" y="19050"/>
                  </a:lnTo>
                  <a:lnTo>
                    <a:pt x="528637" y="9525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7316" y="1362503"/>
            <a:ext cx="4113784" cy="2440240"/>
            <a:chOff x="4687316" y="1362503"/>
            <a:chExt cx="4113784" cy="2440240"/>
          </a:xfrm>
        </p:grpSpPr>
        <p:sp>
          <p:nvSpPr>
            <p:cNvPr id="12" name="Rectangle 11"/>
            <p:cNvSpPr/>
            <p:nvPr/>
          </p:nvSpPr>
          <p:spPr>
            <a:xfrm>
              <a:off x="4701032" y="1857829"/>
              <a:ext cx="4100068" cy="194491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 bwMode="gray">
            <a:xfrm>
              <a:off x="4687316" y="1362503"/>
              <a:ext cx="4113784" cy="731520"/>
            </a:xfrm>
            <a:prstGeom prst="snip1Rect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</a:rPr>
                <a:t>US Growth...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041632" y="2234746"/>
              <a:ext cx="1439553" cy="1439553"/>
              <a:chOff x="5001440" y="2184504"/>
              <a:chExt cx="1509893" cy="1509893"/>
            </a:xfrm>
          </p:grpSpPr>
          <p:sp>
            <p:nvSpPr>
              <p:cNvPr id="21" name="Content Placeholder 2"/>
              <p:cNvSpPr txBox="1">
                <a:spLocks/>
              </p:cNvSpPr>
              <p:nvPr/>
            </p:nvSpPr>
            <p:spPr bwMode="gray">
              <a:xfrm>
                <a:off x="5231744" y="2709066"/>
                <a:ext cx="1049285" cy="853846"/>
              </a:xfrm>
              <a:prstGeom prst="rect">
                <a:avLst/>
              </a:prstGeom>
            </p:spPr>
            <p:txBody>
              <a:bodyPr vert="horz" wrap="none" lIns="36576" tIns="36576" rIns="36576" bIns="36576" rtlCol="0">
                <a:spAutoFit/>
              </a:bodyPr>
              <a:lstStyle>
                <a:lvl1pPr marL="292608" indent="-292608" algn="l" defTabSz="9144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Clr>
                    <a:srgbClr val="337DBE"/>
                  </a:buClr>
                  <a:buSzPct val="77000"/>
                  <a:buFont typeface="Wingdings 3" panose="05040102010807070707" pitchFamily="18" charset="2"/>
                  <a:buChar char="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66928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337DBE"/>
                  </a:buClr>
                  <a:buFont typeface="Wingdings" panose="05000000000000000000" pitchFamily="2" charset="2"/>
                  <a:buChar char="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337DBE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2728" indent="-219456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Clr>
                    <a:srgbClr val="337DBE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1328" indent="-173736" algn="l" defTabSz="914400" rtl="0" eaLnBrk="1" latinLnBrk="0" hangingPunct="1">
                  <a:lnSpc>
                    <a:spcPct val="90000"/>
                  </a:lnSpc>
                  <a:spcBef>
                    <a:spcPts val="100"/>
                  </a:spcBef>
                  <a:buClr>
                    <a:srgbClr val="337DBE"/>
                  </a:buClr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 fontAlgn="ctr">
                  <a:spcBef>
                    <a:spcPts val="0"/>
                  </a:spcBef>
                  <a:buNone/>
                </a:pPr>
                <a:r>
                  <a:rPr lang="en-US" sz="5200" b="1" dirty="0"/>
                  <a:t>1.4</a:t>
                </a:r>
              </a:p>
            </p:txBody>
          </p:sp>
          <p:sp>
            <p:nvSpPr>
              <p:cNvPr id="22" name="Content Placeholder 2"/>
              <p:cNvSpPr txBox="1">
                <a:spLocks/>
              </p:cNvSpPr>
              <p:nvPr/>
            </p:nvSpPr>
            <p:spPr bwMode="gray">
              <a:xfrm>
                <a:off x="5309926" y="2398929"/>
                <a:ext cx="892921" cy="495521"/>
              </a:xfrm>
              <a:prstGeom prst="rect">
                <a:avLst/>
              </a:prstGeom>
            </p:spPr>
            <p:txBody>
              <a:bodyPr vert="horz" wrap="none" lIns="36576" tIns="36576" rIns="36576" bIns="36576" rtlCol="0">
                <a:spAutoFit/>
              </a:bodyPr>
              <a:lstStyle>
                <a:lvl1pPr marL="292608" indent="-292608" algn="l" defTabSz="9144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Clr>
                    <a:srgbClr val="337DBE"/>
                  </a:buClr>
                  <a:buSzPct val="77000"/>
                  <a:buFont typeface="Wingdings 3" panose="05040102010807070707" pitchFamily="18" charset="2"/>
                  <a:buChar char="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66928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337DBE"/>
                  </a:buClr>
                  <a:buFont typeface="Wingdings" panose="05000000000000000000" pitchFamily="2" charset="2"/>
                  <a:buChar char="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337DBE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2728" indent="-219456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Clr>
                    <a:srgbClr val="337DBE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1328" indent="-173736" algn="l" defTabSz="914400" rtl="0" eaLnBrk="1" latinLnBrk="0" hangingPunct="1">
                  <a:lnSpc>
                    <a:spcPct val="90000"/>
                  </a:lnSpc>
                  <a:spcBef>
                    <a:spcPts val="100"/>
                  </a:spcBef>
                  <a:buClr>
                    <a:srgbClr val="337DBE"/>
                  </a:buClr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 fontAlgn="ctr"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GDP</a:t>
                </a:r>
                <a:endParaRPr 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ircle: Hollow 14"/>
              <p:cNvSpPr/>
              <p:nvPr/>
            </p:nvSpPr>
            <p:spPr>
              <a:xfrm>
                <a:off x="5001440" y="2184504"/>
                <a:ext cx="1509893" cy="1509893"/>
              </a:xfrm>
              <a:prstGeom prst="donut">
                <a:avLst>
                  <a:gd name="adj" fmla="val 636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867619" y="2234744"/>
              <a:ext cx="1587239" cy="1446612"/>
              <a:chOff x="6963912" y="2234744"/>
              <a:chExt cx="1587239" cy="144661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963912" y="2234744"/>
                <a:ext cx="1587238" cy="14395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Arrow: Pentagon 24"/>
              <p:cNvSpPr/>
              <p:nvPr/>
            </p:nvSpPr>
            <p:spPr>
              <a:xfrm rot="16200000">
                <a:off x="7539663" y="2669867"/>
                <a:ext cx="435738" cy="1587239"/>
              </a:xfrm>
              <a:prstGeom prst="homePlate">
                <a:avLst>
                  <a:gd name="adj" fmla="val 3099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178783" y="2278833"/>
                <a:ext cx="1157496" cy="523220"/>
              </a:xfrm>
              <a:prstGeom prst="rect">
                <a:avLst/>
              </a:prstGeom>
            </p:spPr>
            <p:txBody>
              <a:bodyPr wrap="none" lIns="36576" tIns="36576" rIns="36576" bIns="36576">
                <a:spAutoFit/>
              </a:bodyPr>
              <a:lstStyle/>
              <a:p>
                <a:pPr marL="0" lvl="1" algn="ctr" fontAlgn="ctr">
                  <a:lnSpc>
                    <a:spcPct val="90000"/>
                  </a:lnSpc>
                  <a:buClr>
                    <a:srgbClr val="337DBE"/>
                  </a:buClr>
                </a:pPr>
                <a:r>
                  <a:rPr lang="en-US" sz="1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Investment</a:t>
                </a:r>
                <a:br>
                  <a:rPr lang="en-US" sz="1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</a:br>
                <a:r>
                  <a:rPr lang="en-US" sz="1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Growth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9332524" y="4135266"/>
            <a:ext cx="1933481" cy="4801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Monetary vs. Fiscal illustration is WIP</a:t>
            </a:r>
          </a:p>
        </p:txBody>
      </p:sp>
    </p:spTree>
    <p:extLst>
      <p:ext uri="{BB962C8B-B14F-4D97-AF65-F5344CB8AC3E}">
        <p14:creationId xmlns:p14="http://schemas.microsoft.com/office/powerpoint/2010/main" val="29035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1" y="3695945"/>
            <a:ext cx="978898" cy="98418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785755" y="3631877"/>
            <a:ext cx="1066978" cy="1066978"/>
            <a:chOff x="1785755" y="3631877"/>
            <a:chExt cx="1066978" cy="1066978"/>
          </a:xfrm>
        </p:grpSpPr>
        <p:sp>
          <p:nvSpPr>
            <p:cNvPr id="23" name="Oval 22"/>
            <p:cNvSpPr/>
            <p:nvPr/>
          </p:nvSpPr>
          <p:spPr>
            <a:xfrm>
              <a:off x="1827150" y="3695945"/>
              <a:ext cx="984189" cy="984189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400" b="1" dirty="0">
                  <a:solidFill>
                    <a:schemeClr val="tx1"/>
                  </a:solidFill>
                </a:rPr>
                <a:t>TPP</a:t>
              </a:r>
            </a:p>
          </p:txBody>
        </p:sp>
        <p:sp>
          <p:nvSpPr>
            <p:cNvPr id="24" name="&quot;Not Allowed&quot; Symbol 23"/>
            <p:cNvSpPr/>
            <p:nvPr/>
          </p:nvSpPr>
          <p:spPr>
            <a:xfrm>
              <a:off x="1785755" y="3631877"/>
              <a:ext cx="1066978" cy="1066978"/>
            </a:xfrm>
            <a:prstGeom prst="noSmoking">
              <a:avLst>
                <a:gd name="adj" fmla="val 624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289321" y="5142599"/>
            <a:ext cx="4342500" cy="91440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2"/>
                </a:solidFill>
              </a:rPr>
              <a:t>China Rising </a:t>
            </a:r>
          </a:p>
        </p:txBody>
      </p:sp>
      <p:sp>
        <p:nvSpPr>
          <p:cNvPr id="10" name="Arrow: Right 9"/>
          <p:cNvSpPr/>
          <p:nvPr/>
        </p:nvSpPr>
        <p:spPr>
          <a:xfrm flipH="1">
            <a:off x="289319" y="423967"/>
            <a:ext cx="4257043" cy="798188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3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latin typeface="+mj-lt"/>
              </a:rPr>
              <a:t>Globalization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6044534" y="1315797"/>
            <a:ext cx="2810146" cy="1194823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Global Trends Impacting</a:t>
            </a:r>
            <a:br>
              <a:rPr lang="en-US" dirty="0"/>
            </a:br>
            <a:r>
              <a:rPr lang="en-US" dirty="0"/>
              <a:t>Domestic Market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4631821" y="423967"/>
            <a:ext cx="4222859" cy="798188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6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latin typeface="+mj-lt"/>
              </a:rPr>
              <a:t>Geopolitical Polarization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3166927" y="1315797"/>
            <a:ext cx="2810146" cy="1194823"/>
          </a:xfrm>
          <a:prstGeom prst="snip1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Regional</a:t>
            </a:r>
            <a:br>
              <a:rPr lang="en-US" dirty="0"/>
            </a:br>
            <a:r>
              <a:rPr lang="en-US" dirty="0"/>
              <a:t>Tensions 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289321" y="1315797"/>
            <a:ext cx="2810146" cy="1194823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Rise of the</a:t>
            </a:r>
            <a:br>
              <a:rPr lang="en-US" dirty="0"/>
            </a:br>
            <a:r>
              <a:rPr lang="en-US" dirty="0"/>
              <a:t>Far Right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1" y="2620548"/>
            <a:ext cx="978898" cy="9841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795" y="2620548"/>
            <a:ext cx="978898" cy="9841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023" y="2666155"/>
            <a:ext cx="2019954" cy="202301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86893" y="2594910"/>
            <a:ext cx="337276" cy="506605"/>
            <a:chOff x="3798888" y="2259013"/>
            <a:chExt cx="1549400" cy="232727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69522" y="2984048"/>
            <a:ext cx="337276" cy="506605"/>
            <a:chOff x="3798888" y="2259013"/>
            <a:chExt cx="1549400" cy="232727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4073" y="2848212"/>
            <a:ext cx="337276" cy="506605"/>
            <a:chOff x="3798888" y="2259013"/>
            <a:chExt cx="1549400" cy="232727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 Placeholder 4"/>
          <p:cNvSpPr txBox="1">
            <a:spLocks/>
          </p:cNvSpPr>
          <p:nvPr/>
        </p:nvSpPr>
        <p:spPr bwMode="gray">
          <a:xfrm>
            <a:off x="6044534" y="2674918"/>
            <a:ext cx="2810146" cy="386615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Regulatory Trends</a:t>
            </a:r>
          </a:p>
        </p:txBody>
      </p:sp>
      <p:sp>
        <p:nvSpPr>
          <p:cNvPr id="40" name="Text Placeholder 4"/>
          <p:cNvSpPr txBox="1">
            <a:spLocks/>
          </p:cNvSpPr>
          <p:nvPr/>
        </p:nvSpPr>
        <p:spPr bwMode="gray">
          <a:xfrm>
            <a:off x="6044534" y="3171734"/>
            <a:ext cx="2810146" cy="386615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"Conduct of Business"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 bwMode="gray">
          <a:xfrm>
            <a:off x="6044534" y="3668550"/>
            <a:ext cx="2810146" cy="386615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Capital/Solvency</a:t>
            </a:r>
          </a:p>
        </p:txBody>
      </p:sp>
      <p:sp>
        <p:nvSpPr>
          <p:cNvPr id="42" name="Text Placeholder 4"/>
          <p:cNvSpPr txBox="1">
            <a:spLocks/>
          </p:cNvSpPr>
          <p:nvPr/>
        </p:nvSpPr>
        <p:spPr bwMode="gray">
          <a:xfrm>
            <a:off x="6044534" y="4165366"/>
            <a:ext cx="2810146" cy="386615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Dodd-Frank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Mainland purchases of insurance and related investment policies in the three months ended June 2016 vs. June 2015</a:t>
            </a:r>
          </a:p>
        </p:txBody>
      </p:sp>
      <p:sp>
        <p:nvSpPr>
          <p:cNvPr id="49" name="Freeform 10"/>
          <p:cNvSpPr>
            <a:spLocks noEditPoints="1"/>
          </p:cNvSpPr>
          <p:nvPr/>
        </p:nvSpPr>
        <p:spPr bwMode="auto">
          <a:xfrm>
            <a:off x="5523871" y="4792663"/>
            <a:ext cx="2195513" cy="1693862"/>
          </a:xfrm>
          <a:custGeom>
            <a:avLst/>
            <a:gdLst>
              <a:gd name="T0" fmla="*/ 1547 w 1584"/>
              <a:gd name="T1" fmla="*/ 174 h 1220"/>
              <a:gd name="T2" fmla="*/ 1440 w 1584"/>
              <a:gd name="T3" fmla="*/ 163 h 1220"/>
              <a:gd name="T4" fmla="*/ 1324 w 1584"/>
              <a:gd name="T5" fmla="*/ 111 h 1220"/>
              <a:gd name="T6" fmla="*/ 1216 w 1584"/>
              <a:gd name="T7" fmla="*/ 22 h 1220"/>
              <a:gd name="T8" fmla="*/ 1078 w 1584"/>
              <a:gd name="T9" fmla="*/ 12 h 1220"/>
              <a:gd name="T10" fmla="*/ 1107 w 1584"/>
              <a:gd name="T11" fmla="*/ 112 h 1220"/>
              <a:gd name="T12" fmla="*/ 1073 w 1584"/>
              <a:gd name="T13" fmla="*/ 192 h 1220"/>
              <a:gd name="T14" fmla="*/ 1153 w 1584"/>
              <a:gd name="T15" fmla="*/ 231 h 1220"/>
              <a:gd name="T16" fmla="*/ 1016 w 1584"/>
              <a:gd name="T17" fmla="*/ 287 h 1220"/>
              <a:gd name="T18" fmla="*/ 971 w 1584"/>
              <a:gd name="T19" fmla="*/ 377 h 1220"/>
              <a:gd name="T20" fmla="*/ 813 w 1584"/>
              <a:gd name="T21" fmla="*/ 396 h 1220"/>
              <a:gd name="T22" fmla="*/ 632 w 1584"/>
              <a:gd name="T23" fmla="*/ 366 h 1220"/>
              <a:gd name="T24" fmla="*/ 510 w 1584"/>
              <a:gd name="T25" fmla="*/ 300 h 1220"/>
              <a:gd name="T26" fmla="*/ 404 w 1584"/>
              <a:gd name="T27" fmla="*/ 244 h 1220"/>
              <a:gd name="T28" fmla="*/ 295 w 1584"/>
              <a:gd name="T29" fmla="*/ 168 h 1220"/>
              <a:gd name="T30" fmla="*/ 248 w 1584"/>
              <a:gd name="T31" fmla="*/ 210 h 1220"/>
              <a:gd name="T32" fmla="*/ 158 w 1584"/>
              <a:gd name="T33" fmla="*/ 279 h 1220"/>
              <a:gd name="T34" fmla="*/ 155 w 1584"/>
              <a:gd name="T35" fmla="*/ 358 h 1220"/>
              <a:gd name="T36" fmla="*/ 73 w 1584"/>
              <a:gd name="T37" fmla="*/ 436 h 1220"/>
              <a:gd name="T38" fmla="*/ 7 w 1584"/>
              <a:gd name="T39" fmla="*/ 502 h 1220"/>
              <a:gd name="T40" fmla="*/ 53 w 1584"/>
              <a:gd name="T41" fmla="*/ 565 h 1220"/>
              <a:gd name="T42" fmla="*/ 164 w 1584"/>
              <a:gd name="T43" fmla="*/ 613 h 1220"/>
              <a:gd name="T44" fmla="*/ 214 w 1584"/>
              <a:gd name="T45" fmla="*/ 655 h 1220"/>
              <a:gd name="T46" fmla="*/ 196 w 1584"/>
              <a:gd name="T47" fmla="*/ 725 h 1220"/>
              <a:gd name="T48" fmla="*/ 297 w 1584"/>
              <a:gd name="T49" fmla="*/ 804 h 1220"/>
              <a:gd name="T50" fmla="*/ 419 w 1584"/>
              <a:gd name="T51" fmla="*/ 863 h 1220"/>
              <a:gd name="T52" fmla="*/ 530 w 1584"/>
              <a:gd name="T53" fmla="*/ 877 h 1220"/>
              <a:gd name="T54" fmla="*/ 612 w 1584"/>
              <a:gd name="T55" fmla="*/ 879 h 1220"/>
              <a:gd name="T56" fmla="*/ 707 w 1584"/>
              <a:gd name="T57" fmla="*/ 838 h 1220"/>
              <a:gd name="T58" fmla="*/ 783 w 1584"/>
              <a:gd name="T59" fmla="*/ 871 h 1220"/>
              <a:gd name="T60" fmla="*/ 841 w 1584"/>
              <a:gd name="T61" fmla="*/ 954 h 1220"/>
              <a:gd name="T62" fmla="*/ 860 w 1584"/>
              <a:gd name="T63" fmla="*/ 1037 h 1220"/>
              <a:gd name="T64" fmla="*/ 927 w 1584"/>
              <a:gd name="T65" fmla="*/ 1103 h 1220"/>
              <a:gd name="T66" fmla="*/ 967 w 1584"/>
              <a:gd name="T67" fmla="*/ 1071 h 1220"/>
              <a:gd name="T68" fmla="*/ 1042 w 1584"/>
              <a:gd name="T69" fmla="*/ 1053 h 1220"/>
              <a:gd name="T70" fmla="*/ 1114 w 1584"/>
              <a:gd name="T71" fmla="*/ 1092 h 1220"/>
              <a:gd name="T72" fmla="*/ 1179 w 1584"/>
              <a:gd name="T73" fmla="*/ 1104 h 1220"/>
              <a:gd name="T74" fmla="*/ 1226 w 1584"/>
              <a:gd name="T75" fmla="*/ 1144 h 1220"/>
              <a:gd name="T76" fmla="*/ 1258 w 1584"/>
              <a:gd name="T77" fmla="*/ 1097 h 1220"/>
              <a:gd name="T78" fmla="*/ 1309 w 1584"/>
              <a:gd name="T79" fmla="*/ 1081 h 1220"/>
              <a:gd name="T80" fmla="*/ 1317 w 1584"/>
              <a:gd name="T81" fmla="*/ 1076 h 1220"/>
              <a:gd name="T82" fmla="*/ 1378 w 1584"/>
              <a:gd name="T83" fmla="*/ 1056 h 1220"/>
              <a:gd name="T84" fmla="*/ 1430 w 1584"/>
              <a:gd name="T85" fmla="*/ 1004 h 1220"/>
              <a:gd name="T86" fmla="*/ 1470 w 1584"/>
              <a:gd name="T87" fmla="*/ 971 h 1220"/>
              <a:gd name="T88" fmla="*/ 1474 w 1584"/>
              <a:gd name="T89" fmla="*/ 917 h 1220"/>
              <a:gd name="T90" fmla="*/ 1486 w 1584"/>
              <a:gd name="T91" fmla="*/ 850 h 1220"/>
              <a:gd name="T92" fmla="*/ 1504 w 1584"/>
              <a:gd name="T93" fmla="*/ 814 h 1220"/>
              <a:gd name="T94" fmla="*/ 1411 w 1584"/>
              <a:gd name="T95" fmla="*/ 735 h 1220"/>
              <a:gd name="T96" fmla="*/ 1457 w 1584"/>
              <a:gd name="T97" fmla="*/ 733 h 1220"/>
              <a:gd name="T98" fmla="*/ 1359 w 1584"/>
              <a:gd name="T99" fmla="*/ 635 h 1220"/>
              <a:gd name="T100" fmla="*/ 1403 w 1584"/>
              <a:gd name="T101" fmla="*/ 571 h 1220"/>
              <a:gd name="T102" fmla="*/ 1361 w 1584"/>
              <a:gd name="T103" fmla="*/ 539 h 1220"/>
              <a:gd name="T104" fmla="*/ 1281 w 1584"/>
              <a:gd name="T105" fmla="*/ 492 h 1220"/>
              <a:gd name="T106" fmla="*/ 1357 w 1584"/>
              <a:gd name="T107" fmla="*/ 471 h 1220"/>
              <a:gd name="T108" fmla="*/ 1414 w 1584"/>
              <a:gd name="T109" fmla="*/ 468 h 1220"/>
              <a:gd name="T110" fmla="*/ 1481 w 1584"/>
              <a:gd name="T111" fmla="*/ 402 h 1220"/>
              <a:gd name="T112" fmla="*/ 1539 w 1584"/>
              <a:gd name="T113" fmla="*/ 368 h 1220"/>
              <a:gd name="T114" fmla="*/ 1546 w 1584"/>
              <a:gd name="T115" fmla="*/ 310 h 1220"/>
              <a:gd name="T116" fmla="*/ 1217 w 1584"/>
              <a:gd name="T117" fmla="*/ 1158 h 1220"/>
              <a:gd name="T118" fmla="*/ 1224 w 1584"/>
              <a:gd name="T119" fmla="*/ 1215 h 1220"/>
              <a:gd name="T120" fmla="*/ 1306 w 1584"/>
              <a:gd name="T121" fmla="*/ 1060 h 1220"/>
              <a:gd name="T122" fmla="*/ 1465 w 1584"/>
              <a:gd name="T123" fmla="*/ 753 h 1220"/>
              <a:gd name="T124" fmla="*/ 1456 w 1584"/>
              <a:gd name="T125" fmla="*/ 948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4" h="1220">
                <a:moveTo>
                  <a:pt x="1581" y="281"/>
                </a:moveTo>
                <a:cubicBezTo>
                  <a:pt x="1580" y="277"/>
                  <a:pt x="1580" y="277"/>
                  <a:pt x="1580" y="277"/>
                </a:cubicBezTo>
                <a:cubicBezTo>
                  <a:pt x="1578" y="275"/>
                  <a:pt x="1578" y="275"/>
                  <a:pt x="1578" y="275"/>
                </a:cubicBezTo>
                <a:cubicBezTo>
                  <a:pt x="1578" y="274"/>
                  <a:pt x="1578" y="274"/>
                  <a:pt x="1578" y="274"/>
                </a:cubicBezTo>
                <a:cubicBezTo>
                  <a:pt x="1580" y="271"/>
                  <a:pt x="1580" y="271"/>
                  <a:pt x="1580" y="271"/>
                </a:cubicBezTo>
                <a:cubicBezTo>
                  <a:pt x="1583" y="269"/>
                  <a:pt x="1583" y="269"/>
                  <a:pt x="1583" y="269"/>
                </a:cubicBezTo>
                <a:cubicBezTo>
                  <a:pt x="1583" y="266"/>
                  <a:pt x="1583" y="266"/>
                  <a:pt x="1583" y="266"/>
                </a:cubicBezTo>
                <a:cubicBezTo>
                  <a:pt x="1581" y="263"/>
                  <a:pt x="1581" y="263"/>
                  <a:pt x="1581" y="263"/>
                </a:cubicBezTo>
                <a:cubicBezTo>
                  <a:pt x="1580" y="261"/>
                  <a:pt x="1580" y="261"/>
                  <a:pt x="1580" y="261"/>
                </a:cubicBezTo>
                <a:cubicBezTo>
                  <a:pt x="1580" y="259"/>
                  <a:pt x="1580" y="259"/>
                  <a:pt x="1580" y="259"/>
                </a:cubicBezTo>
                <a:cubicBezTo>
                  <a:pt x="1582" y="256"/>
                  <a:pt x="1582" y="256"/>
                  <a:pt x="1582" y="256"/>
                </a:cubicBezTo>
                <a:cubicBezTo>
                  <a:pt x="1582" y="256"/>
                  <a:pt x="1582" y="256"/>
                  <a:pt x="1582" y="256"/>
                </a:cubicBezTo>
                <a:cubicBezTo>
                  <a:pt x="1581" y="253"/>
                  <a:pt x="1581" y="253"/>
                  <a:pt x="1581" y="253"/>
                </a:cubicBezTo>
                <a:cubicBezTo>
                  <a:pt x="1579" y="250"/>
                  <a:pt x="1579" y="250"/>
                  <a:pt x="1579" y="250"/>
                </a:cubicBezTo>
                <a:cubicBezTo>
                  <a:pt x="1582" y="247"/>
                  <a:pt x="1582" y="247"/>
                  <a:pt x="1582" y="247"/>
                </a:cubicBezTo>
                <a:cubicBezTo>
                  <a:pt x="1581" y="244"/>
                  <a:pt x="1581" y="244"/>
                  <a:pt x="1581" y="244"/>
                </a:cubicBezTo>
                <a:cubicBezTo>
                  <a:pt x="1580" y="241"/>
                  <a:pt x="1580" y="241"/>
                  <a:pt x="1580" y="241"/>
                </a:cubicBezTo>
                <a:cubicBezTo>
                  <a:pt x="1577" y="240"/>
                  <a:pt x="1577" y="240"/>
                  <a:pt x="1577" y="240"/>
                </a:cubicBezTo>
                <a:cubicBezTo>
                  <a:pt x="1576" y="237"/>
                  <a:pt x="1576" y="237"/>
                  <a:pt x="1576" y="237"/>
                </a:cubicBezTo>
                <a:cubicBezTo>
                  <a:pt x="1576" y="237"/>
                  <a:pt x="1576" y="237"/>
                  <a:pt x="1576" y="237"/>
                </a:cubicBezTo>
                <a:cubicBezTo>
                  <a:pt x="1576" y="234"/>
                  <a:pt x="1576" y="234"/>
                  <a:pt x="1576" y="234"/>
                </a:cubicBezTo>
                <a:cubicBezTo>
                  <a:pt x="1577" y="233"/>
                  <a:pt x="1577" y="233"/>
                  <a:pt x="1577" y="233"/>
                </a:cubicBezTo>
                <a:cubicBezTo>
                  <a:pt x="1576" y="230"/>
                  <a:pt x="1576" y="230"/>
                  <a:pt x="1576" y="230"/>
                </a:cubicBezTo>
                <a:cubicBezTo>
                  <a:pt x="1573" y="227"/>
                  <a:pt x="1573" y="227"/>
                  <a:pt x="1573" y="227"/>
                </a:cubicBezTo>
                <a:cubicBezTo>
                  <a:pt x="1573" y="226"/>
                  <a:pt x="1573" y="226"/>
                  <a:pt x="1573" y="226"/>
                </a:cubicBezTo>
                <a:cubicBezTo>
                  <a:pt x="1572" y="223"/>
                  <a:pt x="1572" y="223"/>
                  <a:pt x="1572" y="223"/>
                </a:cubicBezTo>
                <a:cubicBezTo>
                  <a:pt x="1571" y="220"/>
                  <a:pt x="1571" y="220"/>
                  <a:pt x="1571" y="220"/>
                </a:cubicBezTo>
                <a:cubicBezTo>
                  <a:pt x="1573" y="218"/>
                  <a:pt x="1573" y="218"/>
                  <a:pt x="1573" y="218"/>
                </a:cubicBezTo>
                <a:cubicBezTo>
                  <a:pt x="1569" y="212"/>
                  <a:pt x="1562" y="209"/>
                  <a:pt x="1574" y="205"/>
                </a:cubicBezTo>
                <a:cubicBezTo>
                  <a:pt x="1574" y="202"/>
                  <a:pt x="1574" y="202"/>
                  <a:pt x="1574" y="202"/>
                </a:cubicBezTo>
                <a:cubicBezTo>
                  <a:pt x="1574" y="199"/>
                  <a:pt x="1574" y="199"/>
                  <a:pt x="1574" y="199"/>
                </a:cubicBezTo>
                <a:cubicBezTo>
                  <a:pt x="1574" y="196"/>
                  <a:pt x="1574" y="196"/>
                  <a:pt x="1574" y="196"/>
                </a:cubicBezTo>
                <a:cubicBezTo>
                  <a:pt x="1571" y="194"/>
                  <a:pt x="1571" y="194"/>
                  <a:pt x="1571" y="194"/>
                </a:cubicBezTo>
                <a:cubicBezTo>
                  <a:pt x="1570" y="193"/>
                  <a:pt x="1570" y="193"/>
                  <a:pt x="1570" y="193"/>
                </a:cubicBezTo>
                <a:cubicBezTo>
                  <a:pt x="1567" y="190"/>
                  <a:pt x="1567" y="190"/>
                  <a:pt x="1567" y="190"/>
                </a:cubicBezTo>
                <a:cubicBezTo>
                  <a:pt x="1564" y="188"/>
                  <a:pt x="1564" y="188"/>
                  <a:pt x="1564" y="188"/>
                </a:cubicBezTo>
                <a:cubicBezTo>
                  <a:pt x="1562" y="185"/>
                  <a:pt x="1562" y="185"/>
                  <a:pt x="1562" y="185"/>
                </a:cubicBezTo>
                <a:cubicBezTo>
                  <a:pt x="1563" y="182"/>
                  <a:pt x="1563" y="182"/>
                  <a:pt x="1563" y="182"/>
                </a:cubicBezTo>
                <a:cubicBezTo>
                  <a:pt x="1561" y="179"/>
                  <a:pt x="1561" y="179"/>
                  <a:pt x="1561" y="179"/>
                </a:cubicBezTo>
                <a:cubicBezTo>
                  <a:pt x="1561" y="178"/>
                  <a:pt x="1561" y="178"/>
                  <a:pt x="1561" y="178"/>
                </a:cubicBezTo>
                <a:cubicBezTo>
                  <a:pt x="1558" y="177"/>
                  <a:pt x="1558" y="177"/>
                  <a:pt x="1558" y="177"/>
                </a:cubicBezTo>
                <a:cubicBezTo>
                  <a:pt x="1555" y="175"/>
                  <a:pt x="1555" y="175"/>
                  <a:pt x="1555" y="175"/>
                </a:cubicBezTo>
                <a:cubicBezTo>
                  <a:pt x="1555" y="174"/>
                  <a:pt x="1555" y="174"/>
                  <a:pt x="1555" y="174"/>
                </a:cubicBezTo>
                <a:cubicBezTo>
                  <a:pt x="1552" y="174"/>
                  <a:pt x="1552" y="174"/>
                  <a:pt x="1552" y="174"/>
                </a:cubicBezTo>
                <a:cubicBezTo>
                  <a:pt x="1551" y="174"/>
                  <a:pt x="1551" y="174"/>
                  <a:pt x="1551" y="174"/>
                </a:cubicBezTo>
                <a:cubicBezTo>
                  <a:pt x="1550" y="173"/>
                  <a:pt x="1550" y="173"/>
                  <a:pt x="1550" y="173"/>
                </a:cubicBezTo>
                <a:cubicBezTo>
                  <a:pt x="1547" y="174"/>
                  <a:pt x="1547" y="174"/>
                  <a:pt x="1547" y="174"/>
                </a:cubicBezTo>
                <a:cubicBezTo>
                  <a:pt x="1546" y="175"/>
                  <a:pt x="1546" y="175"/>
                  <a:pt x="1546" y="175"/>
                </a:cubicBezTo>
                <a:cubicBezTo>
                  <a:pt x="1543" y="175"/>
                  <a:pt x="1543" y="175"/>
                  <a:pt x="1543" y="175"/>
                </a:cubicBezTo>
                <a:cubicBezTo>
                  <a:pt x="1542" y="176"/>
                  <a:pt x="1542" y="176"/>
                  <a:pt x="1542" y="176"/>
                </a:cubicBezTo>
                <a:cubicBezTo>
                  <a:pt x="1539" y="178"/>
                  <a:pt x="1539" y="178"/>
                  <a:pt x="1539" y="178"/>
                </a:cubicBezTo>
                <a:cubicBezTo>
                  <a:pt x="1536" y="178"/>
                  <a:pt x="1536" y="178"/>
                  <a:pt x="1536" y="178"/>
                </a:cubicBezTo>
                <a:cubicBezTo>
                  <a:pt x="1533" y="181"/>
                  <a:pt x="1533" y="181"/>
                  <a:pt x="1533" y="181"/>
                </a:cubicBezTo>
                <a:cubicBezTo>
                  <a:pt x="1533" y="184"/>
                  <a:pt x="1533" y="184"/>
                  <a:pt x="1533" y="184"/>
                </a:cubicBezTo>
                <a:cubicBezTo>
                  <a:pt x="1532" y="184"/>
                  <a:pt x="1532" y="184"/>
                  <a:pt x="1532" y="184"/>
                </a:cubicBezTo>
                <a:cubicBezTo>
                  <a:pt x="1529" y="183"/>
                  <a:pt x="1529" y="183"/>
                  <a:pt x="1529" y="183"/>
                </a:cubicBezTo>
                <a:cubicBezTo>
                  <a:pt x="1526" y="183"/>
                  <a:pt x="1526" y="183"/>
                  <a:pt x="1526" y="183"/>
                </a:cubicBezTo>
                <a:cubicBezTo>
                  <a:pt x="1523" y="183"/>
                  <a:pt x="1523" y="183"/>
                  <a:pt x="1523" y="183"/>
                </a:cubicBezTo>
                <a:cubicBezTo>
                  <a:pt x="1520" y="183"/>
                  <a:pt x="1520" y="183"/>
                  <a:pt x="1520" y="183"/>
                </a:cubicBezTo>
                <a:cubicBezTo>
                  <a:pt x="1517" y="186"/>
                  <a:pt x="1517" y="186"/>
                  <a:pt x="1517" y="186"/>
                </a:cubicBezTo>
                <a:cubicBezTo>
                  <a:pt x="1515" y="188"/>
                  <a:pt x="1515" y="188"/>
                  <a:pt x="1515" y="188"/>
                </a:cubicBezTo>
                <a:cubicBezTo>
                  <a:pt x="1514" y="191"/>
                  <a:pt x="1514" y="191"/>
                  <a:pt x="1514" y="191"/>
                </a:cubicBezTo>
                <a:cubicBezTo>
                  <a:pt x="1514" y="194"/>
                  <a:pt x="1514" y="194"/>
                  <a:pt x="1514" y="194"/>
                </a:cubicBezTo>
                <a:cubicBezTo>
                  <a:pt x="1513" y="196"/>
                  <a:pt x="1513" y="196"/>
                  <a:pt x="1513" y="196"/>
                </a:cubicBezTo>
                <a:cubicBezTo>
                  <a:pt x="1510" y="196"/>
                  <a:pt x="1510" y="196"/>
                  <a:pt x="1510" y="196"/>
                </a:cubicBezTo>
                <a:cubicBezTo>
                  <a:pt x="1507" y="196"/>
                  <a:pt x="1507" y="196"/>
                  <a:pt x="1507" y="196"/>
                </a:cubicBezTo>
                <a:cubicBezTo>
                  <a:pt x="1504" y="197"/>
                  <a:pt x="1504" y="197"/>
                  <a:pt x="1504" y="197"/>
                </a:cubicBezTo>
                <a:cubicBezTo>
                  <a:pt x="1501" y="197"/>
                  <a:pt x="1501" y="197"/>
                  <a:pt x="1501" y="197"/>
                </a:cubicBezTo>
                <a:cubicBezTo>
                  <a:pt x="1498" y="198"/>
                  <a:pt x="1498" y="198"/>
                  <a:pt x="1498" y="198"/>
                </a:cubicBezTo>
                <a:cubicBezTo>
                  <a:pt x="1495" y="198"/>
                  <a:pt x="1495" y="198"/>
                  <a:pt x="1495" y="198"/>
                </a:cubicBezTo>
                <a:cubicBezTo>
                  <a:pt x="1492" y="197"/>
                  <a:pt x="1492" y="197"/>
                  <a:pt x="1492" y="197"/>
                </a:cubicBezTo>
                <a:cubicBezTo>
                  <a:pt x="1489" y="198"/>
                  <a:pt x="1489" y="198"/>
                  <a:pt x="1489" y="198"/>
                </a:cubicBezTo>
                <a:cubicBezTo>
                  <a:pt x="1486" y="196"/>
                  <a:pt x="1486" y="196"/>
                  <a:pt x="1486" y="196"/>
                </a:cubicBezTo>
                <a:cubicBezTo>
                  <a:pt x="1486" y="196"/>
                  <a:pt x="1486" y="196"/>
                  <a:pt x="1486" y="196"/>
                </a:cubicBezTo>
                <a:cubicBezTo>
                  <a:pt x="1479" y="196"/>
                  <a:pt x="1479" y="196"/>
                  <a:pt x="1479" y="196"/>
                </a:cubicBezTo>
                <a:cubicBezTo>
                  <a:pt x="1476" y="197"/>
                  <a:pt x="1476" y="197"/>
                  <a:pt x="1476" y="197"/>
                </a:cubicBezTo>
                <a:cubicBezTo>
                  <a:pt x="1476" y="198"/>
                  <a:pt x="1476" y="198"/>
                  <a:pt x="1476" y="198"/>
                </a:cubicBezTo>
                <a:cubicBezTo>
                  <a:pt x="1473" y="197"/>
                  <a:pt x="1473" y="197"/>
                  <a:pt x="1473" y="197"/>
                </a:cubicBezTo>
                <a:cubicBezTo>
                  <a:pt x="1470" y="195"/>
                  <a:pt x="1470" y="195"/>
                  <a:pt x="1470" y="195"/>
                </a:cubicBezTo>
                <a:cubicBezTo>
                  <a:pt x="1468" y="192"/>
                  <a:pt x="1468" y="192"/>
                  <a:pt x="1468" y="192"/>
                </a:cubicBezTo>
                <a:cubicBezTo>
                  <a:pt x="1465" y="190"/>
                  <a:pt x="1465" y="190"/>
                  <a:pt x="1465" y="190"/>
                </a:cubicBezTo>
                <a:cubicBezTo>
                  <a:pt x="1462" y="188"/>
                  <a:pt x="1462" y="188"/>
                  <a:pt x="1462" y="188"/>
                </a:cubicBezTo>
                <a:cubicBezTo>
                  <a:pt x="1459" y="186"/>
                  <a:pt x="1459" y="186"/>
                  <a:pt x="1459" y="186"/>
                </a:cubicBezTo>
                <a:cubicBezTo>
                  <a:pt x="1458" y="186"/>
                  <a:pt x="1458" y="186"/>
                  <a:pt x="1458" y="186"/>
                </a:cubicBezTo>
                <a:cubicBezTo>
                  <a:pt x="1455" y="183"/>
                  <a:pt x="1455" y="183"/>
                  <a:pt x="1455" y="183"/>
                </a:cubicBezTo>
                <a:cubicBezTo>
                  <a:pt x="1455" y="180"/>
                  <a:pt x="1455" y="180"/>
                  <a:pt x="1455" y="180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4" y="176"/>
                  <a:pt x="1454" y="176"/>
                  <a:pt x="1454" y="176"/>
                </a:cubicBezTo>
                <a:cubicBezTo>
                  <a:pt x="1452" y="174"/>
                  <a:pt x="1452" y="174"/>
                  <a:pt x="1452" y="174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47" y="170"/>
                  <a:pt x="1447" y="170"/>
                  <a:pt x="1447" y="170"/>
                </a:cubicBezTo>
                <a:cubicBezTo>
                  <a:pt x="1444" y="167"/>
                  <a:pt x="1444" y="167"/>
                  <a:pt x="1444" y="167"/>
                </a:cubicBezTo>
                <a:cubicBezTo>
                  <a:pt x="1441" y="166"/>
                  <a:pt x="1441" y="166"/>
                  <a:pt x="1441" y="166"/>
                </a:cubicBezTo>
                <a:cubicBezTo>
                  <a:pt x="1440" y="163"/>
                  <a:pt x="1440" y="163"/>
                  <a:pt x="1440" y="163"/>
                </a:cubicBezTo>
                <a:cubicBezTo>
                  <a:pt x="1439" y="160"/>
                  <a:pt x="1439" y="160"/>
                  <a:pt x="1439" y="160"/>
                </a:cubicBezTo>
                <a:cubicBezTo>
                  <a:pt x="1439" y="157"/>
                  <a:pt x="1439" y="157"/>
                  <a:pt x="1439" y="157"/>
                </a:cubicBezTo>
                <a:cubicBezTo>
                  <a:pt x="1437" y="157"/>
                  <a:pt x="1437" y="157"/>
                  <a:pt x="1437" y="157"/>
                </a:cubicBezTo>
                <a:cubicBezTo>
                  <a:pt x="1434" y="158"/>
                  <a:pt x="1434" y="158"/>
                  <a:pt x="1434" y="158"/>
                </a:cubicBezTo>
                <a:cubicBezTo>
                  <a:pt x="1432" y="156"/>
                  <a:pt x="1432" y="156"/>
                  <a:pt x="1432" y="156"/>
                </a:cubicBezTo>
                <a:cubicBezTo>
                  <a:pt x="1428" y="157"/>
                  <a:pt x="1428" y="157"/>
                  <a:pt x="1428" y="157"/>
                </a:cubicBezTo>
                <a:cubicBezTo>
                  <a:pt x="1425" y="157"/>
                  <a:pt x="1425" y="157"/>
                  <a:pt x="1425" y="157"/>
                </a:cubicBezTo>
                <a:cubicBezTo>
                  <a:pt x="1422" y="155"/>
                  <a:pt x="1418" y="153"/>
                  <a:pt x="1414" y="151"/>
                </a:cubicBezTo>
                <a:cubicBezTo>
                  <a:pt x="1412" y="149"/>
                  <a:pt x="1412" y="149"/>
                  <a:pt x="1412" y="149"/>
                </a:cubicBezTo>
                <a:cubicBezTo>
                  <a:pt x="1409" y="147"/>
                  <a:pt x="1409" y="147"/>
                  <a:pt x="1409" y="147"/>
                </a:cubicBezTo>
                <a:cubicBezTo>
                  <a:pt x="1409" y="147"/>
                  <a:pt x="1409" y="147"/>
                  <a:pt x="1409" y="147"/>
                </a:cubicBezTo>
                <a:cubicBezTo>
                  <a:pt x="1407" y="147"/>
                  <a:pt x="1407" y="147"/>
                  <a:pt x="1407" y="147"/>
                </a:cubicBezTo>
                <a:cubicBezTo>
                  <a:pt x="1405" y="144"/>
                  <a:pt x="1405" y="144"/>
                  <a:pt x="1405" y="144"/>
                </a:cubicBezTo>
                <a:cubicBezTo>
                  <a:pt x="1402" y="144"/>
                  <a:pt x="1402" y="144"/>
                  <a:pt x="1402" y="144"/>
                </a:cubicBezTo>
                <a:cubicBezTo>
                  <a:pt x="1398" y="142"/>
                  <a:pt x="1398" y="142"/>
                  <a:pt x="1398" y="142"/>
                </a:cubicBezTo>
                <a:cubicBezTo>
                  <a:pt x="1396" y="139"/>
                  <a:pt x="1396" y="139"/>
                  <a:pt x="1396" y="139"/>
                </a:cubicBezTo>
                <a:cubicBezTo>
                  <a:pt x="1395" y="139"/>
                  <a:pt x="1395" y="139"/>
                  <a:pt x="1395" y="139"/>
                </a:cubicBezTo>
                <a:cubicBezTo>
                  <a:pt x="1392" y="138"/>
                  <a:pt x="1392" y="138"/>
                  <a:pt x="1392" y="138"/>
                </a:cubicBezTo>
                <a:cubicBezTo>
                  <a:pt x="1393" y="141"/>
                  <a:pt x="1393" y="141"/>
                  <a:pt x="1393" y="141"/>
                </a:cubicBezTo>
                <a:cubicBezTo>
                  <a:pt x="1390" y="140"/>
                  <a:pt x="1390" y="140"/>
                  <a:pt x="1390" y="140"/>
                </a:cubicBezTo>
                <a:cubicBezTo>
                  <a:pt x="1384" y="140"/>
                  <a:pt x="1384" y="140"/>
                  <a:pt x="1384" y="140"/>
                </a:cubicBezTo>
                <a:cubicBezTo>
                  <a:pt x="1381" y="138"/>
                  <a:pt x="1381" y="138"/>
                  <a:pt x="1381" y="138"/>
                </a:cubicBezTo>
                <a:cubicBezTo>
                  <a:pt x="1379" y="137"/>
                  <a:pt x="1379" y="137"/>
                  <a:pt x="1379" y="137"/>
                </a:cubicBezTo>
                <a:cubicBezTo>
                  <a:pt x="1376" y="137"/>
                  <a:pt x="1376" y="137"/>
                  <a:pt x="1376" y="137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1" y="133"/>
                  <a:pt x="1371" y="133"/>
                  <a:pt x="1371" y="133"/>
                </a:cubicBezTo>
                <a:cubicBezTo>
                  <a:pt x="1369" y="132"/>
                  <a:pt x="1369" y="132"/>
                  <a:pt x="1369" y="132"/>
                </a:cubicBezTo>
                <a:cubicBezTo>
                  <a:pt x="1369" y="132"/>
                  <a:pt x="1369" y="132"/>
                  <a:pt x="1369" y="132"/>
                </a:cubicBezTo>
                <a:cubicBezTo>
                  <a:pt x="1369" y="133"/>
                  <a:pt x="1369" y="133"/>
                  <a:pt x="1369" y="133"/>
                </a:cubicBezTo>
                <a:cubicBezTo>
                  <a:pt x="1365" y="133"/>
                  <a:pt x="1365" y="133"/>
                  <a:pt x="1365" y="133"/>
                </a:cubicBezTo>
                <a:cubicBezTo>
                  <a:pt x="1362" y="133"/>
                  <a:pt x="1362" y="133"/>
                  <a:pt x="1362" y="133"/>
                </a:cubicBezTo>
                <a:cubicBezTo>
                  <a:pt x="1361" y="134"/>
                  <a:pt x="1361" y="134"/>
                  <a:pt x="1361" y="134"/>
                </a:cubicBezTo>
                <a:cubicBezTo>
                  <a:pt x="1355" y="134"/>
                  <a:pt x="1355" y="134"/>
                  <a:pt x="1355" y="134"/>
                </a:cubicBezTo>
                <a:cubicBezTo>
                  <a:pt x="1352" y="133"/>
                  <a:pt x="1352" y="133"/>
                  <a:pt x="1352" y="133"/>
                </a:cubicBezTo>
                <a:cubicBezTo>
                  <a:pt x="1350" y="133"/>
                  <a:pt x="1350" y="133"/>
                  <a:pt x="1350" y="133"/>
                </a:cubicBezTo>
                <a:cubicBezTo>
                  <a:pt x="1347" y="133"/>
                  <a:pt x="1347" y="133"/>
                  <a:pt x="1347" y="133"/>
                </a:cubicBezTo>
                <a:cubicBezTo>
                  <a:pt x="1344" y="131"/>
                  <a:pt x="1344" y="131"/>
                  <a:pt x="1344" y="131"/>
                </a:cubicBezTo>
                <a:cubicBezTo>
                  <a:pt x="1341" y="129"/>
                  <a:pt x="1341" y="129"/>
                  <a:pt x="1341" y="129"/>
                </a:cubicBezTo>
                <a:cubicBezTo>
                  <a:pt x="1338" y="127"/>
                  <a:pt x="1338" y="127"/>
                  <a:pt x="1338" y="127"/>
                </a:cubicBezTo>
                <a:cubicBezTo>
                  <a:pt x="1335" y="126"/>
                  <a:pt x="1335" y="126"/>
                  <a:pt x="1335" y="126"/>
                </a:cubicBezTo>
                <a:cubicBezTo>
                  <a:pt x="1332" y="123"/>
                  <a:pt x="1332" y="123"/>
                  <a:pt x="1332" y="123"/>
                </a:cubicBezTo>
                <a:cubicBezTo>
                  <a:pt x="1330" y="120"/>
                  <a:pt x="1330" y="120"/>
                  <a:pt x="1330" y="120"/>
                </a:cubicBezTo>
                <a:cubicBezTo>
                  <a:pt x="1329" y="119"/>
                  <a:pt x="1329" y="119"/>
                  <a:pt x="1329" y="119"/>
                </a:cubicBezTo>
                <a:cubicBezTo>
                  <a:pt x="1328" y="116"/>
                  <a:pt x="1328" y="116"/>
                  <a:pt x="1328" y="116"/>
                </a:cubicBezTo>
                <a:cubicBezTo>
                  <a:pt x="1327" y="113"/>
                  <a:pt x="1327" y="113"/>
                  <a:pt x="1327" y="113"/>
                </a:cubicBezTo>
                <a:cubicBezTo>
                  <a:pt x="1327" y="112"/>
                  <a:pt x="1327" y="112"/>
                  <a:pt x="1327" y="112"/>
                </a:cubicBezTo>
                <a:cubicBezTo>
                  <a:pt x="1324" y="111"/>
                  <a:pt x="1324" y="111"/>
                  <a:pt x="1324" y="111"/>
                </a:cubicBezTo>
                <a:cubicBezTo>
                  <a:pt x="1324" y="111"/>
                  <a:pt x="1324" y="111"/>
                  <a:pt x="1324" y="111"/>
                </a:cubicBezTo>
                <a:cubicBezTo>
                  <a:pt x="1323" y="110"/>
                  <a:pt x="1323" y="110"/>
                  <a:pt x="1323" y="110"/>
                </a:cubicBezTo>
                <a:cubicBezTo>
                  <a:pt x="1322" y="110"/>
                  <a:pt x="1322" y="110"/>
                  <a:pt x="1322" y="110"/>
                </a:cubicBezTo>
                <a:cubicBezTo>
                  <a:pt x="1321" y="110"/>
                  <a:pt x="1320" y="109"/>
                  <a:pt x="1319" y="109"/>
                </a:cubicBezTo>
                <a:cubicBezTo>
                  <a:pt x="1317" y="107"/>
                  <a:pt x="1317" y="107"/>
                  <a:pt x="1317" y="107"/>
                </a:cubicBezTo>
                <a:cubicBezTo>
                  <a:pt x="1315" y="105"/>
                  <a:pt x="1315" y="105"/>
                  <a:pt x="1315" y="105"/>
                </a:cubicBezTo>
                <a:cubicBezTo>
                  <a:pt x="1314" y="104"/>
                  <a:pt x="1314" y="103"/>
                  <a:pt x="1313" y="101"/>
                </a:cubicBezTo>
                <a:cubicBezTo>
                  <a:pt x="1311" y="98"/>
                  <a:pt x="1311" y="98"/>
                  <a:pt x="1311" y="98"/>
                </a:cubicBezTo>
                <a:cubicBezTo>
                  <a:pt x="1310" y="97"/>
                  <a:pt x="1310" y="97"/>
                  <a:pt x="1310" y="97"/>
                </a:cubicBezTo>
                <a:cubicBezTo>
                  <a:pt x="1309" y="96"/>
                  <a:pt x="1307" y="95"/>
                  <a:pt x="1306" y="94"/>
                </a:cubicBezTo>
                <a:cubicBezTo>
                  <a:pt x="1306" y="93"/>
                  <a:pt x="1306" y="93"/>
                  <a:pt x="1306" y="93"/>
                </a:cubicBezTo>
                <a:cubicBezTo>
                  <a:pt x="1304" y="92"/>
                  <a:pt x="1304" y="92"/>
                  <a:pt x="1304" y="92"/>
                </a:cubicBezTo>
                <a:cubicBezTo>
                  <a:pt x="1303" y="91"/>
                  <a:pt x="1302" y="91"/>
                  <a:pt x="1301" y="90"/>
                </a:cubicBezTo>
                <a:cubicBezTo>
                  <a:pt x="1300" y="89"/>
                  <a:pt x="1298" y="88"/>
                  <a:pt x="1297" y="87"/>
                </a:cubicBezTo>
                <a:cubicBezTo>
                  <a:pt x="1295" y="87"/>
                  <a:pt x="1295" y="87"/>
                  <a:pt x="1295" y="87"/>
                </a:cubicBezTo>
                <a:cubicBezTo>
                  <a:pt x="1292" y="84"/>
                  <a:pt x="1292" y="84"/>
                  <a:pt x="1292" y="84"/>
                </a:cubicBezTo>
                <a:cubicBezTo>
                  <a:pt x="1289" y="82"/>
                  <a:pt x="1289" y="82"/>
                  <a:pt x="1289" y="82"/>
                </a:cubicBezTo>
                <a:cubicBezTo>
                  <a:pt x="1286" y="79"/>
                  <a:pt x="1286" y="79"/>
                  <a:pt x="1286" y="79"/>
                </a:cubicBezTo>
                <a:cubicBezTo>
                  <a:pt x="1286" y="76"/>
                  <a:pt x="1286" y="76"/>
                  <a:pt x="1286" y="76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1" y="72"/>
                  <a:pt x="1281" y="72"/>
                  <a:pt x="1281" y="72"/>
                </a:cubicBezTo>
                <a:cubicBezTo>
                  <a:pt x="1278" y="71"/>
                  <a:pt x="1278" y="71"/>
                  <a:pt x="1278" y="71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74" y="67"/>
                  <a:pt x="1274" y="67"/>
                  <a:pt x="1274" y="67"/>
                </a:cubicBezTo>
                <a:cubicBezTo>
                  <a:pt x="1272" y="64"/>
                  <a:pt x="1272" y="64"/>
                  <a:pt x="1272" y="64"/>
                </a:cubicBezTo>
                <a:cubicBezTo>
                  <a:pt x="1270" y="63"/>
                  <a:pt x="1270" y="63"/>
                  <a:pt x="1270" y="63"/>
                </a:cubicBezTo>
                <a:cubicBezTo>
                  <a:pt x="1270" y="63"/>
                  <a:pt x="1270" y="62"/>
                  <a:pt x="1269" y="62"/>
                </a:cubicBezTo>
                <a:cubicBezTo>
                  <a:pt x="1267" y="60"/>
                  <a:pt x="1265" y="59"/>
                  <a:pt x="1262" y="57"/>
                </a:cubicBezTo>
                <a:cubicBezTo>
                  <a:pt x="1262" y="57"/>
                  <a:pt x="1262" y="57"/>
                  <a:pt x="1262" y="57"/>
                </a:cubicBezTo>
                <a:cubicBezTo>
                  <a:pt x="1262" y="57"/>
                  <a:pt x="1261" y="56"/>
                  <a:pt x="1261" y="56"/>
                </a:cubicBezTo>
                <a:cubicBezTo>
                  <a:pt x="1258" y="54"/>
                  <a:pt x="1256" y="52"/>
                  <a:pt x="1255" y="51"/>
                </a:cubicBezTo>
                <a:cubicBezTo>
                  <a:pt x="1256" y="48"/>
                  <a:pt x="1256" y="48"/>
                  <a:pt x="1256" y="48"/>
                </a:cubicBezTo>
                <a:cubicBezTo>
                  <a:pt x="1253" y="46"/>
                  <a:pt x="1253" y="46"/>
                  <a:pt x="1253" y="46"/>
                </a:cubicBezTo>
                <a:cubicBezTo>
                  <a:pt x="1250" y="46"/>
                  <a:pt x="1250" y="46"/>
                  <a:pt x="1250" y="46"/>
                </a:cubicBezTo>
                <a:cubicBezTo>
                  <a:pt x="1248" y="43"/>
                  <a:pt x="1248" y="43"/>
                  <a:pt x="1248" y="43"/>
                </a:cubicBezTo>
                <a:cubicBezTo>
                  <a:pt x="1246" y="42"/>
                  <a:pt x="1246" y="42"/>
                  <a:pt x="1246" y="42"/>
                </a:cubicBezTo>
                <a:cubicBezTo>
                  <a:pt x="1244" y="39"/>
                  <a:pt x="1244" y="39"/>
                  <a:pt x="1244" y="39"/>
                </a:cubicBezTo>
                <a:cubicBezTo>
                  <a:pt x="1241" y="37"/>
                  <a:pt x="1241" y="37"/>
                  <a:pt x="1241" y="37"/>
                </a:cubicBezTo>
                <a:cubicBezTo>
                  <a:pt x="1238" y="35"/>
                  <a:pt x="1238" y="35"/>
                  <a:pt x="1238" y="35"/>
                </a:cubicBezTo>
                <a:cubicBezTo>
                  <a:pt x="1235" y="33"/>
                  <a:pt x="1235" y="33"/>
                  <a:pt x="1235" y="33"/>
                </a:cubicBezTo>
                <a:cubicBezTo>
                  <a:pt x="1232" y="33"/>
                  <a:pt x="1232" y="33"/>
                  <a:pt x="1232" y="33"/>
                </a:cubicBezTo>
                <a:cubicBezTo>
                  <a:pt x="1229" y="31"/>
                  <a:pt x="1229" y="31"/>
                  <a:pt x="1229" y="31"/>
                </a:cubicBezTo>
                <a:cubicBezTo>
                  <a:pt x="1228" y="28"/>
                  <a:pt x="1228" y="28"/>
                  <a:pt x="1228" y="28"/>
                </a:cubicBezTo>
                <a:cubicBezTo>
                  <a:pt x="1225" y="26"/>
                  <a:pt x="1225" y="26"/>
                  <a:pt x="1225" y="26"/>
                </a:cubicBezTo>
                <a:cubicBezTo>
                  <a:pt x="1222" y="24"/>
                  <a:pt x="1222" y="24"/>
                  <a:pt x="1222" y="24"/>
                </a:cubicBezTo>
                <a:cubicBezTo>
                  <a:pt x="1219" y="22"/>
                  <a:pt x="1219" y="22"/>
                  <a:pt x="1219" y="22"/>
                </a:cubicBezTo>
                <a:cubicBezTo>
                  <a:pt x="1216" y="22"/>
                  <a:pt x="1216" y="22"/>
                  <a:pt x="1216" y="22"/>
                </a:cubicBezTo>
                <a:cubicBezTo>
                  <a:pt x="1213" y="21"/>
                  <a:pt x="1213" y="21"/>
                  <a:pt x="1213" y="21"/>
                </a:cubicBezTo>
                <a:cubicBezTo>
                  <a:pt x="1213" y="18"/>
                  <a:pt x="1213" y="18"/>
                  <a:pt x="1213" y="18"/>
                </a:cubicBezTo>
                <a:cubicBezTo>
                  <a:pt x="1209" y="17"/>
                  <a:pt x="1209" y="17"/>
                  <a:pt x="1209" y="17"/>
                </a:cubicBezTo>
                <a:cubicBezTo>
                  <a:pt x="1206" y="17"/>
                  <a:pt x="1206" y="17"/>
                  <a:pt x="1206" y="17"/>
                </a:cubicBezTo>
                <a:cubicBezTo>
                  <a:pt x="1204" y="15"/>
                  <a:pt x="1204" y="15"/>
                  <a:pt x="1204" y="15"/>
                </a:cubicBezTo>
                <a:cubicBezTo>
                  <a:pt x="1200" y="14"/>
                  <a:pt x="1200" y="14"/>
                  <a:pt x="1200" y="14"/>
                </a:cubicBezTo>
                <a:cubicBezTo>
                  <a:pt x="1197" y="13"/>
                  <a:pt x="1197" y="13"/>
                  <a:pt x="1197" y="13"/>
                </a:cubicBezTo>
                <a:cubicBezTo>
                  <a:pt x="1194" y="12"/>
                  <a:pt x="1194" y="12"/>
                  <a:pt x="1194" y="12"/>
                </a:cubicBezTo>
                <a:cubicBezTo>
                  <a:pt x="1190" y="12"/>
                  <a:pt x="1190" y="12"/>
                  <a:pt x="1190" y="12"/>
                </a:cubicBezTo>
                <a:cubicBezTo>
                  <a:pt x="1189" y="15"/>
                  <a:pt x="1189" y="15"/>
                  <a:pt x="1189" y="15"/>
                </a:cubicBezTo>
                <a:cubicBezTo>
                  <a:pt x="1186" y="14"/>
                  <a:pt x="1186" y="14"/>
                  <a:pt x="1186" y="14"/>
                </a:cubicBezTo>
                <a:cubicBezTo>
                  <a:pt x="1183" y="14"/>
                  <a:pt x="1183" y="14"/>
                  <a:pt x="1183" y="14"/>
                </a:cubicBezTo>
                <a:cubicBezTo>
                  <a:pt x="1180" y="12"/>
                  <a:pt x="1180" y="12"/>
                  <a:pt x="1180" y="12"/>
                </a:cubicBezTo>
                <a:cubicBezTo>
                  <a:pt x="1177" y="12"/>
                  <a:pt x="1177" y="12"/>
                  <a:pt x="1177" y="12"/>
                </a:cubicBezTo>
                <a:cubicBezTo>
                  <a:pt x="1174" y="11"/>
                  <a:pt x="1174" y="11"/>
                  <a:pt x="1174" y="11"/>
                </a:cubicBezTo>
                <a:cubicBezTo>
                  <a:pt x="1171" y="10"/>
                  <a:pt x="1171" y="10"/>
                  <a:pt x="1171" y="10"/>
                </a:cubicBezTo>
                <a:cubicBezTo>
                  <a:pt x="1168" y="8"/>
                  <a:pt x="1168" y="8"/>
                  <a:pt x="1168" y="8"/>
                </a:cubicBezTo>
                <a:cubicBezTo>
                  <a:pt x="1165" y="6"/>
                  <a:pt x="1165" y="6"/>
                  <a:pt x="1165" y="6"/>
                </a:cubicBezTo>
                <a:cubicBezTo>
                  <a:pt x="1162" y="7"/>
                  <a:pt x="1162" y="7"/>
                  <a:pt x="1162" y="7"/>
                </a:cubicBezTo>
                <a:cubicBezTo>
                  <a:pt x="1159" y="5"/>
                  <a:pt x="1159" y="5"/>
                  <a:pt x="1159" y="5"/>
                </a:cubicBezTo>
                <a:cubicBezTo>
                  <a:pt x="1156" y="4"/>
                  <a:pt x="1156" y="4"/>
                  <a:pt x="1156" y="4"/>
                </a:cubicBezTo>
                <a:cubicBezTo>
                  <a:pt x="1153" y="2"/>
                  <a:pt x="1153" y="2"/>
                  <a:pt x="1153" y="2"/>
                </a:cubicBezTo>
                <a:cubicBezTo>
                  <a:pt x="1150" y="2"/>
                  <a:pt x="1150" y="2"/>
                  <a:pt x="1150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5" y="0"/>
                  <a:pt x="1145" y="0"/>
                  <a:pt x="1145" y="0"/>
                </a:cubicBezTo>
                <a:cubicBezTo>
                  <a:pt x="1144" y="2"/>
                  <a:pt x="1144" y="2"/>
                  <a:pt x="1144" y="2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5" y="1"/>
                  <a:pt x="1135" y="1"/>
                  <a:pt x="1135" y="1"/>
                </a:cubicBezTo>
                <a:cubicBezTo>
                  <a:pt x="1134" y="2"/>
                  <a:pt x="1134" y="2"/>
                  <a:pt x="1134" y="2"/>
                </a:cubicBezTo>
                <a:cubicBezTo>
                  <a:pt x="1132" y="2"/>
                  <a:pt x="1129" y="2"/>
                  <a:pt x="1127" y="3"/>
                </a:cubicBezTo>
                <a:cubicBezTo>
                  <a:pt x="1124" y="3"/>
                  <a:pt x="1120" y="4"/>
                  <a:pt x="1117" y="4"/>
                </a:cubicBezTo>
                <a:cubicBezTo>
                  <a:pt x="1117" y="4"/>
                  <a:pt x="1116" y="4"/>
                  <a:pt x="1116" y="4"/>
                </a:cubicBezTo>
                <a:cubicBezTo>
                  <a:pt x="1113" y="2"/>
                  <a:pt x="1113" y="2"/>
                  <a:pt x="1113" y="2"/>
                </a:cubicBezTo>
                <a:cubicBezTo>
                  <a:pt x="1110" y="3"/>
                  <a:pt x="1110" y="3"/>
                  <a:pt x="1110" y="3"/>
                </a:cubicBezTo>
                <a:cubicBezTo>
                  <a:pt x="1107" y="5"/>
                  <a:pt x="1107" y="5"/>
                  <a:pt x="1107" y="5"/>
                </a:cubicBezTo>
                <a:cubicBezTo>
                  <a:pt x="1104" y="4"/>
                  <a:pt x="1104" y="4"/>
                  <a:pt x="1104" y="4"/>
                </a:cubicBezTo>
                <a:cubicBezTo>
                  <a:pt x="1101" y="5"/>
                  <a:pt x="1101" y="5"/>
                  <a:pt x="1101" y="5"/>
                </a:cubicBezTo>
                <a:cubicBezTo>
                  <a:pt x="1098" y="6"/>
                  <a:pt x="1098" y="6"/>
                  <a:pt x="1098" y="6"/>
                </a:cubicBezTo>
                <a:cubicBezTo>
                  <a:pt x="1095" y="7"/>
                  <a:pt x="1095" y="7"/>
                  <a:pt x="1095" y="7"/>
                </a:cubicBezTo>
                <a:cubicBezTo>
                  <a:pt x="1093" y="8"/>
                  <a:pt x="1091" y="9"/>
                  <a:pt x="1090" y="9"/>
                </a:cubicBezTo>
                <a:cubicBezTo>
                  <a:pt x="1088" y="9"/>
                  <a:pt x="1088" y="9"/>
                  <a:pt x="1087" y="9"/>
                </a:cubicBezTo>
                <a:cubicBezTo>
                  <a:pt x="1086" y="9"/>
                  <a:pt x="1085" y="9"/>
                  <a:pt x="1085" y="9"/>
                </a:cubicBezTo>
                <a:cubicBezTo>
                  <a:pt x="1084" y="9"/>
                  <a:pt x="1083" y="9"/>
                  <a:pt x="1082" y="9"/>
                </a:cubicBezTo>
                <a:cubicBezTo>
                  <a:pt x="1082" y="9"/>
                  <a:pt x="1082" y="9"/>
                  <a:pt x="1082" y="9"/>
                </a:cubicBezTo>
                <a:cubicBezTo>
                  <a:pt x="1078" y="12"/>
                  <a:pt x="1078" y="12"/>
                  <a:pt x="1078" y="12"/>
                </a:cubicBezTo>
                <a:cubicBezTo>
                  <a:pt x="1078" y="15"/>
                  <a:pt x="1078" y="15"/>
                  <a:pt x="1078" y="15"/>
                </a:cubicBezTo>
                <a:cubicBezTo>
                  <a:pt x="1076" y="17"/>
                  <a:pt x="1076" y="17"/>
                  <a:pt x="1076" y="17"/>
                </a:cubicBezTo>
                <a:cubicBezTo>
                  <a:pt x="1074" y="20"/>
                  <a:pt x="1074" y="20"/>
                  <a:pt x="1074" y="20"/>
                </a:cubicBezTo>
                <a:cubicBezTo>
                  <a:pt x="1075" y="21"/>
                  <a:pt x="1075" y="21"/>
                  <a:pt x="1075" y="21"/>
                </a:cubicBezTo>
                <a:cubicBezTo>
                  <a:pt x="1073" y="24"/>
                  <a:pt x="1073" y="24"/>
                  <a:pt x="1073" y="24"/>
                </a:cubicBezTo>
                <a:cubicBezTo>
                  <a:pt x="1069" y="26"/>
                  <a:pt x="1069" y="26"/>
                  <a:pt x="1069" y="26"/>
                </a:cubicBezTo>
                <a:cubicBezTo>
                  <a:pt x="1072" y="29"/>
                  <a:pt x="1072" y="29"/>
                  <a:pt x="1072" y="29"/>
                </a:cubicBezTo>
                <a:cubicBezTo>
                  <a:pt x="1075" y="32"/>
                  <a:pt x="1075" y="32"/>
                  <a:pt x="1075" y="32"/>
                </a:cubicBezTo>
                <a:cubicBezTo>
                  <a:pt x="1078" y="32"/>
                  <a:pt x="1078" y="32"/>
                  <a:pt x="1078" y="32"/>
                </a:cubicBezTo>
                <a:cubicBezTo>
                  <a:pt x="1081" y="31"/>
                  <a:pt x="1081" y="31"/>
                  <a:pt x="1081" y="31"/>
                </a:cubicBezTo>
                <a:cubicBezTo>
                  <a:pt x="1084" y="31"/>
                  <a:pt x="1084" y="31"/>
                  <a:pt x="1084" y="31"/>
                </a:cubicBezTo>
                <a:cubicBezTo>
                  <a:pt x="1087" y="32"/>
                  <a:pt x="1087" y="32"/>
                  <a:pt x="1087" y="32"/>
                </a:cubicBezTo>
                <a:cubicBezTo>
                  <a:pt x="1090" y="33"/>
                  <a:pt x="1090" y="33"/>
                  <a:pt x="1090" y="33"/>
                </a:cubicBezTo>
                <a:cubicBezTo>
                  <a:pt x="1093" y="35"/>
                  <a:pt x="1093" y="35"/>
                  <a:pt x="1093" y="35"/>
                </a:cubicBezTo>
                <a:cubicBezTo>
                  <a:pt x="1094" y="37"/>
                  <a:pt x="1094" y="37"/>
                  <a:pt x="1094" y="37"/>
                </a:cubicBezTo>
                <a:cubicBezTo>
                  <a:pt x="1095" y="40"/>
                  <a:pt x="1095" y="40"/>
                  <a:pt x="1095" y="40"/>
                </a:cubicBezTo>
                <a:cubicBezTo>
                  <a:pt x="1098" y="42"/>
                  <a:pt x="1098" y="42"/>
                  <a:pt x="1098" y="42"/>
                </a:cubicBezTo>
                <a:cubicBezTo>
                  <a:pt x="1101" y="45"/>
                  <a:pt x="1101" y="45"/>
                  <a:pt x="1101" y="45"/>
                </a:cubicBezTo>
                <a:cubicBezTo>
                  <a:pt x="1104" y="48"/>
                  <a:pt x="1104" y="48"/>
                  <a:pt x="1104" y="48"/>
                </a:cubicBezTo>
                <a:cubicBezTo>
                  <a:pt x="1103" y="51"/>
                  <a:pt x="1103" y="51"/>
                  <a:pt x="1103" y="51"/>
                </a:cubicBezTo>
                <a:cubicBezTo>
                  <a:pt x="1105" y="52"/>
                  <a:pt x="1105" y="52"/>
                  <a:pt x="1105" y="52"/>
                </a:cubicBezTo>
                <a:cubicBezTo>
                  <a:pt x="1105" y="55"/>
                  <a:pt x="1105" y="55"/>
                  <a:pt x="1105" y="55"/>
                </a:cubicBezTo>
                <a:cubicBezTo>
                  <a:pt x="1102" y="56"/>
                  <a:pt x="1102" y="56"/>
                  <a:pt x="1102" y="56"/>
                </a:cubicBezTo>
                <a:cubicBezTo>
                  <a:pt x="1099" y="60"/>
                  <a:pt x="1099" y="60"/>
                  <a:pt x="1099" y="60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8"/>
                  <a:pt x="1097" y="69"/>
                  <a:pt x="1097" y="70"/>
                </a:cubicBezTo>
                <a:cubicBezTo>
                  <a:pt x="1098" y="71"/>
                  <a:pt x="1098" y="71"/>
                  <a:pt x="1098" y="71"/>
                </a:cubicBezTo>
                <a:cubicBezTo>
                  <a:pt x="1098" y="71"/>
                  <a:pt x="1098" y="71"/>
                  <a:pt x="1098" y="71"/>
                </a:cubicBezTo>
                <a:cubicBezTo>
                  <a:pt x="1098" y="72"/>
                  <a:pt x="1098" y="73"/>
                  <a:pt x="1098" y="73"/>
                </a:cubicBezTo>
                <a:cubicBezTo>
                  <a:pt x="1098" y="74"/>
                  <a:pt x="1098" y="74"/>
                  <a:pt x="1098" y="74"/>
                </a:cubicBezTo>
                <a:cubicBezTo>
                  <a:pt x="1098" y="75"/>
                  <a:pt x="1098" y="75"/>
                  <a:pt x="1098" y="75"/>
                </a:cubicBezTo>
                <a:cubicBezTo>
                  <a:pt x="1098" y="76"/>
                  <a:pt x="1097" y="77"/>
                  <a:pt x="1097" y="79"/>
                </a:cubicBezTo>
                <a:cubicBezTo>
                  <a:pt x="1099" y="82"/>
                  <a:pt x="1099" y="82"/>
                  <a:pt x="1099" y="82"/>
                </a:cubicBezTo>
                <a:cubicBezTo>
                  <a:pt x="1099" y="85"/>
                  <a:pt x="1099" y="85"/>
                  <a:pt x="1099" y="85"/>
                </a:cubicBezTo>
                <a:cubicBezTo>
                  <a:pt x="1097" y="88"/>
                  <a:pt x="1097" y="88"/>
                  <a:pt x="1097" y="88"/>
                </a:cubicBezTo>
                <a:cubicBezTo>
                  <a:pt x="1098" y="91"/>
                  <a:pt x="1098" y="91"/>
                  <a:pt x="1098" y="91"/>
                </a:cubicBezTo>
                <a:cubicBezTo>
                  <a:pt x="1099" y="92"/>
                  <a:pt x="1099" y="92"/>
                  <a:pt x="1099" y="92"/>
                </a:cubicBezTo>
                <a:cubicBezTo>
                  <a:pt x="1100" y="95"/>
                  <a:pt x="1100" y="95"/>
                  <a:pt x="1100" y="95"/>
                </a:cubicBezTo>
                <a:cubicBezTo>
                  <a:pt x="1098" y="98"/>
                  <a:pt x="1098" y="98"/>
                  <a:pt x="1098" y="98"/>
                </a:cubicBezTo>
                <a:cubicBezTo>
                  <a:pt x="1098" y="101"/>
                  <a:pt x="1098" y="101"/>
                  <a:pt x="1098" y="101"/>
                </a:cubicBezTo>
                <a:cubicBezTo>
                  <a:pt x="1099" y="104"/>
                  <a:pt x="1099" y="104"/>
                  <a:pt x="1099" y="104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2" y="107"/>
                  <a:pt x="1102" y="107"/>
                  <a:pt x="1102" y="107"/>
                </a:cubicBezTo>
                <a:cubicBezTo>
                  <a:pt x="1105" y="109"/>
                  <a:pt x="1105" y="109"/>
                  <a:pt x="1105" y="109"/>
                </a:cubicBezTo>
                <a:cubicBezTo>
                  <a:pt x="1105" y="109"/>
                  <a:pt x="1105" y="109"/>
                  <a:pt x="1105" y="109"/>
                </a:cubicBezTo>
                <a:cubicBezTo>
                  <a:pt x="1107" y="112"/>
                  <a:pt x="1107" y="112"/>
                  <a:pt x="1107" y="112"/>
                </a:cubicBezTo>
                <a:cubicBezTo>
                  <a:pt x="1108" y="113"/>
                  <a:pt x="1108" y="113"/>
                  <a:pt x="1108" y="113"/>
                </a:cubicBezTo>
                <a:cubicBezTo>
                  <a:pt x="1108" y="116"/>
                  <a:pt x="1108" y="116"/>
                  <a:pt x="1108" y="116"/>
                </a:cubicBezTo>
                <a:cubicBezTo>
                  <a:pt x="1106" y="119"/>
                  <a:pt x="1106" y="119"/>
                  <a:pt x="1106" y="119"/>
                </a:cubicBezTo>
                <a:cubicBezTo>
                  <a:pt x="1105" y="119"/>
                  <a:pt x="1105" y="119"/>
                  <a:pt x="1105" y="119"/>
                </a:cubicBezTo>
                <a:cubicBezTo>
                  <a:pt x="1103" y="120"/>
                  <a:pt x="1103" y="120"/>
                  <a:pt x="1103" y="120"/>
                </a:cubicBezTo>
                <a:cubicBezTo>
                  <a:pt x="1099" y="120"/>
                  <a:pt x="1099" y="120"/>
                  <a:pt x="1099" y="120"/>
                </a:cubicBezTo>
                <a:cubicBezTo>
                  <a:pt x="1096" y="120"/>
                  <a:pt x="1096" y="120"/>
                  <a:pt x="1096" y="120"/>
                </a:cubicBezTo>
                <a:cubicBezTo>
                  <a:pt x="1094" y="120"/>
                  <a:pt x="1094" y="120"/>
                  <a:pt x="1094" y="120"/>
                </a:cubicBezTo>
                <a:cubicBezTo>
                  <a:pt x="1091" y="123"/>
                  <a:pt x="1091" y="123"/>
                  <a:pt x="1091" y="123"/>
                </a:cubicBezTo>
                <a:cubicBezTo>
                  <a:pt x="1089" y="126"/>
                  <a:pt x="1089" y="126"/>
                  <a:pt x="1089" y="126"/>
                </a:cubicBezTo>
                <a:cubicBezTo>
                  <a:pt x="1087" y="129"/>
                  <a:pt x="1087" y="129"/>
                  <a:pt x="1087" y="129"/>
                </a:cubicBezTo>
                <a:cubicBezTo>
                  <a:pt x="1085" y="132"/>
                  <a:pt x="1085" y="132"/>
                  <a:pt x="1085" y="132"/>
                </a:cubicBezTo>
                <a:cubicBezTo>
                  <a:pt x="1084" y="132"/>
                  <a:pt x="1084" y="132"/>
                  <a:pt x="1084" y="132"/>
                </a:cubicBezTo>
                <a:cubicBezTo>
                  <a:pt x="1081" y="135"/>
                  <a:pt x="1081" y="135"/>
                  <a:pt x="1081" y="135"/>
                </a:cubicBezTo>
                <a:cubicBezTo>
                  <a:pt x="1080" y="135"/>
                  <a:pt x="1080" y="135"/>
                  <a:pt x="1080" y="135"/>
                </a:cubicBezTo>
                <a:cubicBezTo>
                  <a:pt x="1078" y="135"/>
                  <a:pt x="1078" y="135"/>
                  <a:pt x="1078" y="135"/>
                </a:cubicBezTo>
                <a:cubicBezTo>
                  <a:pt x="1074" y="134"/>
                  <a:pt x="1074" y="134"/>
                  <a:pt x="1074" y="134"/>
                </a:cubicBezTo>
                <a:cubicBezTo>
                  <a:pt x="1072" y="132"/>
                  <a:pt x="1072" y="132"/>
                  <a:pt x="1072" y="132"/>
                </a:cubicBezTo>
                <a:cubicBezTo>
                  <a:pt x="1069" y="131"/>
                  <a:pt x="1069" y="131"/>
                  <a:pt x="1069" y="131"/>
                </a:cubicBezTo>
                <a:cubicBezTo>
                  <a:pt x="1065" y="131"/>
                  <a:pt x="1065" y="131"/>
                  <a:pt x="1065" y="131"/>
                </a:cubicBezTo>
                <a:cubicBezTo>
                  <a:pt x="1064" y="131"/>
                  <a:pt x="1062" y="131"/>
                  <a:pt x="1060" y="131"/>
                </a:cubicBezTo>
                <a:cubicBezTo>
                  <a:pt x="1058" y="130"/>
                  <a:pt x="1056" y="130"/>
                  <a:pt x="1054" y="129"/>
                </a:cubicBezTo>
                <a:cubicBezTo>
                  <a:pt x="1051" y="128"/>
                  <a:pt x="1048" y="126"/>
                  <a:pt x="1046" y="125"/>
                </a:cubicBezTo>
                <a:cubicBezTo>
                  <a:pt x="1045" y="125"/>
                  <a:pt x="1045" y="125"/>
                  <a:pt x="1044" y="125"/>
                </a:cubicBezTo>
                <a:cubicBezTo>
                  <a:pt x="1044" y="129"/>
                  <a:pt x="1044" y="133"/>
                  <a:pt x="1044" y="137"/>
                </a:cubicBezTo>
                <a:cubicBezTo>
                  <a:pt x="1045" y="142"/>
                  <a:pt x="1045" y="146"/>
                  <a:pt x="1045" y="151"/>
                </a:cubicBezTo>
                <a:cubicBezTo>
                  <a:pt x="1045" y="154"/>
                  <a:pt x="1045" y="154"/>
                  <a:pt x="1045" y="154"/>
                </a:cubicBezTo>
                <a:cubicBezTo>
                  <a:pt x="1045" y="157"/>
                  <a:pt x="1045" y="157"/>
                  <a:pt x="1045" y="157"/>
                </a:cubicBezTo>
                <a:cubicBezTo>
                  <a:pt x="1047" y="160"/>
                  <a:pt x="1047" y="160"/>
                  <a:pt x="1047" y="160"/>
                </a:cubicBezTo>
                <a:cubicBezTo>
                  <a:pt x="1046" y="163"/>
                  <a:pt x="1046" y="163"/>
                  <a:pt x="1046" y="163"/>
                </a:cubicBezTo>
                <a:cubicBezTo>
                  <a:pt x="1045" y="166"/>
                  <a:pt x="1045" y="166"/>
                  <a:pt x="1045" y="166"/>
                </a:cubicBezTo>
                <a:cubicBezTo>
                  <a:pt x="1045" y="169"/>
                  <a:pt x="1045" y="169"/>
                  <a:pt x="1045" y="169"/>
                </a:cubicBezTo>
                <a:cubicBezTo>
                  <a:pt x="1047" y="172"/>
                  <a:pt x="1047" y="172"/>
                  <a:pt x="1047" y="172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50" y="178"/>
                  <a:pt x="1050" y="178"/>
                  <a:pt x="1050" y="178"/>
                </a:cubicBezTo>
                <a:cubicBezTo>
                  <a:pt x="1047" y="180"/>
                  <a:pt x="1047" y="180"/>
                  <a:pt x="1047" y="180"/>
                </a:cubicBezTo>
                <a:cubicBezTo>
                  <a:pt x="1046" y="183"/>
                  <a:pt x="1046" y="183"/>
                  <a:pt x="1046" y="183"/>
                </a:cubicBezTo>
                <a:cubicBezTo>
                  <a:pt x="1047" y="185"/>
                  <a:pt x="1047" y="185"/>
                  <a:pt x="1047" y="185"/>
                </a:cubicBezTo>
                <a:cubicBezTo>
                  <a:pt x="1048" y="187"/>
                  <a:pt x="1048" y="187"/>
                  <a:pt x="1048" y="187"/>
                </a:cubicBezTo>
                <a:cubicBezTo>
                  <a:pt x="1051" y="190"/>
                  <a:pt x="1051" y="190"/>
                  <a:pt x="1051" y="190"/>
                </a:cubicBezTo>
                <a:cubicBezTo>
                  <a:pt x="1057" y="193"/>
                  <a:pt x="1057" y="193"/>
                  <a:pt x="1057" y="193"/>
                </a:cubicBezTo>
                <a:cubicBezTo>
                  <a:pt x="1060" y="195"/>
                  <a:pt x="1060" y="195"/>
                  <a:pt x="1060" y="195"/>
                </a:cubicBezTo>
                <a:cubicBezTo>
                  <a:pt x="1062" y="196"/>
                  <a:pt x="1062" y="196"/>
                  <a:pt x="1062" y="196"/>
                </a:cubicBezTo>
                <a:cubicBezTo>
                  <a:pt x="1065" y="195"/>
                  <a:pt x="1065" y="195"/>
                  <a:pt x="1065" y="195"/>
                </a:cubicBezTo>
                <a:cubicBezTo>
                  <a:pt x="1067" y="192"/>
                  <a:pt x="1067" y="192"/>
                  <a:pt x="1067" y="192"/>
                </a:cubicBezTo>
                <a:cubicBezTo>
                  <a:pt x="1070" y="191"/>
                  <a:pt x="1070" y="191"/>
                  <a:pt x="1070" y="191"/>
                </a:cubicBezTo>
                <a:cubicBezTo>
                  <a:pt x="1073" y="192"/>
                  <a:pt x="1073" y="192"/>
                  <a:pt x="1073" y="192"/>
                </a:cubicBezTo>
                <a:cubicBezTo>
                  <a:pt x="1076" y="192"/>
                  <a:pt x="1076" y="192"/>
                  <a:pt x="1076" y="192"/>
                </a:cubicBezTo>
                <a:cubicBezTo>
                  <a:pt x="1083" y="191"/>
                  <a:pt x="1083" y="191"/>
                  <a:pt x="1083" y="191"/>
                </a:cubicBezTo>
                <a:cubicBezTo>
                  <a:pt x="1086" y="190"/>
                  <a:pt x="1086" y="190"/>
                  <a:pt x="1086" y="190"/>
                </a:cubicBezTo>
                <a:cubicBezTo>
                  <a:pt x="1089" y="192"/>
                  <a:pt x="1089" y="192"/>
                  <a:pt x="1089" y="192"/>
                </a:cubicBezTo>
                <a:cubicBezTo>
                  <a:pt x="1092" y="192"/>
                  <a:pt x="1092" y="192"/>
                  <a:pt x="1092" y="192"/>
                </a:cubicBezTo>
                <a:cubicBezTo>
                  <a:pt x="1095" y="194"/>
                  <a:pt x="1095" y="194"/>
                  <a:pt x="1095" y="194"/>
                </a:cubicBezTo>
                <a:cubicBezTo>
                  <a:pt x="1099" y="196"/>
                  <a:pt x="1099" y="196"/>
                  <a:pt x="1099" y="196"/>
                </a:cubicBezTo>
                <a:cubicBezTo>
                  <a:pt x="1102" y="198"/>
                  <a:pt x="1102" y="198"/>
                  <a:pt x="1102" y="198"/>
                </a:cubicBezTo>
                <a:cubicBezTo>
                  <a:pt x="1105" y="195"/>
                  <a:pt x="1105" y="195"/>
                  <a:pt x="1105" y="195"/>
                </a:cubicBezTo>
                <a:cubicBezTo>
                  <a:pt x="1105" y="194"/>
                  <a:pt x="1105" y="194"/>
                  <a:pt x="1105" y="194"/>
                </a:cubicBezTo>
                <a:cubicBezTo>
                  <a:pt x="1106" y="192"/>
                  <a:pt x="1106" y="192"/>
                  <a:pt x="1106" y="192"/>
                </a:cubicBezTo>
                <a:cubicBezTo>
                  <a:pt x="1107" y="189"/>
                  <a:pt x="1107" y="189"/>
                  <a:pt x="1107" y="189"/>
                </a:cubicBezTo>
                <a:cubicBezTo>
                  <a:pt x="1108" y="187"/>
                  <a:pt x="1108" y="187"/>
                  <a:pt x="1108" y="187"/>
                </a:cubicBezTo>
                <a:cubicBezTo>
                  <a:pt x="1111" y="186"/>
                  <a:pt x="1111" y="186"/>
                  <a:pt x="1111" y="186"/>
                </a:cubicBezTo>
                <a:cubicBezTo>
                  <a:pt x="1113" y="186"/>
                  <a:pt x="1113" y="186"/>
                  <a:pt x="1113" y="186"/>
                </a:cubicBezTo>
                <a:cubicBezTo>
                  <a:pt x="1114" y="186"/>
                  <a:pt x="1114" y="186"/>
                  <a:pt x="1114" y="186"/>
                </a:cubicBezTo>
                <a:cubicBezTo>
                  <a:pt x="1116" y="185"/>
                  <a:pt x="1116" y="185"/>
                  <a:pt x="1116" y="185"/>
                </a:cubicBezTo>
                <a:cubicBezTo>
                  <a:pt x="1139" y="187"/>
                  <a:pt x="1130" y="192"/>
                  <a:pt x="1145" y="196"/>
                </a:cubicBezTo>
                <a:cubicBezTo>
                  <a:pt x="1149" y="197"/>
                  <a:pt x="1149" y="197"/>
                  <a:pt x="1149" y="197"/>
                </a:cubicBezTo>
                <a:cubicBezTo>
                  <a:pt x="1152" y="199"/>
                  <a:pt x="1152" y="199"/>
                  <a:pt x="1152" y="199"/>
                </a:cubicBezTo>
                <a:cubicBezTo>
                  <a:pt x="1154" y="203"/>
                  <a:pt x="1154" y="203"/>
                  <a:pt x="1154" y="203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61" y="206"/>
                  <a:pt x="1161" y="206"/>
                  <a:pt x="1161" y="206"/>
                </a:cubicBezTo>
                <a:cubicBezTo>
                  <a:pt x="1161" y="206"/>
                  <a:pt x="1161" y="206"/>
                  <a:pt x="1161" y="206"/>
                </a:cubicBezTo>
                <a:cubicBezTo>
                  <a:pt x="1164" y="208"/>
                  <a:pt x="1164" y="208"/>
                  <a:pt x="1164" y="208"/>
                </a:cubicBezTo>
                <a:cubicBezTo>
                  <a:pt x="1167" y="209"/>
                  <a:pt x="1167" y="209"/>
                  <a:pt x="1167" y="209"/>
                </a:cubicBezTo>
                <a:cubicBezTo>
                  <a:pt x="1168" y="210"/>
                  <a:pt x="1168" y="210"/>
                  <a:pt x="1168" y="210"/>
                </a:cubicBezTo>
                <a:cubicBezTo>
                  <a:pt x="1170" y="211"/>
                  <a:pt x="1171" y="212"/>
                  <a:pt x="1173" y="213"/>
                </a:cubicBezTo>
                <a:cubicBezTo>
                  <a:pt x="1174" y="213"/>
                  <a:pt x="1174" y="213"/>
                  <a:pt x="1174" y="213"/>
                </a:cubicBezTo>
                <a:cubicBezTo>
                  <a:pt x="1175" y="214"/>
                  <a:pt x="1175" y="214"/>
                  <a:pt x="1175" y="214"/>
                </a:cubicBezTo>
                <a:cubicBezTo>
                  <a:pt x="1177" y="215"/>
                  <a:pt x="1178" y="216"/>
                  <a:pt x="1180" y="218"/>
                </a:cubicBezTo>
                <a:cubicBezTo>
                  <a:pt x="1180" y="218"/>
                  <a:pt x="1180" y="218"/>
                  <a:pt x="1180" y="218"/>
                </a:cubicBezTo>
                <a:cubicBezTo>
                  <a:pt x="1180" y="218"/>
                  <a:pt x="1180" y="218"/>
                  <a:pt x="1180" y="218"/>
                </a:cubicBezTo>
                <a:cubicBezTo>
                  <a:pt x="1181" y="219"/>
                  <a:pt x="1182" y="220"/>
                  <a:pt x="1182" y="221"/>
                </a:cubicBezTo>
                <a:cubicBezTo>
                  <a:pt x="1185" y="223"/>
                  <a:pt x="1185" y="223"/>
                  <a:pt x="1185" y="223"/>
                </a:cubicBezTo>
                <a:cubicBezTo>
                  <a:pt x="1188" y="226"/>
                  <a:pt x="1188" y="226"/>
                  <a:pt x="1188" y="226"/>
                </a:cubicBezTo>
                <a:cubicBezTo>
                  <a:pt x="1189" y="229"/>
                  <a:pt x="1189" y="229"/>
                  <a:pt x="1189" y="229"/>
                </a:cubicBezTo>
                <a:cubicBezTo>
                  <a:pt x="1190" y="232"/>
                  <a:pt x="1190" y="232"/>
                  <a:pt x="1190" y="232"/>
                </a:cubicBezTo>
                <a:cubicBezTo>
                  <a:pt x="1188" y="234"/>
                  <a:pt x="1188" y="234"/>
                  <a:pt x="1188" y="234"/>
                </a:cubicBezTo>
                <a:cubicBezTo>
                  <a:pt x="1185" y="233"/>
                  <a:pt x="1185" y="233"/>
                  <a:pt x="1185" y="233"/>
                </a:cubicBezTo>
                <a:cubicBezTo>
                  <a:pt x="1182" y="233"/>
                  <a:pt x="1182" y="233"/>
                  <a:pt x="1182" y="233"/>
                </a:cubicBezTo>
                <a:cubicBezTo>
                  <a:pt x="1179" y="233"/>
                  <a:pt x="1179" y="233"/>
                  <a:pt x="1179" y="233"/>
                </a:cubicBezTo>
                <a:cubicBezTo>
                  <a:pt x="1176" y="234"/>
                  <a:pt x="1176" y="234"/>
                  <a:pt x="1176" y="234"/>
                </a:cubicBezTo>
                <a:cubicBezTo>
                  <a:pt x="1171" y="232"/>
                  <a:pt x="1165" y="231"/>
                  <a:pt x="1161" y="228"/>
                </a:cubicBezTo>
                <a:cubicBezTo>
                  <a:pt x="1159" y="231"/>
                  <a:pt x="1159" y="231"/>
                  <a:pt x="1159" y="231"/>
                </a:cubicBezTo>
                <a:cubicBezTo>
                  <a:pt x="1156" y="230"/>
                  <a:pt x="1156" y="230"/>
                  <a:pt x="1156" y="230"/>
                </a:cubicBezTo>
                <a:cubicBezTo>
                  <a:pt x="1153" y="231"/>
                  <a:pt x="1153" y="231"/>
                  <a:pt x="1153" y="231"/>
                </a:cubicBezTo>
                <a:cubicBezTo>
                  <a:pt x="1150" y="230"/>
                  <a:pt x="1150" y="230"/>
                  <a:pt x="1150" y="230"/>
                </a:cubicBezTo>
                <a:cubicBezTo>
                  <a:pt x="1147" y="230"/>
                  <a:pt x="1147" y="230"/>
                  <a:pt x="1147" y="230"/>
                </a:cubicBezTo>
                <a:cubicBezTo>
                  <a:pt x="1144" y="232"/>
                  <a:pt x="1144" y="232"/>
                  <a:pt x="1144" y="232"/>
                </a:cubicBezTo>
                <a:cubicBezTo>
                  <a:pt x="1141" y="233"/>
                  <a:pt x="1141" y="233"/>
                  <a:pt x="1141" y="233"/>
                </a:cubicBezTo>
                <a:cubicBezTo>
                  <a:pt x="1138" y="234"/>
                  <a:pt x="1138" y="234"/>
                  <a:pt x="1138" y="234"/>
                </a:cubicBezTo>
                <a:cubicBezTo>
                  <a:pt x="1135" y="237"/>
                  <a:pt x="1135" y="237"/>
                  <a:pt x="1135" y="237"/>
                </a:cubicBezTo>
                <a:cubicBezTo>
                  <a:pt x="1132" y="236"/>
                  <a:pt x="1132" y="236"/>
                  <a:pt x="1132" y="236"/>
                </a:cubicBezTo>
                <a:cubicBezTo>
                  <a:pt x="1129" y="234"/>
                  <a:pt x="1129" y="234"/>
                  <a:pt x="1129" y="234"/>
                </a:cubicBezTo>
                <a:cubicBezTo>
                  <a:pt x="1126" y="236"/>
                  <a:pt x="1126" y="236"/>
                  <a:pt x="1126" y="236"/>
                </a:cubicBezTo>
                <a:cubicBezTo>
                  <a:pt x="1126" y="239"/>
                  <a:pt x="1126" y="239"/>
                  <a:pt x="1126" y="239"/>
                </a:cubicBezTo>
                <a:cubicBezTo>
                  <a:pt x="1125" y="242"/>
                  <a:pt x="1125" y="242"/>
                  <a:pt x="1125" y="242"/>
                </a:cubicBezTo>
                <a:cubicBezTo>
                  <a:pt x="1124" y="242"/>
                  <a:pt x="1124" y="242"/>
                  <a:pt x="1124" y="242"/>
                </a:cubicBezTo>
                <a:cubicBezTo>
                  <a:pt x="1121" y="242"/>
                  <a:pt x="1121" y="242"/>
                  <a:pt x="1121" y="242"/>
                </a:cubicBezTo>
                <a:cubicBezTo>
                  <a:pt x="1118" y="242"/>
                  <a:pt x="1118" y="242"/>
                  <a:pt x="1118" y="242"/>
                </a:cubicBezTo>
                <a:cubicBezTo>
                  <a:pt x="1115" y="242"/>
                  <a:pt x="1115" y="242"/>
                  <a:pt x="1115" y="242"/>
                </a:cubicBezTo>
                <a:cubicBezTo>
                  <a:pt x="1112" y="242"/>
                  <a:pt x="1112" y="242"/>
                  <a:pt x="1112" y="242"/>
                </a:cubicBezTo>
                <a:cubicBezTo>
                  <a:pt x="1109" y="243"/>
                  <a:pt x="1109" y="243"/>
                  <a:pt x="1109" y="243"/>
                </a:cubicBezTo>
                <a:cubicBezTo>
                  <a:pt x="1107" y="246"/>
                  <a:pt x="1107" y="246"/>
                  <a:pt x="1107" y="246"/>
                </a:cubicBezTo>
                <a:cubicBezTo>
                  <a:pt x="1106" y="250"/>
                  <a:pt x="1106" y="250"/>
                  <a:pt x="1106" y="250"/>
                </a:cubicBezTo>
                <a:cubicBezTo>
                  <a:pt x="1105" y="252"/>
                  <a:pt x="1105" y="252"/>
                  <a:pt x="1105" y="252"/>
                </a:cubicBezTo>
                <a:cubicBezTo>
                  <a:pt x="1105" y="256"/>
                  <a:pt x="1105" y="256"/>
                  <a:pt x="1105" y="256"/>
                </a:cubicBezTo>
                <a:cubicBezTo>
                  <a:pt x="1105" y="259"/>
                  <a:pt x="1105" y="259"/>
                  <a:pt x="1105" y="259"/>
                </a:cubicBezTo>
                <a:cubicBezTo>
                  <a:pt x="1108" y="262"/>
                  <a:pt x="1108" y="262"/>
                  <a:pt x="1108" y="262"/>
                </a:cubicBezTo>
                <a:cubicBezTo>
                  <a:pt x="1107" y="263"/>
                  <a:pt x="1107" y="263"/>
                  <a:pt x="1107" y="263"/>
                </a:cubicBezTo>
                <a:cubicBezTo>
                  <a:pt x="1105" y="266"/>
                  <a:pt x="1105" y="266"/>
                  <a:pt x="1105" y="266"/>
                </a:cubicBezTo>
                <a:cubicBezTo>
                  <a:pt x="1102" y="267"/>
                  <a:pt x="1102" y="267"/>
                  <a:pt x="1102" y="267"/>
                </a:cubicBezTo>
                <a:cubicBezTo>
                  <a:pt x="1099" y="270"/>
                  <a:pt x="1099" y="270"/>
                  <a:pt x="1099" y="270"/>
                </a:cubicBezTo>
                <a:cubicBezTo>
                  <a:pt x="1098" y="272"/>
                  <a:pt x="1098" y="272"/>
                  <a:pt x="1098" y="272"/>
                </a:cubicBezTo>
                <a:cubicBezTo>
                  <a:pt x="1095" y="274"/>
                  <a:pt x="1095" y="274"/>
                  <a:pt x="1095" y="274"/>
                </a:cubicBezTo>
                <a:cubicBezTo>
                  <a:pt x="1090" y="276"/>
                  <a:pt x="1085" y="274"/>
                  <a:pt x="1080" y="276"/>
                </a:cubicBezTo>
                <a:cubicBezTo>
                  <a:pt x="1077" y="275"/>
                  <a:pt x="1077" y="275"/>
                  <a:pt x="1077" y="275"/>
                </a:cubicBezTo>
                <a:cubicBezTo>
                  <a:pt x="1074" y="275"/>
                  <a:pt x="1074" y="275"/>
                  <a:pt x="1074" y="275"/>
                </a:cubicBezTo>
                <a:cubicBezTo>
                  <a:pt x="1071" y="274"/>
                  <a:pt x="1071" y="274"/>
                  <a:pt x="1071" y="274"/>
                </a:cubicBezTo>
                <a:cubicBezTo>
                  <a:pt x="1068" y="277"/>
                  <a:pt x="1068" y="277"/>
                  <a:pt x="1068" y="277"/>
                </a:cubicBezTo>
                <a:cubicBezTo>
                  <a:pt x="1068" y="280"/>
                  <a:pt x="1068" y="280"/>
                  <a:pt x="1068" y="280"/>
                </a:cubicBezTo>
                <a:cubicBezTo>
                  <a:pt x="1067" y="283"/>
                  <a:pt x="1067" y="283"/>
                  <a:pt x="1067" y="283"/>
                </a:cubicBezTo>
                <a:cubicBezTo>
                  <a:pt x="1065" y="286"/>
                  <a:pt x="1065" y="286"/>
                  <a:pt x="1065" y="286"/>
                </a:cubicBezTo>
                <a:cubicBezTo>
                  <a:pt x="1063" y="289"/>
                  <a:pt x="1063" y="289"/>
                  <a:pt x="1063" y="289"/>
                </a:cubicBezTo>
                <a:cubicBezTo>
                  <a:pt x="1061" y="291"/>
                  <a:pt x="1061" y="291"/>
                  <a:pt x="1061" y="291"/>
                </a:cubicBezTo>
                <a:cubicBezTo>
                  <a:pt x="1058" y="292"/>
                  <a:pt x="1058" y="292"/>
                  <a:pt x="1058" y="292"/>
                </a:cubicBezTo>
                <a:cubicBezTo>
                  <a:pt x="1056" y="295"/>
                  <a:pt x="1056" y="295"/>
                  <a:pt x="1056" y="295"/>
                </a:cubicBezTo>
                <a:cubicBezTo>
                  <a:pt x="1053" y="297"/>
                  <a:pt x="1053" y="297"/>
                  <a:pt x="1053" y="297"/>
                </a:cubicBezTo>
                <a:cubicBezTo>
                  <a:pt x="1043" y="296"/>
                  <a:pt x="1036" y="296"/>
                  <a:pt x="1025" y="293"/>
                </a:cubicBezTo>
                <a:cubicBezTo>
                  <a:pt x="1022" y="292"/>
                  <a:pt x="1022" y="292"/>
                  <a:pt x="1022" y="292"/>
                </a:cubicBezTo>
                <a:cubicBezTo>
                  <a:pt x="1019" y="289"/>
                  <a:pt x="1019" y="289"/>
                  <a:pt x="1019" y="289"/>
                </a:cubicBezTo>
                <a:cubicBezTo>
                  <a:pt x="1019" y="289"/>
                  <a:pt x="1019" y="289"/>
                  <a:pt x="1019" y="289"/>
                </a:cubicBezTo>
                <a:cubicBezTo>
                  <a:pt x="1016" y="287"/>
                  <a:pt x="1016" y="287"/>
                  <a:pt x="1016" y="287"/>
                </a:cubicBezTo>
                <a:cubicBezTo>
                  <a:pt x="1014" y="287"/>
                  <a:pt x="1012" y="287"/>
                  <a:pt x="1010" y="286"/>
                </a:cubicBezTo>
                <a:cubicBezTo>
                  <a:pt x="1007" y="286"/>
                  <a:pt x="1007" y="286"/>
                  <a:pt x="1007" y="286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4" y="286"/>
                  <a:pt x="1002" y="286"/>
                  <a:pt x="1001" y="287"/>
                </a:cubicBezTo>
                <a:cubicBezTo>
                  <a:pt x="998" y="289"/>
                  <a:pt x="998" y="289"/>
                  <a:pt x="998" y="289"/>
                </a:cubicBezTo>
                <a:cubicBezTo>
                  <a:pt x="998" y="291"/>
                  <a:pt x="998" y="291"/>
                  <a:pt x="998" y="291"/>
                </a:cubicBezTo>
                <a:cubicBezTo>
                  <a:pt x="998" y="294"/>
                  <a:pt x="998" y="294"/>
                  <a:pt x="998" y="294"/>
                </a:cubicBezTo>
                <a:cubicBezTo>
                  <a:pt x="997" y="297"/>
                  <a:pt x="997" y="297"/>
                  <a:pt x="997" y="297"/>
                </a:cubicBezTo>
                <a:cubicBezTo>
                  <a:pt x="998" y="300"/>
                  <a:pt x="998" y="300"/>
                  <a:pt x="998" y="300"/>
                </a:cubicBezTo>
                <a:cubicBezTo>
                  <a:pt x="999" y="303"/>
                  <a:pt x="999" y="303"/>
                  <a:pt x="999" y="303"/>
                </a:cubicBezTo>
                <a:cubicBezTo>
                  <a:pt x="998" y="306"/>
                  <a:pt x="998" y="306"/>
                  <a:pt x="998" y="306"/>
                </a:cubicBezTo>
                <a:cubicBezTo>
                  <a:pt x="998" y="309"/>
                  <a:pt x="998" y="309"/>
                  <a:pt x="998" y="309"/>
                </a:cubicBezTo>
                <a:cubicBezTo>
                  <a:pt x="1000" y="312"/>
                  <a:pt x="1000" y="312"/>
                  <a:pt x="1000" y="312"/>
                </a:cubicBezTo>
                <a:cubicBezTo>
                  <a:pt x="1003" y="314"/>
                  <a:pt x="1003" y="314"/>
                  <a:pt x="1003" y="314"/>
                </a:cubicBezTo>
                <a:cubicBezTo>
                  <a:pt x="1005" y="317"/>
                  <a:pt x="1005" y="317"/>
                  <a:pt x="1005" y="317"/>
                </a:cubicBezTo>
                <a:cubicBezTo>
                  <a:pt x="1008" y="319"/>
                  <a:pt x="1008" y="319"/>
                  <a:pt x="1008" y="319"/>
                </a:cubicBezTo>
                <a:cubicBezTo>
                  <a:pt x="1011" y="322"/>
                  <a:pt x="1011" y="322"/>
                  <a:pt x="1011" y="322"/>
                </a:cubicBezTo>
                <a:cubicBezTo>
                  <a:pt x="1015" y="323"/>
                  <a:pt x="1015" y="323"/>
                  <a:pt x="1015" y="323"/>
                </a:cubicBezTo>
                <a:cubicBezTo>
                  <a:pt x="1018" y="325"/>
                  <a:pt x="1018" y="325"/>
                  <a:pt x="1018" y="325"/>
                </a:cubicBezTo>
                <a:cubicBezTo>
                  <a:pt x="1020" y="328"/>
                  <a:pt x="1020" y="328"/>
                  <a:pt x="1020" y="328"/>
                </a:cubicBezTo>
                <a:cubicBezTo>
                  <a:pt x="1024" y="331"/>
                  <a:pt x="1024" y="331"/>
                  <a:pt x="1024" y="331"/>
                </a:cubicBezTo>
                <a:cubicBezTo>
                  <a:pt x="1024" y="334"/>
                  <a:pt x="1024" y="334"/>
                  <a:pt x="1024" y="334"/>
                </a:cubicBezTo>
                <a:cubicBezTo>
                  <a:pt x="1024" y="334"/>
                  <a:pt x="1024" y="334"/>
                  <a:pt x="1024" y="334"/>
                </a:cubicBezTo>
                <a:cubicBezTo>
                  <a:pt x="1023" y="335"/>
                  <a:pt x="1023" y="335"/>
                  <a:pt x="1023" y="335"/>
                </a:cubicBezTo>
                <a:cubicBezTo>
                  <a:pt x="1020" y="335"/>
                  <a:pt x="1020" y="335"/>
                  <a:pt x="1020" y="335"/>
                </a:cubicBezTo>
                <a:cubicBezTo>
                  <a:pt x="1019" y="338"/>
                  <a:pt x="1019" y="338"/>
                  <a:pt x="1019" y="338"/>
                </a:cubicBezTo>
                <a:cubicBezTo>
                  <a:pt x="1016" y="341"/>
                  <a:pt x="1016" y="341"/>
                  <a:pt x="1016" y="341"/>
                </a:cubicBezTo>
                <a:cubicBezTo>
                  <a:pt x="1013" y="341"/>
                  <a:pt x="1013" y="341"/>
                  <a:pt x="1013" y="341"/>
                </a:cubicBezTo>
                <a:cubicBezTo>
                  <a:pt x="1013" y="342"/>
                  <a:pt x="1013" y="342"/>
                  <a:pt x="1013" y="342"/>
                </a:cubicBezTo>
                <a:cubicBezTo>
                  <a:pt x="1010" y="344"/>
                  <a:pt x="1010" y="344"/>
                  <a:pt x="1010" y="344"/>
                </a:cubicBezTo>
                <a:cubicBezTo>
                  <a:pt x="1007" y="345"/>
                  <a:pt x="1007" y="345"/>
                  <a:pt x="1007" y="345"/>
                </a:cubicBezTo>
                <a:cubicBezTo>
                  <a:pt x="1004" y="348"/>
                  <a:pt x="1004" y="348"/>
                  <a:pt x="1004" y="348"/>
                </a:cubicBezTo>
                <a:cubicBezTo>
                  <a:pt x="1002" y="351"/>
                  <a:pt x="1002" y="351"/>
                  <a:pt x="1002" y="351"/>
                </a:cubicBezTo>
                <a:cubicBezTo>
                  <a:pt x="1001" y="354"/>
                  <a:pt x="1001" y="354"/>
                  <a:pt x="1001" y="354"/>
                </a:cubicBezTo>
                <a:cubicBezTo>
                  <a:pt x="1000" y="357"/>
                  <a:pt x="1000" y="357"/>
                  <a:pt x="1000" y="357"/>
                </a:cubicBezTo>
                <a:cubicBezTo>
                  <a:pt x="1000" y="360"/>
                  <a:pt x="1000" y="360"/>
                  <a:pt x="1000" y="360"/>
                </a:cubicBezTo>
                <a:cubicBezTo>
                  <a:pt x="997" y="363"/>
                  <a:pt x="997" y="363"/>
                  <a:pt x="997" y="363"/>
                </a:cubicBezTo>
                <a:cubicBezTo>
                  <a:pt x="996" y="366"/>
                  <a:pt x="996" y="366"/>
                  <a:pt x="996" y="366"/>
                </a:cubicBezTo>
                <a:cubicBezTo>
                  <a:pt x="993" y="368"/>
                  <a:pt x="993" y="368"/>
                  <a:pt x="993" y="368"/>
                </a:cubicBezTo>
                <a:cubicBezTo>
                  <a:pt x="990" y="370"/>
                  <a:pt x="990" y="370"/>
                  <a:pt x="990" y="370"/>
                </a:cubicBezTo>
                <a:cubicBezTo>
                  <a:pt x="987" y="370"/>
                  <a:pt x="987" y="370"/>
                  <a:pt x="987" y="370"/>
                </a:cubicBezTo>
                <a:cubicBezTo>
                  <a:pt x="984" y="371"/>
                  <a:pt x="984" y="371"/>
                  <a:pt x="984" y="371"/>
                </a:cubicBezTo>
                <a:cubicBezTo>
                  <a:pt x="981" y="372"/>
                  <a:pt x="981" y="372"/>
                  <a:pt x="981" y="372"/>
                </a:cubicBezTo>
                <a:cubicBezTo>
                  <a:pt x="978" y="375"/>
                  <a:pt x="978" y="375"/>
                  <a:pt x="978" y="375"/>
                </a:cubicBezTo>
                <a:cubicBezTo>
                  <a:pt x="975" y="376"/>
                  <a:pt x="975" y="376"/>
                  <a:pt x="975" y="376"/>
                </a:cubicBezTo>
                <a:cubicBezTo>
                  <a:pt x="974" y="377"/>
                  <a:pt x="974" y="377"/>
                  <a:pt x="974" y="377"/>
                </a:cubicBezTo>
                <a:cubicBezTo>
                  <a:pt x="971" y="377"/>
                  <a:pt x="971" y="377"/>
                  <a:pt x="971" y="377"/>
                </a:cubicBezTo>
                <a:cubicBezTo>
                  <a:pt x="969" y="377"/>
                  <a:pt x="969" y="377"/>
                  <a:pt x="969" y="377"/>
                </a:cubicBezTo>
                <a:cubicBezTo>
                  <a:pt x="965" y="377"/>
                  <a:pt x="965" y="377"/>
                  <a:pt x="965" y="377"/>
                </a:cubicBezTo>
                <a:cubicBezTo>
                  <a:pt x="962" y="376"/>
                  <a:pt x="962" y="376"/>
                  <a:pt x="962" y="376"/>
                </a:cubicBezTo>
                <a:cubicBezTo>
                  <a:pt x="959" y="378"/>
                  <a:pt x="959" y="378"/>
                  <a:pt x="959" y="378"/>
                </a:cubicBezTo>
                <a:cubicBezTo>
                  <a:pt x="956" y="378"/>
                  <a:pt x="956" y="378"/>
                  <a:pt x="956" y="378"/>
                </a:cubicBezTo>
                <a:cubicBezTo>
                  <a:pt x="953" y="378"/>
                  <a:pt x="953" y="378"/>
                  <a:pt x="953" y="378"/>
                </a:cubicBezTo>
                <a:cubicBezTo>
                  <a:pt x="950" y="377"/>
                  <a:pt x="950" y="377"/>
                  <a:pt x="950" y="377"/>
                </a:cubicBezTo>
                <a:cubicBezTo>
                  <a:pt x="947" y="377"/>
                  <a:pt x="947" y="377"/>
                  <a:pt x="947" y="377"/>
                </a:cubicBezTo>
                <a:cubicBezTo>
                  <a:pt x="944" y="377"/>
                  <a:pt x="944" y="377"/>
                  <a:pt x="944" y="377"/>
                </a:cubicBezTo>
                <a:cubicBezTo>
                  <a:pt x="941" y="376"/>
                  <a:pt x="941" y="376"/>
                  <a:pt x="941" y="376"/>
                </a:cubicBezTo>
                <a:cubicBezTo>
                  <a:pt x="938" y="377"/>
                  <a:pt x="938" y="377"/>
                  <a:pt x="938" y="377"/>
                </a:cubicBezTo>
                <a:cubicBezTo>
                  <a:pt x="935" y="378"/>
                  <a:pt x="935" y="378"/>
                  <a:pt x="935" y="378"/>
                </a:cubicBezTo>
                <a:cubicBezTo>
                  <a:pt x="932" y="378"/>
                  <a:pt x="932" y="378"/>
                  <a:pt x="932" y="378"/>
                </a:cubicBezTo>
                <a:cubicBezTo>
                  <a:pt x="928" y="378"/>
                  <a:pt x="928" y="378"/>
                  <a:pt x="928" y="378"/>
                </a:cubicBezTo>
                <a:cubicBezTo>
                  <a:pt x="927" y="378"/>
                  <a:pt x="926" y="378"/>
                  <a:pt x="925" y="378"/>
                </a:cubicBezTo>
                <a:cubicBezTo>
                  <a:pt x="922" y="378"/>
                  <a:pt x="922" y="378"/>
                  <a:pt x="922" y="378"/>
                </a:cubicBezTo>
                <a:cubicBezTo>
                  <a:pt x="921" y="378"/>
                  <a:pt x="920" y="379"/>
                  <a:pt x="920" y="379"/>
                </a:cubicBezTo>
                <a:cubicBezTo>
                  <a:pt x="915" y="380"/>
                  <a:pt x="915" y="380"/>
                  <a:pt x="915" y="380"/>
                </a:cubicBezTo>
                <a:cubicBezTo>
                  <a:pt x="913" y="380"/>
                  <a:pt x="913" y="380"/>
                  <a:pt x="913" y="380"/>
                </a:cubicBezTo>
                <a:cubicBezTo>
                  <a:pt x="912" y="380"/>
                  <a:pt x="911" y="381"/>
                  <a:pt x="910" y="381"/>
                </a:cubicBezTo>
                <a:cubicBezTo>
                  <a:pt x="908" y="381"/>
                  <a:pt x="908" y="381"/>
                  <a:pt x="908" y="381"/>
                </a:cubicBezTo>
                <a:cubicBezTo>
                  <a:pt x="907" y="381"/>
                  <a:pt x="907" y="381"/>
                  <a:pt x="907" y="381"/>
                </a:cubicBezTo>
                <a:cubicBezTo>
                  <a:pt x="905" y="382"/>
                  <a:pt x="904" y="382"/>
                  <a:pt x="902" y="382"/>
                </a:cubicBezTo>
                <a:cubicBezTo>
                  <a:pt x="898" y="384"/>
                  <a:pt x="893" y="386"/>
                  <a:pt x="889" y="389"/>
                </a:cubicBezTo>
                <a:cubicBezTo>
                  <a:pt x="885" y="391"/>
                  <a:pt x="881" y="392"/>
                  <a:pt x="877" y="395"/>
                </a:cubicBezTo>
                <a:cubicBezTo>
                  <a:pt x="877" y="395"/>
                  <a:pt x="877" y="395"/>
                  <a:pt x="876" y="395"/>
                </a:cubicBezTo>
                <a:cubicBezTo>
                  <a:pt x="875" y="396"/>
                  <a:pt x="873" y="397"/>
                  <a:pt x="872" y="398"/>
                </a:cubicBezTo>
                <a:cubicBezTo>
                  <a:pt x="871" y="398"/>
                  <a:pt x="871" y="398"/>
                  <a:pt x="871" y="398"/>
                </a:cubicBezTo>
                <a:cubicBezTo>
                  <a:pt x="871" y="399"/>
                  <a:pt x="870" y="399"/>
                  <a:pt x="870" y="399"/>
                </a:cubicBezTo>
                <a:cubicBezTo>
                  <a:pt x="870" y="399"/>
                  <a:pt x="869" y="400"/>
                  <a:pt x="869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7" y="401"/>
                  <a:pt x="867" y="401"/>
                  <a:pt x="867" y="402"/>
                </a:cubicBezTo>
                <a:cubicBezTo>
                  <a:pt x="866" y="402"/>
                  <a:pt x="866" y="402"/>
                  <a:pt x="866" y="402"/>
                </a:cubicBezTo>
                <a:cubicBezTo>
                  <a:pt x="866" y="403"/>
                  <a:pt x="865" y="403"/>
                  <a:pt x="865" y="403"/>
                </a:cubicBezTo>
                <a:cubicBezTo>
                  <a:pt x="865" y="404"/>
                  <a:pt x="864" y="404"/>
                  <a:pt x="864" y="404"/>
                </a:cubicBezTo>
                <a:cubicBezTo>
                  <a:pt x="864" y="405"/>
                  <a:pt x="863" y="405"/>
                  <a:pt x="863" y="406"/>
                </a:cubicBezTo>
                <a:cubicBezTo>
                  <a:pt x="859" y="404"/>
                  <a:pt x="859" y="404"/>
                  <a:pt x="859" y="404"/>
                </a:cubicBezTo>
                <a:cubicBezTo>
                  <a:pt x="853" y="404"/>
                  <a:pt x="853" y="404"/>
                  <a:pt x="853" y="404"/>
                </a:cubicBezTo>
                <a:cubicBezTo>
                  <a:pt x="850" y="404"/>
                  <a:pt x="850" y="404"/>
                  <a:pt x="850" y="404"/>
                </a:cubicBezTo>
                <a:cubicBezTo>
                  <a:pt x="847" y="402"/>
                  <a:pt x="847" y="402"/>
                  <a:pt x="847" y="402"/>
                </a:cubicBezTo>
                <a:cubicBezTo>
                  <a:pt x="846" y="399"/>
                  <a:pt x="846" y="399"/>
                  <a:pt x="846" y="399"/>
                </a:cubicBezTo>
                <a:cubicBezTo>
                  <a:pt x="843" y="397"/>
                  <a:pt x="843" y="397"/>
                  <a:pt x="843" y="397"/>
                </a:cubicBezTo>
                <a:cubicBezTo>
                  <a:pt x="840" y="398"/>
                  <a:pt x="840" y="398"/>
                  <a:pt x="840" y="398"/>
                </a:cubicBezTo>
                <a:cubicBezTo>
                  <a:pt x="837" y="398"/>
                  <a:pt x="837" y="398"/>
                  <a:pt x="837" y="398"/>
                </a:cubicBezTo>
                <a:cubicBezTo>
                  <a:pt x="834" y="399"/>
                  <a:pt x="831" y="399"/>
                  <a:pt x="828" y="399"/>
                </a:cubicBezTo>
                <a:cubicBezTo>
                  <a:pt x="824" y="400"/>
                  <a:pt x="824" y="400"/>
                  <a:pt x="820" y="398"/>
                </a:cubicBezTo>
                <a:cubicBezTo>
                  <a:pt x="817" y="398"/>
                  <a:pt x="815" y="397"/>
                  <a:pt x="813" y="396"/>
                </a:cubicBezTo>
                <a:cubicBezTo>
                  <a:pt x="812" y="395"/>
                  <a:pt x="812" y="395"/>
                  <a:pt x="812" y="395"/>
                </a:cubicBezTo>
                <a:cubicBezTo>
                  <a:pt x="808" y="394"/>
                  <a:pt x="808" y="394"/>
                  <a:pt x="808" y="394"/>
                </a:cubicBezTo>
                <a:cubicBezTo>
                  <a:pt x="805" y="393"/>
                  <a:pt x="805" y="393"/>
                  <a:pt x="805" y="393"/>
                </a:cubicBezTo>
                <a:cubicBezTo>
                  <a:pt x="800" y="391"/>
                  <a:pt x="800" y="391"/>
                  <a:pt x="800" y="391"/>
                </a:cubicBezTo>
                <a:cubicBezTo>
                  <a:pt x="798" y="391"/>
                  <a:pt x="796" y="391"/>
                  <a:pt x="794" y="390"/>
                </a:cubicBezTo>
                <a:cubicBezTo>
                  <a:pt x="790" y="390"/>
                  <a:pt x="790" y="390"/>
                  <a:pt x="790" y="390"/>
                </a:cubicBezTo>
                <a:cubicBezTo>
                  <a:pt x="788" y="389"/>
                  <a:pt x="788" y="389"/>
                  <a:pt x="788" y="389"/>
                </a:cubicBezTo>
                <a:cubicBezTo>
                  <a:pt x="787" y="389"/>
                  <a:pt x="785" y="389"/>
                  <a:pt x="783" y="388"/>
                </a:cubicBezTo>
                <a:cubicBezTo>
                  <a:pt x="782" y="388"/>
                  <a:pt x="782" y="388"/>
                  <a:pt x="782" y="388"/>
                </a:cubicBezTo>
                <a:cubicBezTo>
                  <a:pt x="778" y="387"/>
                  <a:pt x="778" y="387"/>
                  <a:pt x="778" y="387"/>
                </a:cubicBezTo>
                <a:cubicBezTo>
                  <a:pt x="772" y="386"/>
                  <a:pt x="772" y="386"/>
                  <a:pt x="772" y="386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3" y="380"/>
                  <a:pt x="763" y="380"/>
                  <a:pt x="763" y="380"/>
                </a:cubicBezTo>
                <a:cubicBezTo>
                  <a:pt x="758" y="375"/>
                  <a:pt x="758" y="375"/>
                  <a:pt x="758" y="375"/>
                </a:cubicBezTo>
                <a:cubicBezTo>
                  <a:pt x="757" y="375"/>
                  <a:pt x="757" y="375"/>
                  <a:pt x="756" y="374"/>
                </a:cubicBezTo>
                <a:cubicBezTo>
                  <a:pt x="754" y="374"/>
                  <a:pt x="754" y="374"/>
                  <a:pt x="754" y="374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0" y="373"/>
                  <a:pt x="748" y="373"/>
                  <a:pt x="746" y="373"/>
                </a:cubicBezTo>
                <a:cubicBezTo>
                  <a:pt x="744" y="373"/>
                  <a:pt x="744" y="373"/>
                  <a:pt x="744" y="373"/>
                </a:cubicBezTo>
                <a:cubicBezTo>
                  <a:pt x="743" y="373"/>
                  <a:pt x="743" y="373"/>
                  <a:pt x="743" y="373"/>
                </a:cubicBezTo>
                <a:cubicBezTo>
                  <a:pt x="741" y="373"/>
                  <a:pt x="739" y="373"/>
                  <a:pt x="736" y="373"/>
                </a:cubicBezTo>
                <a:cubicBezTo>
                  <a:pt x="735" y="373"/>
                  <a:pt x="735" y="373"/>
                  <a:pt x="735" y="373"/>
                </a:cubicBezTo>
                <a:cubicBezTo>
                  <a:pt x="732" y="372"/>
                  <a:pt x="732" y="372"/>
                  <a:pt x="732" y="372"/>
                </a:cubicBezTo>
                <a:cubicBezTo>
                  <a:pt x="729" y="371"/>
                  <a:pt x="727" y="371"/>
                  <a:pt x="726" y="371"/>
                </a:cubicBezTo>
                <a:cubicBezTo>
                  <a:pt x="722" y="370"/>
                  <a:pt x="722" y="370"/>
                  <a:pt x="722" y="370"/>
                </a:cubicBezTo>
                <a:cubicBezTo>
                  <a:pt x="721" y="370"/>
                  <a:pt x="721" y="370"/>
                  <a:pt x="721" y="370"/>
                </a:cubicBezTo>
                <a:cubicBezTo>
                  <a:pt x="718" y="370"/>
                  <a:pt x="718" y="370"/>
                  <a:pt x="718" y="370"/>
                </a:cubicBezTo>
                <a:cubicBezTo>
                  <a:pt x="716" y="369"/>
                  <a:pt x="716" y="369"/>
                  <a:pt x="716" y="369"/>
                </a:cubicBezTo>
                <a:cubicBezTo>
                  <a:pt x="714" y="369"/>
                  <a:pt x="712" y="369"/>
                  <a:pt x="710" y="369"/>
                </a:cubicBezTo>
                <a:cubicBezTo>
                  <a:pt x="709" y="369"/>
                  <a:pt x="709" y="369"/>
                  <a:pt x="709" y="369"/>
                </a:cubicBezTo>
                <a:cubicBezTo>
                  <a:pt x="707" y="368"/>
                  <a:pt x="707" y="368"/>
                  <a:pt x="707" y="368"/>
                </a:cubicBezTo>
                <a:cubicBezTo>
                  <a:pt x="705" y="369"/>
                  <a:pt x="705" y="369"/>
                  <a:pt x="705" y="369"/>
                </a:cubicBezTo>
                <a:cubicBezTo>
                  <a:pt x="702" y="370"/>
                  <a:pt x="702" y="370"/>
                  <a:pt x="702" y="370"/>
                </a:cubicBezTo>
                <a:cubicBezTo>
                  <a:pt x="699" y="371"/>
                  <a:pt x="697" y="372"/>
                  <a:pt x="694" y="372"/>
                </a:cubicBezTo>
                <a:cubicBezTo>
                  <a:pt x="694" y="373"/>
                  <a:pt x="694" y="373"/>
                  <a:pt x="694" y="373"/>
                </a:cubicBezTo>
                <a:cubicBezTo>
                  <a:pt x="693" y="373"/>
                  <a:pt x="693" y="373"/>
                  <a:pt x="693" y="373"/>
                </a:cubicBezTo>
                <a:cubicBezTo>
                  <a:pt x="692" y="373"/>
                  <a:pt x="690" y="372"/>
                  <a:pt x="688" y="372"/>
                </a:cubicBezTo>
                <a:cubicBezTo>
                  <a:pt x="688" y="372"/>
                  <a:pt x="687" y="372"/>
                  <a:pt x="687" y="372"/>
                </a:cubicBezTo>
                <a:cubicBezTo>
                  <a:pt x="681" y="371"/>
                  <a:pt x="675" y="371"/>
                  <a:pt x="669" y="371"/>
                </a:cubicBezTo>
                <a:cubicBezTo>
                  <a:pt x="667" y="370"/>
                  <a:pt x="664" y="370"/>
                  <a:pt x="662" y="370"/>
                </a:cubicBezTo>
                <a:cubicBezTo>
                  <a:pt x="661" y="370"/>
                  <a:pt x="661" y="370"/>
                  <a:pt x="660" y="370"/>
                </a:cubicBezTo>
                <a:cubicBezTo>
                  <a:pt x="660" y="370"/>
                  <a:pt x="659" y="370"/>
                  <a:pt x="659" y="370"/>
                </a:cubicBezTo>
                <a:cubicBezTo>
                  <a:pt x="658" y="370"/>
                  <a:pt x="658" y="370"/>
                  <a:pt x="657" y="370"/>
                </a:cubicBezTo>
                <a:cubicBezTo>
                  <a:pt x="654" y="369"/>
                  <a:pt x="651" y="369"/>
                  <a:pt x="648" y="368"/>
                </a:cubicBezTo>
                <a:cubicBezTo>
                  <a:pt x="645" y="368"/>
                  <a:pt x="643" y="367"/>
                  <a:pt x="640" y="367"/>
                </a:cubicBezTo>
                <a:cubicBezTo>
                  <a:pt x="639" y="367"/>
                  <a:pt x="637" y="366"/>
                  <a:pt x="635" y="366"/>
                </a:cubicBezTo>
                <a:cubicBezTo>
                  <a:pt x="634" y="366"/>
                  <a:pt x="633" y="366"/>
                  <a:pt x="632" y="366"/>
                </a:cubicBezTo>
                <a:cubicBezTo>
                  <a:pt x="632" y="366"/>
                  <a:pt x="632" y="366"/>
                  <a:pt x="632" y="366"/>
                </a:cubicBezTo>
                <a:cubicBezTo>
                  <a:pt x="631" y="365"/>
                  <a:pt x="630" y="365"/>
                  <a:pt x="629" y="365"/>
                </a:cubicBezTo>
                <a:cubicBezTo>
                  <a:pt x="629" y="365"/>
                  <a:pt x="629" y="365"/>
                  <a:pt x="629" y="365"/>
                </a:cubicBezTo>
                <a:cubicBezTo>
                  <a:pt x="628" y="365"/>
                  <a:pt x="627" y="365"/>
                  <a:pt x="626" y="365"/>
                </a:cubicBezTo>
                <a:cubicBezTo>
                  <a:pt x="625" y="365"/>
                  <a:pt x="625" y="365"/>
                  <a:pt x="625" y="365"/>
                </a:cubicBezTo>
                <a:cubicBezTo>
                  <a:pt x="624" y="365"/>
                  <a:pt x="623" y="365"/>
                  <a:pt x="622" y="365"/>
                </a:cubicBezTo>
                <a:cubicBezTo>
                  <a:pt x="622" y="365"/>
                  <a:pt x="622" y="365"/>
                  <a:pt x="622" y="365"/>
                </a:cubicBezTo>
                <a:cubicBezTo>
                  <a:pt x="621" y="365"/>
                  <a:pt x="620" y="366"/>
                  <a:pt x="619" y="366"/>
                </a:cubicBezTo>
                <a:cubicBezTo>
                  <a:pt x="614" y="366"/>
                  <a:pt x="609" y="367"/>
                  <a:pt x="605" y="367"/>
                </a:cubicBezTo>
                <a:cubicBezTo>
                  <a:pt x="603" y="364"/>
                  <a:pt x="603" y="364"/>
                  <a:pt x="603" y="364"/>
                </a:cubicBezTo>
                <a:cubicBezTo>
                  <a:pt x="601" y="361"/>
                  <a:pt x="601" y="361"/>
                  <a:pt x="601" y="361"/>
                </a:cubicBezTo>
                <a:cubicBezTo>
                  <a:pt x="601" y="361"/>
                  <a:pt x="601" y="360"/>
                  <a:pt x="601" y="360"/>
                </a:cubicBezTo>
                <a:cubicBezTo>
                  <a:pt x="598" y="359"/>
                  <a:pt x="598" y="359"/>
                  <a:pt x="598" y="359"/>
                </a:cubicBezTo>
                <a:cubicBezTo>
                  <a:pt x="597" y="358"/>
                  <a:pt x="597" y="358"/>
                  <a:pt x="597" y="358"/>
                </a:cubicBezTo>
                <a:cubicBezTo>
                  <a:pt x="596" y="357"/>
                  <a:pt x="595" y="356"/>
                  <a:pt x="592" y="355"/>
                </a:cubicBezTo>
                <a:cubicBezTo>
                  <a:pt x="589" y="353"/>
                  <a:pt x="589" y="353"/>
                  <a:pt x="589" y="353"/>
                </a:cubicBezTo>
                <a:cubicBezTo>
                  <a:pt x="586" y="351"/>
                  <a:pt x="586" y="351"/>
                  <a:pt x="586" y="351"/>
                </a:cubicBezTo>
                <a:cubicBezTo>
                  <a:pt x="583" y="348"/>
                  <a:pt x="583" y="348"/>
                  <a:pt x="583" y="348"/>
                </a:cubicBezTo>
                <a:cubicBezTo>
                  <a:pt x="581" y="345"/>
                  <a:pt x="581" y="345"/>
                  <a:pt x="581" y="345"/>
                </a:cubicBezTo>
                <a:cubicBezTo>
                  <a:pt x="580" y="344"/>
                  <a:pt x="579" y="342"/>
                  <a:pt x="578" y="341"/>
                </a:cubicBezTo>
                <a:cubicBezTo>
                  <a:pt x="577" y="339"/>
                  <a:pt x="577" y="339"/>
                  <a:pt x="577" y="339"/>
                </a:cubicBezTo>
                <a:cubicBezTo>
                  <a:pt x="574" y="336"/>
                  <a:pt x="574" y="336"/>
                  <a:pt x="574" y="336"/>
                </a:cubicBezTo>
                <a:cubicBezTo>
                  <a:pt x="574" y="336"/>
                  <a:pt x="574" y="336"/>
                  <a:pt x="574" y="336"/>
                </a:cubicBezTo>
                <a:cubicBezTo>
                  <a:pt x="572" y="334"/>
                  <a:pt x="571" y="332"/>
                  <a:pt x="569" y="330"/>
                </a:cubicBezTo>
                <a:cubicBezTo>
                  <a:pt x="567" y="327"/>
                  <a:pt x="567" y="327"/>
                  <a:pt x="567" y="327"/>
                </a:cubicBezTo>
                <a:cubicBezTo>
                  <a:pt x="564" y="324"/>
                  <a:pt x="564" y="324"/>
                  <a:pt x="564" y="324"/>
                </a:cubicBezTo>
                <a:cubicBezTo>
                  <a:pt x="561" y="323"/>
                  <a:pt x="561" y="323"/>
                  <a:pt x="561" y="323"/>
                </a:cubicBezTo>
                <a:cubicBezTo>
                  <a:pt x="558" y="323"/>
                  <a:pt x="558" y="323"/>
                  <a:pt x="558" y="323"/>
                </a:cubicBezTo>
                <a:cubicBezTo>
                  <a:pt x="557" y="320"/>
                  <a:pt x="557" y="320"/>
                  <a:pt x="557" y="320"/>
                </a:cubicBezTo>
                <a:cubicBezTo>
                  <a:pt x="556" y="317"/>
                  <a:pt x="556" y="317"/>
                  <a:pt x="556" y="317"/>
                </a:cubicBezTo>
                <a:cubicBezTo>
                  <a:pt x="557" y="314"/>
                  <a:pt x="557" y="314"/>
                  <a:pt x="557" y="314"/>
                </a:cubicBezTo>
                <a:cubicBezTo>
                  <a:pt x="555" y="314"/>
                  <a:pt x="553" y="313"/>
                  <a:pt x="552" y="313"/>
                </a:cubicBezTo>
                <a:cubicBezTo>
                  <a:pt x="551" y="314"/>
                  <a:pt x="551" y="314"/>
                  <a:pt x="550" y="314"/>
                </a:cubicBezTo>
                <a:cubicBezTo>
                  <a:pt x="549" y="314"/>
                  <a:pt x="548" y="314"/>
                  <a:pt x="547" y="314"/>
                </a:cubicBezTo>
                <a:cubicBezTo>
                  <a:pt x="546" y="314"/>
                  <a:pt x="545" y="314"/>
                  <a:pt x="544" y="314"/>
                </a:cubicBezTo>
                <a:cubicBezTo>
                  <a:pt x="543" y="313"/>
                  <a:pt x="541" y="313"/>
                  <a:pt x="540" y="312"/>
                </a:cubicBezTo>
                <a:cubicBezTo>
                  <a:pt x="538" y="312"/>
                  <a:pt x="537" y="312"/>
                  <a:pt x="536" y="311"/>
                </a:cubicBezTo>
                <a:cubicBezTo>
                  <a:pt x="536" y="311"/>
                  <a:pt x="536" y="311"/>
                  <a:pt x="536" y="311"/>
                </a:cubicBezTo>
                <a:cubicBezTo>
                  <a:pt x="535" y="311"/>
                  <a:pt x="535" y="311"/>
                  <a:pt x="535" y="311"/>
                </a:cubicBezTo>
                <a:cubicBezTo>
                  <a:pt x="534" y="310"/>
                  <a:pt x="534" y="309"/>
                  <a:pt x="532" y="308"/>
                </a:cubicBezTo>
                <a:cubicBezTo>
                  <a:pt x="527" y="306"/>
                  <a:pt x="527" y="306"/>
                  <a:pt x="527" y="306"/>
                </a:cubicBezTo>
                <a:cubicBezTo>
                  <a:pt x="524" y="305"/>
                  <a:pt x="524" y="305"/>
                  <a:pt x="524" y="305"/>
                </a:cubicBezTo>
                <a:cubicBezTo>
                  <a:pt x="521" y="303"/>
                  <a:pt x="521" y="303"/>
                  <a:pt x="521" y="303"/>
                </a:cubicBezTo>
                <a:cubicBezTo>
                  <a:pt x="518" y="301"/>
                  <a:pt x="518" y="301"/>
                  <a:pt x="518" y="301"/>
                </a:cubicBezTo>
                <a:cubicBezTo>
                  <a:pt x="514" y="301"/>
                  <a:pt x="514" y="301"/>
                  <a:pt x="514" y="301"/>
                </a:cubicBezTo>
                <a:cubicBezTo>
                  <a:pt x="511" y="300"/>
                  <a:pt x="511" y="300"/>
                  <a:pt x="511" y="300"/>
                </a:cubicBezTo>
                <a:cubicBezTo>
                  <a:pt x="510" y="300"/>
                  <a:pt x="510" y="300"/>
                  <a:pt x="510" y="300"/>
                </a:cubicBezTo>
                <a:cubicBezTo>
                  <a:pt x="509" y="299"/>
                  <a:pt x="507" y="298"/>
                  <a:pt x="506" y="297"/>
                </a:cubicBezTo>
                <a:cubicBezTo>
                  <a:pt x="504" y="295"/>
                  <a:pt x="504" y="295"/>
                  <a:pt x="504" y="295"/>
                </a:cubicBezTo>
                <a:cubicBezTo>
                  <a:pt x="502" y="294"/>
                  <a:pt x="502" y="294"/>
                  <a:pt x="502" y="294"/>
                </a:cubicBezTo>
                <a:cubicBezTo>
                  <a:pt x="501" y="293"/>
                  <a:pt x="500" y="293"/>
                  <a:pt x="500" y="292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495" y="290"/>
                  <a:pt x="495" y="290"/>
                  <a:pt x="495" y="290"/>
                </a:cubicBezTo>
                <a:cubicBezTo>
                  <a:pt x="491" y="290"/>
                  <a:pt x="487" y="289"/>
                  <a:pt x="483" y="289"/>
                </a:cubicBezTo>
                <a:cubicBezTo>
                  <a:pt x="481" y="288"/>
                  <a:pt x="478" y="288"/>
                  <a:pt x="476" y="288"/>
                </a:cubicBezTo>
                <a:cubicBezTo>
                  <a:pt x="476" y="288"/>
                  <a:pt x="476" y="288"/>
                  <a:pt x="476" y="288"/>
                </a:cubicBezTo>
                <a:cubicBezTo>
                  <a:pt x="475" y="288"/>
                  <a:pt x="474" y="288"/>
                  <a:pt x="473" y="288"/>
                </a:cubicBezTo>
                <a:cubicBezTo>
                  <a:pt x="472" y="288"/>
                  <a:pt x="472" y="288"/>
                  <a:pt x="472" y="288"/>
                </a:cubicBezTo>
                <a:cubicBezTo>
                  <a:pt x="471" y="288"/>
                  <a:pt x="471" y="288"/>
                  <a:pt x="470" y="288"/>
                </a:cubicBezTo>
                <a:cubicBezTo>
                  <a:pt x="469" y="288"/>
                  <a:pt x="468" y="288"/>
                  <a:pt x="467" y="288"/>
                </a:cubicBezTo>
                <a:cubicBezTo>
                  <a:pt x="465" y="289"/>
                  <a:pt x="465" y="289"/>
                  <a:pt x="465" y="289"/>
                </a:cubicBezTo>
                <a:cubicBezTo>
                  <a:pt x="459" y="288"/>
                  <a:pt x="459" y="288"/>
                  <a:pt x="459" y="288"/>
                </a:cubicBezTo>
                <a:cubicBezTo>
                  <a:pt x="456" y="287"/>
                  <a:pt x="456" y="287"/>
                  <a:pt x="456" y="287"/>
                </a:cubicBezTo>
                <a:cubicBezTo>
                  <a:pt x="453" y="286"/>
                  <a:pt x="453" y="286"/>
                  <a:pt x="453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7" y="286"/>
                  <a:pt x="447" y="286"/>
                  <a:pt x="447" y="286"/>
                </a:cubicBezTo>
                <a:cubicBezTo>
                  <a:pt x="443" y="286"/>
                  <a:pt x="443" y="286"/>
                  <a:pt x="443" y="286"/>
                </a:cubicBezTo>
                <a:cubicBezTo>
                  <a:pt x="441" y="286"/>
                  <a:pt x="441" y="286"/>
                  <a:pt x="441" y="286"/>
                </a:cubicBezTo>
                <a:cubicBezTo>
                  <a:pt x="438" y="286"/>
                  <a:pt x="438" y="286"/>
                  <a:pt x="438" y="286"/>
                </a:cubicBezTo>
                <a:cubicBezTo>
                  <a:pt x="434" y="284"/>
                  <a:pt x="434" y="284"/>
                  <a:pt x="434" y="284"/>
                </a:cubicBezTo>
                <a:cubicBezTo>
                  <a:pt x="432" y="285"/>
                  <a:pt x="432" y="285"/>
                  <a:pt x="432" y="285"/>
                </a:cubicBezTo>
                <a:cubicBezTo>
                  <a:pt x="429" y="284"/>
                  <a:pt x="429" y="284"/>
                  <a:pt x="429" y="284"/>
                </a:cubicBezTo>
                <a:cubicBezTo>
                  <a:pt x="426" y="282"/>
                  <a:pt x="426" y="282"/>
                  <a:pt x="426" y="282"/>
                </a:cubicBezTo>
                <a:cubicBezTo>
                  <a:pt x="423" y="281"/>
                  <a:pt x="423" y="281"/>
                  <a:pt x="423" y="281"/>
                </a:cubicBezTo>
                <a:cubicBezTo>
                  <a:pt x="420" y="282"/>
                  <a:pt x="420" y="282"/>
                  <a:pt x="420" y="282"/>
                </a:cubicBezTo>
                <a:cubicBezTo>
                  <a:pt x="419" y="281"/>
                  <a:pt x="417" y="280"/>
                  <a:pt x="416" y="278"/>
                </a:cubicBezTo>
                <a:cubicBezTo>
                  <a:pt x="414" y="277"/>
                  <a:pt x="414" y="277"/>
                  <a:pt x="414" y="277"/>
                </a:cubicBezTo>
                <a:cubicBezTo>
                  <a:pt x="413" y="275"/>
                  <a:pt x="413" y="275"/>
                  <a:pt x="413" y="275"/>
                </a:cubicBezTo>
                <a:cubicBezTo>
                  <a:pt x="412" y="274"/>
                  <a:pt x="412" y="274"/>
                  <a:pt x="411" y="273"/>
                </a:cubicBezTo>
                <a:cubicBezTo>
                  <a:pt x="409" y="272"/>
                  <a:pt x="409" y="272"/>
                  <a:pt x="409" y="272"/>
                </a:cubicBezTo>
                <a:cubicBezTo>
                  <a:pt x="409" y="272"/>
                  <a:pt x="409" y="272"/>
                  <a:pt x="409" y="272"/>
                </a:cubicBezTo>
                <a:cubicBezTo>
                  <a:pt x="407" y="269"/>
                  <a:pt x="407" y="269"/>
                  <a:pt x="407" y="269"/>
                </a:cubicBezTo>
                <a:cubicBezTo>
                  <a:pt x="407" y="268"/>
                  <a:pt x="407" y="268"/>
                  <a:pt x="407" y="268"/>
                </a:cubicBezTo>
                <a:cubicBezTo>
                  <a:pt x="407" y="267"/>
                  <a:pt x="407" y="265"/>
                  <a:pt x="407" y="264"/>
                </a:cubicBezTo>
                <a:cubicBezTo>
                  <a:pt x="407" y="263"/>
                  <a:pt x="407" y="263"/>
                  <a:pt x="407" y="263"/>
                </a:cubicBezTo>
                <a:cubicBezTo>
                  <a:pt x="407" y="261"/>
                  <a:pt x="407" y="261"/>
                  <a:pt x="407" y="261"/>
                </a:cubicBezTo>
                <a:cubicBezTo>
                  <a:pt x="408" y="260"/>
                  <a:pt x="408" y="259"/>
                  <a:pt x="409" y="257"/>
                </a:cubicBezTo>
                <a:cubicBezTo>
                  <a:pt x="411" y="255"/>
                  <a:pt x="411" y="255"/>
                  <a:pt x="411" y="255"/>
                </a:cubicBezTo>
                <a:cubicBezTo>
                  <a:pt x="410" y="251"/>
                  <a:pt x="410" y="251"/>
                  <a:pt x="410" y="251"/>
                </a:cubicBezTo>
                <a:cubicBezTo>
                  <a:pt x="409" y="250"/>
                  <a:pt x="409" y="250"/>
                  <a:pt x="409" y="250"/>
                </a:cubicBezTo>
                <a:cubicBezTo>
                  <a:pt x="409" y="250"/>
                  <a:pt x="409" y="250"/>
                  <a:pt x="409" y="250"/>
                </a:cubicBezTo>
                <a:cubicBezTo>
                  <a:pt x="406" y="247"/>
                  <a:pt x="405" y="245"/>
                  <a:pt x="404" y="244"/>
                </a:cubicBezTo>
                <a:cubicBezTo>
                  <a:pt x="404" y="244"/>
                  <a:pt x="404" y="244"/>
                  <a:pt x="404" y="244"/>
                </a:cubicBezTo>
                <a:cubicBezTo>
                  <a:pt x="404" y="244"/>
                  <a:pt x="404" y="244"/>
                  <a:pt x="404" y="244"/>
                </a:cubicBezTo>
                <a:cubicBezTo>
                  <a:pt x="404" y="243"/>
                  <a:pt x="404" y="242"/>
                  <a:pt x="405" y="240"/>
                </a:cubicBezTo>
                <a:cubicBezTo>
                  <a:pt x="405" y="235"/>
                  <a:pt x="405" y="235"/>
                  <a:pt x="405" y="235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1" y="229"/>
                  <a:pt x="401" y="229"/>
                  <a:pt x="401" y="229"/>
                </a:cubicBezTo>
                <a:cubicBezTo>
                  <a:pt x="398" y="227"/>
                  <a:pt x="398" y="227"/>
                  <a:pt x="398" y="227"/>
                </a:cubicBezTo>
                <a:cubicBezTo>
                  <a:pt x="396" y="224"/>
                  <a:pt x="396" y="224"/>
                  <a:pt x="396" y="224"/>
                </a:cubicBezTo>
                <a:cubicBezTo>
                  <a:pt x="393" y="221"/>
                  <a:pt x="393" y="221"/>
                  <a:pt x="393" y="221"/>
                </a:cubicBezTo>
                <a:cubicBezTo>
                  <a:pt x="390" y="221"/>
                  <a:pt x="390" y="221"/>
                  <a:pt x="390" y="221"/>
                </a:cubicBezTo>
                <a:cubicBezTo>
                  <a:pt x="387" y="218"/>
                  <a:pt x="387" y="218"/>
                  <a:pt x="387" y="218"/>
                </a:cubicBezTo>
                <a:cubicBezTo>
                  <a:pt x="381" y="213"/>
                  <a:pt x="381" y="213"/>
                  <a:pt x="381" y="213"/>
                </a:cubicBezTo>
                <a:cubicBezTo>
                  <a:pt x="378" y="210"/>
                  <a:pt x="378" y="210"/>
                  <a:pt x="378" y="210"/>
                </a:cubicBezTo>
                <a:cubicBezTo>
                  <a:pt x="377" y="207"/>
                  <a:pt x="377" y="207"/>
                  <a:pt x="377" y="207"/>
                </a:cubicBezTo>
                <a:cubicBezTo>
                  <a:pt x="376" y="204"/>
                  <a:pt x="376" y="204"/>
                  <a:pt x="376" y="204"/>
                </a:cubicBezTo>
                <a:cubicBezTo>
                  <a:pt x="372" y="201"/>
                  <a:pt x="372" y="201"/>
                  <a:pt x="372" y="201"/>
                </a:cubicBezTo>
                <a:cubicBezTo>
                  <a:pt x="371" y="199"/>
                  <a:pt x="371" y="199"/>
                  <a:pt x="371" y="199"/>
                </a:cubicBezTo>
                <a:cubicBezTo>
                  <a:pt x="368" y="197"/>
                  <a:pt x="368" y="197"/>
                  <a:pt x="368" y="197"/>
                </a:cubicBezTo>
                <a:cubicBezTo>
                  <a:pt x="365" y="196"/>
                  <a:pt x="365" y="196"/>
                  <a:pt x="365" y="196"/>
                </a:cubicBezTo>
                <a:cubicBezTo>
                  <a:pt x="362" y="195"/>
                  <a:pt x="362" y="195"/>
                  <a:pt x="362" y="195"/>
                </a:cubicBezTo>
                <a:cubicBezTo>
                  <a:pt x="360" y="192"/>
                  <a:pt x="360" y="192"/>
                  <a:pt x="360" y="192"/>
                </a:cubicBezTo>
                <a:cubicBezTo>
                  <a:pt x="357" y="190"/>
                  <a:pt x="357" y="190"/>
                  <a:pt x="357" y="190"/>
                </a:cubicBezTo>
                <a:cubicBezTo>
                  <a:pt x="356" y="192"/>
                  <a:pt x="356" y="192"/>
                  <a:pt x="356" y="192"/>
                </a:cubicBezTo>
                <a:cubicBezTo>
                  <a:pt x="353" y="192"/>
                  <a:pt x="353" y="192"/>
                  <a:pt x="353" y="192"/>
                </a:cubicBezTo>
                <a:cubicBezTo>
                  <a:pt x="350" y="190"/>
                  <a:pt x="350" y="190"/>
                  <a:pt x="350" y="190"/>
                </a:cubicBezTo>
                <a:cubicBezTo>
                  <a:pt x="347" y="189"/>
                  <a:pt x="347" y="189"/>
                  <a:pt x="347" y="189"/>
                </a:cubicBezTo>
                <a:cubicBezTo>
                  <a:pt x="344" y="186"/>
                  <a:pt x="344" y="186"/>
                  <a:pt x="344" y="186"/>
                </a:cubicBezTo>
                <a:cubicBezTo>
                  <a:pt x="342" y="185"/>
                  <a:pt x="342" y="185"/>
                  <a:pt x="342" y="185"/>
                </a:cubicBezTo>
                <a:cubicBezTo>
                  <a:pt x="338" y="185"/>
                  <a:pt x="338" y="185"/>
                  <a:pt x="338" y="185"/>
                </a:cubicBezTo>
                <a:cubicBezTo>
                  <a:pt x="335" y="187"/>
                  <a:pt x="335" y="187"/>
                  <a:pt x="335" y="187"/>
                </a:cubicBezTo>
                <a:cubicBezTo>
                  <a:pt x="333" y="187"/>
                  <a:pt x="333" y="187"/>
                  <a:pt x="333" y="187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27" y="184"/>
                  <a:pt x="327" y="184"/>
                  <a:pt x="327" y="184"/>
                </a:cubicBezTo>
                <a:cubicBezTo>
                  <a:pt x="324" y="183"/>
                  <a:pt x="324" y="183"/>
                  <a:pt x="324" y="183"/>
                </a:cubicBezTo>
                <a:cubicBezTo>
                  <a:pt x="321" y="182"/>
                  <a:pt x="321" y="182"/>
                  <a:pt x="321" y="182"/>
                </a:cubicBezTo>
                <a:cubicBezTo>
                  <a:pt x="318" y="181"/>
                  <a:pt x="318" y="181"/>
                  <a:pt x="318" y="181"/>
                </a:cubicBezTo>
                <a:cubicBezTo>
                  <a:pt x="315" y="179"/>
                  <a:pt x="315" y="179"/>
                  <a:pt x="315" y="179"/>
                </a:cubicBezTo>
                <a:cubicBezTo>
                  <a:pt x="313" y="176"/>
                  <a:pt x="313" y="176"/>
                  <a:pt x="313" y="176"/>
                </a:cubicBezTo>
                <a:cubicBezTo>
                  <a:pt x="310" y="173"/>
                  <a:pt x="310" y="173"/>
                  <a:pt x="310" y="173"/>
                </a:cubicBezTo>
                <a:cubicBezTo>
                  <a:pt x="307" y="173"/>
                  <a:pt x="307" y="173"/>
                  <a:pt x="307" y="173"/>
                </a:cubicBezTo>
                <a:cubicBezTo>
                  <a:pt x="304" y="171"/>
                  <a:pt x="304" y="171"/>
                  <a:pt x="304" y="171"/>
                </a:cubicBezTo>
                <a:cubicBezTo>
                  <a:pt x="304" y="171"/>
                  <a:pt x="304" y="171"/>
                  <a:pt x="304" y="171"/>
                </a:cubicBezTo>
                <a:cubicBezTo>
                  <a:pt x="302" y="170"/>
                  <a:pt x="302" y="170"/>
                  <a:pt x="302" y="170"/>
                </a:cubicBezTo>
                <a:cubicBezTo>
                  <a:pt x="301" y="169"/>
                  <a:pt x="300" y="169"/>
                  <a:pt x="300" y="169"/>
                </a:cubicBezTo>
                <a:cubicBezTo>
                  <a:pt x="298" y="169"/>
                  <a:pt x="298" y="169"/>
                  <a:pt x="298" y="169"/>
                </a:cubicBezTo>
                <a:cubicBezTo>
                  <a:pt x="298" y="169"/>
                  <a:pt x="298" y="169"/>
                  <a:pt x="298" y="169"/>
                </a:cubicBezTo>
                <a:cubicBezTo>
                  <a:pt x="297" y="169"/>
                  <a:pt x="296" y="168"/>
                  <a:pt x="295" y="168"/>
                </a:cubicBezTo>
                <a:cubicBezTo>
                  <a:pt x="295" y="168"/>
                  <a:pt x="295" y="168"/>
                  <a:pt x="295" y="168"/>
                </a:cubicBezTo>
                <a:cubicBezTo>
                  <a:pt x="295" y="168"/>
                  <a:pt x="295" y="168"/>
                  <a:pt x="295" y="168"/>
                </a:cubicBezTo>
                <a:cubicBezTo>
                  <a:pt x="294" y="167"/>
                  <a:pt x="293" y="167"/>
                  <a:pt x="292" y="166"/>
                </a:cubicBezTo>
                <a:cubicBezTo>
                  <a:pt x="294" y="163"/>
                  <a:pt x="294" y="163"/>
                  <a:pt x="294" y="163"/>
                </a:cubicBezTo>
                <a:cubicBezTo>
                  <a:pt x="291" y="161"/>
                  <a:pt x="291" y="161"/>
                  <a:pt x="291" y="161"/>
                </a:cubicBezTo>
                <a:cubicBezTo>
                  <a:pt x="288" y="161"/>
                  <a:pt x="288" y="161"/>
                  <a:pt x="288" y="161"/>
                </a:cubicBezTo>
                <a:cubicBezTo>
                  <a:pt x="285" y="158"/>
                  <a:pt x="285" y="158"/>
                  <a:pt x="285" y="158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5" y="153"/>
                  <a:pt x="285" y="153"/>
                  <a:pt x="285" y="153"/>
                </a:cubicBezTo>
                <a:cubicBezTo>
                  <a:pt x="282" y="150"/>
                  <a:pt x="282" y="150"/>
                  <a:pt x="282" y="150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78" y="147"/>
                  <a:pt x="278" y="147"/>
                  <a:pt x="278" y="147"/>
                </a:cubicBezTo>
                <a:cubicBezTo>
                  <a:pt x="275" y="148"/>
                  <a:pt x="275" y="148"/>
                  <a:pt x="275" y="148"/>
                </a:cubicBezTo>
                <a:cubicBezTo>
                  <a:pt x="272" y="150"/>
                  <a:pt x="272" y="150"/>
                  <a:pt x="272" y="150"/>
                </a:cubicBezTo>
                <a:cubicBezTo>
                  <a:pt x="269" y="149"/>
                  <a:pt x="269" y="149"/>
                  <a:pt x="269" y="149"/>
                </a:cubicBezTo>
                <a:cubicBezTo>
                  <a:pt x="267" y="149"/>
                  <a:pt x="267" y="149"/>
                  <a:pt x="267" y="149"/>
                </a:cubicBezTo>
                <a:cubicBezTo>
                  <a:pt x="264" y="149"/>
                  <a:pt x="264" y="149"/>
                  <a:pt x="264" y="149"/>
                </a:cubicBezTo>
                <a:cubicBezTo>
                  <a:pt x="261" y="148"/>
                  <a:pt x="261" y="148"/>
                  <a:pt x="261" y="148"/>
                </a:cubicBezTo>
                <a:cubicBezTo>
                  <a:pt x="261" y="148"/>
                  <a:pt x="260" y="149"/>
                  <a:pt x="259" y="149"/>
                </a:cubicBezTo>
                <a:cubicBezTo>
                  <a:pt x="258" y="149"/>
                  <a:pt x="258" y="149"/>
                  <a:pt x="258" y="149"/>
                </a:cubicBezTo>
                <a:cubicBezTo>
                  <a:pt x="257" y="149"/>
                  <a:pt x="257" y="149"/>
                  <a:pt x="257" y="149"/>
                </a:cubicBezTo>
                <a:cubicBezTo>
                  <a:pt x="257" y="149"/>
                  <a:pt x="256" y="149"/>
                  <a:pt x="255" y="149"/>
                </a:cubicBezTo>
                <a:cubicBezTo>
                  <a:pt x="254" y="152"/>
                  <a:pt x="254" y="152"/>
                  <a:pt x="254" y="152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8" y="158"/>
                  <a:pt x="258" y="158"/>
                  <a:pt x="258" y="158"/>
                </a:cubicBezTo>
                <a:cubicBezTo>
                  <a:pt x="258" y="161"/>
                  <a:pt x="258" y="161"/>
                  <a:pt x="258" y="161"/>
                </a:cubicBezTo>
                <a:cubicBezTo>
                  <a:pt x="257" y="164"/>
                  <a:pt x="257" y="164"/>
                  <a:pt x="257" y="164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254" y="169"/>
                  <a:pt x="254" y="169"/>
                  <a:pt x="254" y="169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4" y="172"/>
                  <a:pt x="244" y="172"/>
                  <a:pt x="244" y="172"/>
                </a:cubicBezTo>
                <a:cubicBezTo>
                  <a:pt x="244" y="172"/>
                  <a:pt x="244" y="172"/>
                  <a:pt x="243" y="172"/>
                </a:cubicBezTo>
                <a:cubicBezTo>
                  <a:pt x="240" y="172"/>
                  <a:pt x="238" y="172"/>
                  <a:pt x="237" y="173"/>
                </a:cubicBezTo>
                <a:cubicBezTo>
                  <a:pt x="237" y="173"/>
                  <a:pt x="237" y="173"/>
                  <a:pt x="236" y="173"/>
                </a:cubicBezTo>
                <a:cubicBezTo>
                  <a:pt x="236" y="174"/>
                  <a:pt x="236" y="174"/>
                  <a:pt x="236" y="174"/>
                </a:cubicBezTo>
                <a:cubicBezTo>
                  <a:pt x="235" y="175"/>
                  <a:pt x="235" y="176"/>
                  <a:pt x="235" y="178"/>
                </a:cubicBezTo>
                <a:cubicBezTo>
                  <a:pt x="235" y="180"/>
                  <a:pt x="235" y="181"/>
                  <a:pt x="235" y="184"/>
                </a:cubicBezTo>
                <a:cubicBezTo>
                  <a:pt x="236" y="187"/>
                  <a:pt x="236" y="187"/>
                  <a:pt x="236" y="187"/>
                </a:cubicBezTo>
                <a:cubicBezTo>
                  <a:pt x="235" y="187"/>
                  <a:pt x="235" y="187"/>
                  <a:pt x="235" y="187"/>
                </a:cubicBezTo>
                <a:cubicBezTo>
                  <a:pt x="235" y="188"/>
                  <a:pt x="235" y="188"/>
                  <a:pt x="235" y="188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42" y="201"/>
                  <a:pt x="242" y="201"/>
                  <a:pt x="242" y="201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7" y="207"/>
                  <a:pt x="247" y="207"/>
                  <a:pt x="247" y="207"/>
                </a:cubicBezTo>
                <a:cubicBezTo>
                  <a:pt x="248" y="210"/>
                  <a:pt x="248" y="210"/>
                  <a:pt x="248" y="210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247" y="216"/>
                  <a:pt x="247" y="216"/>
                  <a:pt x="247" y="216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3" y="219"/>
                  <a:pt x="243" y="219"/>
                  <a:pt x="243" y="219"/>
                </a:cubicBezTo>
                <a:cubicBezTo>
                  <a:pt x="240" y="219"/>
                  <a:pt x="240" y="219"/>
                  <a:pt x="240" y="219"/>
                </a:cubicBezTo>
                <a:cubicBezTo>
                  <a:pt x="237" y="221"/>
                  <a:pt x="237" y="221"/>
                  <a:pt x="237" y="221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1" y="226"/>
                  <a:pt x="231" y="226"/>
                  <a:pt x="231" y="226"/>
                </a:cubicBezTo>
                <a:cubicBezTo>
                  <a:pt x="228" y="224"/>
                  <a:pt x="228" y="224"/>
                  <a:pt x="228" y="224"/>
                </a:cubicBezTo>
                <a:cubicBezTo>
                  <a:pt x="225" y="221"/>
                  <a:pt x="225" y="221"/>
                  <a:pt x="225" y="221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19" y="221"/>
                  <a:pt x="219" y="221"/>
                  <a:pt x="219" y="221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4" y="220"/>
                  <a:pt x="214" y="220"/>
                  <a:pt x="214" y="220"/>
                </a:cubicBezTo>
                <a:cubicBezTo>
                  <a:pt x="208" y="221"/>
                  <a:pt x="208" y="221"/>
                  <a:pt x="208" y="221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03" y="221"/>
                  <a:pt x="202" y="221"/>
                  <a:pt x="201" y="221"/>
                </a:cubicBezTo>
                <a:cubicBezTo>
                  <a:pt x="198" y="220"/>
                  <a:pt x="194" y="219"/>
                  <a:pt x="191" y="217"/>
                </a:cubicBezTo>
                <a:cubicBezTo>
                  <a:pt x="188" y="216"/>
                  <a:pt x="185" y="215"/>
                  <a:pt x="181" y="213"/>
                </a:cubicBezTo>
                <a:cubicBezTo>
                  <a:pt x="178" y="215"/>
                  <a:pt x="178" y="215"/>
                  <a:pt x="178" y="215"/>
                </a:cubicBezTo>
                <a:cubicBezTo>
                  <a:pt x="182" y="226"/>
                  <a:pt x="177" y="223"/>
                  <a:pt x="178" y="235"/>
                </a:cubicBezTo>
                <a:cubicBezTo>
                  <a:pt x="179" y="247"/>
                  <a:pt x="176" y="244"/>
                  <a:pt x="179" y="255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9" y="261"/>
                  <a:pt x="179" y="261"/>
                  <a:pt x="179" y="261"/>
                </a:cubicBezTo>
                <a:cubicBezTo>
                  <a:pt x="178" y="264"/>
                  <a:pt x="178" y="264"/>
                  <a:pt x="178" y="264"/>
                </a:cubicBezTo>
                <a:cubicBezTo>
                  <a:pt x="178" y="267"/>
                  <a:pt x="178" y="267"/>
                  <a:pt x="178" y="267"/>
                </a:cubicBezTo>
                <a:cubicBezTo>
                  <a:pt x="178" y="270"/>
                  <a:pt x="178" y="270"/>
                  <a:pt x="178" y="270"/>
                </a:cubicBezTo>
                <a:cubicBezTo>
                  <a:pt x="180" y="272"/>
                  <a:pt x="180" y="272"/>
                  <a:pt x="180" y="272"/>
                </a:cubicBezTo>
                <a:cubicBezTo>
                  <a:pt x="183" y="272"/>
                  <a:pt x="183" y="272"/>
                  <a:pt x="183" y="272"/>
                </a:cubicBezTo>
                <a:cubicBezTo>
                  <a:pt x="186" y="273"/>
                  <a:pt x="186" y="273"/>
                  <a:pt x="186" y="273"/>
                </a:cubicBezTo>
                <a:cubicBezTo>
                  <a:pt x="189" y="276"/>
                  <a:pt x="189" y="276"/>
                  <a:pt x="189" y="276"/>
                </a:cubicBezTo>
                <a:cubicBezTo>
                  <a:pt x="190" y="279"/>
                  <a:pt x="190" y="279"/>
                  <a:pt x="190" y="279"/>
                </a:cubicBezTo>
                <a:cubicBezTo>
                  <a:pt x="190" y="282"/>
                  <a:pt x="190" y="282"/>
                  <a:pt x="190" y="282"/>
                </a:cubicBezTo>
                <a:cubicBezTo>
                  <a:pt x="190" y="282"/>
                  <a:pt x="190" y="282"/>
                  <a:pt x="190" y="282"/>
                </a:cubicBezTo>
                <a:cubicBezTo>
                  <a:pt x="190" y="283"/>
                  <a:pt x="190" y="283"/>
                  <a:pt x="190" y="283"/>
                </a:cubicBezTo>
                <a:cubicBezTo>
                  <a:pt x="189" y="285"/>
                  <a:pt x="189" y="285"/>
                  <a:pt x="189" y="285"/>
                </a:cubicBezTo>
                <a:cubicBezTo>
                  <a:pt x="186" y="284"/>
                  <a:pt x="186" y="284"/>
                  <a:pt x="186" y="284"/>
                </a:cubicBezTo>
                <a:cubicBezTo>
                  <a:pt x="183" y="281"/>
                  <a:pt x="183" y="281"/>
                  <a:pt x="183" y="281"/>
                </a:cubicBezTo>
                <a:cubicBezTo>
                  <a:pt x="180" y="281"/>
                  <a:pt x="180" y="281"/>
                  <a:pt x="180" y="281"/>
                </a:cubicBezTo>
                <a:cubicBezTo>
                  <a:pt x="177" y="282"/>
                  <a:pt x="177" y="282"/>
                  <a:pt x="177" y="282"/>
                </a:cubicBezTo>
                <a:cubicBezTo>
                  <a:pt x="174" y="284"/>
                  <a:pt x="174" y="284"/>
                  <a:pt x="174" y="284"/>
                </a:cubicBezTo>
                <a:cubicBezTo>
                  <a:pt x="171" y="282"/>
                  <a:pt x="171" y="282"/>
                  <a:pt x="171" y="282"/>
                </a:cubicBezTo>
                <a:cubicBezTo>
                  <a:pt x="168" y="281"/>
                  <a:pt x="168" y="281"/>
                  <a:pt x="168" y="281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4" y="277"/>
                  <a:pt x="164" y="277"/>
                  <a:pt x="164" y="277"/>
                </a:cubicBezTo>
                <a:cubicBezTo>
                  <a:pt x="162" y="278"/>
                  <a:pt x="160" y="279"/>
                  <a:pt x="159" y="279"/>
                </a:cubicBezTo>
                <a:cubicBezTo>
                  <a:pt x="158" y="279"/>
                  <a:pt x="158" y="279"/>
                  <a:pt x="158" y="279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5" y="280"/>
                  <a:pt x="155" y="280"/>
                  <a:pt x="154" y="280"/>
                </a:cubicBezTo>
                <a:cubicBezTo>
                  <a:pt x="153" y="281"/>
                  <a:pt x="153" y="281"/>
                  <a:pt x="153" y="281"/>
                </a:cubicBezTo>
                <a:cubicBezTo>
                  <a:pt x="152" y="281"/>
                  <a:pt x="152" y="281"/>
                  <a:pt x="151" y="281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6" y="283"/>
                  <a:pt x="146" y="283"/>
                  <a:pt x="146" y="283"/>
                </a:cubicBezTo>
                <a:cubicBezTo>
                  <a:pt x="143" y="284"/>
                  <a:pt x="143" y="284"/>
                  <a:pt x="143" y="284"/>
                </a:cubicBezTo>
                <a:cubicBezTo>
                  <a:pt x="140" y="284"/>
                  <a:pt x="140" y="284"/>
                  <a:pt x="140" y="284"/>
                </a:cubicBezTo>
                <a:cubicBezTo>
                  <a:pt x="137" y="285"/>
                  <a:pt x="137" y="285"/>
                  <a:pt x="137" y="285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28" y="287"/>
                  <a:pt x="128" y="287"/>
                  <a:pt x="128" y="287"/>
                </a:cubicBezTo>
                <a:cubicBezTo>
                  <a:pt x="125" y="288"/>
                  <a:pt x="125" y="288"/>
                  <a:pt x="125" y="288"/>
                </a:cubicBezTo>
                <a:cubicBezTo>
                  <a:pt x="122" y="289"/>
                  <a:pt x="122" y="289"/>
                  <a:pt x="122" y="289"/>
                </a:cubicBezTo>
                <a:cubicBezTo>
                  <a:pt x="121" y="290"/>
                  <a:pt x="121" y="290"/>
                  <a:pt x="121" y="290"/>
                </a:cubicBezTo>
                <a:cubicBezTo>
                  <a:pt x="120" y="291"/>
                  <a:pt x="120" y="291"/>
                  <a:pt x="120" y="291"/>
                </a:cubicBezTo>
                <a:cubicBezTo>
                  <a:pt x="120" y="294"/>
                  <a:pt x="120" y="294"/>
                  <a:pt x="120" y="294"/>
                </a:cubicBezTo>
                <a:cubicBezTo>
                  <a:pt x="123" y="296"/>
                  <a:pt x="123" y="296"/>
                  <a:pt x="123" y="296"/>
                </a:cubicBezTo>
                <a:cubicBezTo>
                  <a:pt x="124" y="296"/>
                  <a:pt x="124" y="296"/>
                  <a:pt x="124" y="296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29" y="295"/>
                  <a:pt x="129" y="295"/>
                  <a:pt x="129" y="295"/>
                </a:cubicBezTo>
                <a:cubicBezTo>
                  <a:pt x="132" y="296"/>
                  <a:pt x="132" y="296"/>
                  <a:pt x="132" y="296"/>
                </a:cubicBezTo>
                <a:cubicBezTo>
                  <a:pt x="135" y="297"/>
                  <a:pt x="135" y="297"/>
                  <a:pt x="135" y="297"/>
                </a:cubicBezTo>
                <a:cubicBezTo>
                  <a:pt x="138" y="299"/>
                  <a:pt x="138" y="299"/>
                  <a:pt x="138" y="299"/>
                </a:cubicBezTo>
                <a:cubicBezTo>
                  <a:pt x="136" y="302"/>
                  <a:pt x="136" y="302"/>
                  <a:pt x="136" y="302"/>
                </a:cubicBezTo>
                <a:cubicBezTo>
                  <a:pt x="137" y="308"/>
                  <a:pt x="137" y="308"/>
                  <a:pt x="137" y="308"/>
                </a:cubicBezTo>
                <a:cubicBezTo>
                  <a:pt x="138" y="311"/>
                  <a:pt x="138" y="311"/>
                  <a:pt x="138" y="311"/>
                </a:cubicBezTo>
                <a:cubicBezTo>
                  <a:pt x="140" y="314"/>
                  <a:pt x="140" y="314"/>
                  <a:pt x="140" y="314"/>
                </a:cubicBezTo>
                <a:cubicBezTo>
                  <a:pt x="141" y="317"/>
                  <a:pt x="141" y="317"/>
                  <a:pt x="141" y="317"/>
                </a:cubicBezTo>
                <a:cubicBezTo>
                  <a:pt x="141" y="318"/>
                  <a:pt x="141" y="318"/>
                  <a:pt x="141" y="318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7" y="326"/>
                  <a:pt x="147" y="326"/>
                  <a:pt x="147" y="326"/>
                </a:cubicBezTo>
                <a:cubicBezTo>
                  <a:pt x="149" y="330"/>
                  <a:pt x="149" y="330"/>
                  <a:pt x="149" y="330"/>
                </a:cubicBezTo>
                <a:cubicBezTo>
                  <a:pt x="150" y="330"/>
                  <a:pt x="150" y="330"/>
                  <a:pt x="150" y="330"/>
                </a:cubicBezTo>
                <a:cubicBezTo>
                  <a:pt x="151" y="332"/>
                  <a:pt x="151" y="332"/>
                  <a:pt x="151" y="332"/>
                </a:cubicBezTo>
                <a:cubicBezTo>
                  <a:pt x="153" y="335"/>
                  <a:pt x="153" y="335"/>
                  <a:pt x="153" y="335"/>
                </a:cubicBezTo>
                <a:cubicBezTo>
                  <a:pt x="156" y="338"/>
                  <a:pt x="156" y="338"/>
                  <a:pt x="156" y="338"/>
                </a:cubicBezTo>
                <a:cubicBezTo>
                  <a:pt x="158" y="341"/>
                  <a:pt x="158" y="341"/>
                  <a:pt x="158" y="341"/>
                </a:cubicBezTo>
                <a:cubicBezTo>
                  <a:pt x="159" y="344"/>
                  <a:pt x="159" y="344"/>
                  <a:pt x="159" y="344"/>
                </a:cubicBezTo>
                <a:cubicBezTo>
                  <a:pt x="159" y="347"/>
                  <a:pt x="159" y="347"/>
                  <a:pt x="159" y="347"/>
                </a:cubicBezTo>
                <a:cubicBezTo>
                  <a:pt x="162" y="348"/>
                  <a:pt x="162" y="348"/>
                  <a:pt x="162" y="348"/>
                </a:cubicBezTo>
                <a:cubicBezTo>
                  <a:pt x="164" y="351"/>
                  <a:pt x="164" y="351"/>
                  <a:pt x="164" y="351"/>
                </a:cubicBezTo>
                <a:cubicBezTo>
                  <a:pt x="163" y="354"/>
                  <a:pt x="163" y="354"/>
                  <a:pt x="163" y="354"/>
                </a:cubicBezTo>
                <a:cubicBezTo>
                  <a:pt x="160" y="353"/>
                  <a:pt x="160" y="353"/>
                  <a:pt x="160" y="353"/>
                </a:cubicBezTo>
                <a:cubicBezTo>
                  <a:pt x="157" y="355"/>
                  <a:pt x="157" y="355"/>
                  <a:pt x="157" y="355"/>
                </a:cubicBezTo>
                <a:cubicBezTo>
                  <a:pt x="155" y="358"/>
                  <a:pt x="155" y="358"/>
                  <a:pt x="155" y="358"/>
                </a:cubicBezTo>
                <a:cubicBezTo>
                  <a:pt x="158" y="360"/>
                  <a:pt x="158" y="360"/>
                  <a:pt x="158" y="360"/>
                </a:cubicBezTo>
                <a:cubicBezTo>
                  <a:pt x="161" y="362"/>
                  <a:pt x="161" y="362"/>
                  <a:pt x="161" y="362"/>
                </a:cubicBezTo>
                <a:cubicBezTo>
                  <a:pt x="159" y="362"/>
                  <a:pt x="159" y="362"/>
                  <a:pt x="159" y="362"/>
                </a:cubicBezTo>
                <a:cubicBezTo>
                  <a:pt x="156" y="364"/>
                  <a:pt x="156" y="364"/>
                  <a:pt x="156" y="364"/>
                </a:cubicBezTo>
                <a:cubicBezTo>
                  <a:pt x="153" y="364"/>
                  <a:pt x="153" y="364"/>
                  <a:pt x="153" y="364"/>
                </a:cubicBezTo>
                <a:cubicBezTo>
                  <a:pt x="153" y="367"/>
                  <a:pt x="153" y="367"/>
                  <a:pt x="153" y="367"/>
                </a:cubicBezTo>
                <a:cubicBezTo>
                  <a:pt x="152" y="370"/>
                  <a:pt x="152" y="370"/>
                  <a:pt x="152" y="370"/>
                </a:cubicBezTo>
                <a:cubicBezTo>
                  <a:pt x="154" y="373"/>
                  <a:pt x="154" y="373"/>
                  <a:pt x="154" y="373"/>
                </a:cubicBezTo>
                <a:cubicBezTo>
                  <a:pt x="156" y="376"/>
                  <a:pt x="156" y="376"/>
                  <a:pt x="156" y="376"/>
                </a:cubicBezTo>
                <a:cubicBezTo>
                  <a:pt x="157" y="379"/>
                  <a:pt x="157" y="379"/>
                  <a:pt x="157" y="379"/>
                </a:cubicBezTo>
                <a:cubicBezTo>
                  <a:pt x="159" y="382"/>
                  <a:pt x="159" y="382"/>
                  <a:pt x="159" y="382"/>
                </a:cubicBezTo>
                <a:cubicBezTo>
                  <a:pt x="159" y="382"/>
                  <a:pt x="159" y="382"/>
                  <a:pt x="159" y="382"/>
                </a:cubicBezTo>
                <a:cubicBezTo>
                  <a:pt x="159" y="385"/>
                  <a:pt x="159" y="385"/>
                  <a:pt x="159" y="385"/>
                </a:cubicBezTo>
                <a:cubicBezTo>
                  <a:pt x="161" y="388"/>
                  <a:pt x="161" y="388"/>
                  <a:pt x="161" y="388"/>
                </a:cubicBezTo>
                <a:cubicBezTo>
                  <a:pt x="160" y="391"/>
                  <a:pt x="160" y="391"/>
                  <a:pt x="160" y="391"/>
                </a:cubicBezTo>
                <a:cubicBezTo>
                  <a:pt x="157" y="391"/>
                  <a:pt x="157" y="391"/>
                  <a:pt x="157" y="391"/>
                </a:cubicBezTo>
                <a:cubicBezTo>
                  <a:pt x="154" y="391"/>
                  <a:pt x="154" y="391"/>
                  <a:pt x="154" y="391"/>
                </a:cubicBezTo>
                <a:cubicBezTo>
                  <a:pt x="153" y="391"/>
                  <a:pt x="153" y="391"/>
                  <a:pt x="153" y="391"/>
                </a:cubicBezTo>
                <a:cubicBezTo>
                  <a:pt x="150" y="393"/>
                  <a:pt x="150" y="393"/>
                  <a:pt x="150" y="393"/>
                </a:cubicBezTo>
                <a:cubicBezTo>
                  <a:pt x="148" y="396"/>
                  <a:pt x="148" y="396"/>
                  <a:pt x="148" y="396"/>
                </a:cubicBezTo>
                <a:cubicBezTo>
                  <a:pt x="145" y="397"/>
                  <a:pt x="145" y="397"/>
                  <a:pt x="145" y="397"/>
                </a:cubicBezTo>
                <a:cubicBezTo>
                  <a:pt x="142" y="399"/>
                  <a:pt x="142" y="399"/>
                  <a:pt x="142" y="399"/>
                </a:cubicBezTo>
                <a:cubicBezTo>
                  <a:pt x="139" y="400"/>
                  <a:pt x="139" y="400"/>
                  <a:pt x="139" y="400"/>
                </a:cubicBezTo>
                <a:cubicBezTo>
                  <a:pt x="136" y="401"/>
                  <a:pt x="136" y="401"/>
                  <a:pt x="136" y="401"/>
                </a:cubicBezTo>
                <a:cubicBezTo>
                  <a:pt x="133" y="402"/>
                  <a:pt x="133" y="402"/>
                  <a:pt x="133" y="402"/>
                </a:cubicBezTo>
                <a:cubicBezTo>
                  <a:pt x="130" y="404"/>
                  <a:pt x="130" y="404"/>
                  <a:pt x="130" y="404"/>
                </a:cubicBezTo>
                <a:cubicBezTo>
                  <a:pt x="127" y="406"/>
                  <a:pt x="127" y="406"/>
                  <a:pt x="127" y="406"/>
                </a:cubicBezTo>
                <a:cubicBezTo>
                  <a:pt x="124" y="407"/>
                  <a:pt x="124" y="407"/>
                  <a:pt x="124" y="407"/>
                </a:cubicBezTo>
                <a:cubicBezTo>
                  <a:pt x="121" y="410"/>
                  <a:pt x="121" y="410"/>
                  <a:pt x="121" y="410"/>
                </a:cubicBezTo>
                <a:cubicBezTo>
                  <a:pt x="118" y="411"/>
                  <a:pt x="118" y="411"/>
                  <a:pt x="118" y="411"/>
                </a:cubicBezTo>
                <a:cubicBezTo>
                  <a:pt x="115" y="414"/>
                  <a:pt x="115" y="414"/>
                  <a:pt x="115" y="414"/>
                </a:cubicBezTo>
                <a:cubicBezTo>
                  <a:pt x="116" y="418"/>
                  <a:pt x="116" y="418"/>
                  <a:pt x="116" y="418"/>
                </a:cubicBezTo>
                <a:cubicBezTo>
                  <a:pt x="115" y="418"/>
                  <a:pt x="115" y="418"/>
                  <a:pt x="115" y="418"/>
                </a:cubicBezTo>
                <a:cubicBezTo>
                  <a:pt x="114" y="421"/>
                  <a:pt x="114" y="421"/>
                  <a:pt x="114" y="421"/>
                </a:cubicBezTo>
                <a:cubicBezTo>
                  <a:pt x="114" y="422"/>
                  <a:pt x="114" y="422"/>
                  <a:pt x="114" y="422"/>
                </a:cubicBezTo>
                <a:cubicBezTo>
                  <a:pt x="111" y="425"/>
                  <a:pt x="111" y="425"/>
                  <a:pt x="111" y="425"/>
                </a:cubicBezTo>
                <a:cubicBezTo>
                  <a:pt x="100" y="422"/>
                  <a:pt x="101" y="429"/>
                  <a:pt x="93" y="427"/>
                </a:cubicBezTo>
                <a:cubicBezTo>
                  <a:pt x="90" y="426"/>
                  <a:pt x="90" y="426"/>
                  <a:pt x="90" y="426"/>
                </a:cubicBezTo>
                <a:cubicBezTo>
                  <a:pt x="87" y="426"/>
                  <a:pt x="87" y="426"/>
                  <a:pt x="87" y="426"/>
                </a:cubicBezTo>
                <a:cubicBezTo>
                  <a:pt x="84" y="426"/>
                  <a:pt x="84" y="426"/>
                  <a:pt x="84" y="426"/>
                </a:cubicBezTo>
                <a:cubicBezTo>
                  <a:pt x="81" y="425"/>
                  <a:pt x="81" y="425"/>
                  <a:pt x="81" y="425"/>
                </a:cubicBezTo>
                <a:cubicBezTo>
                  <a:pt x="78" y="426"/>
                  <a:pt x="78" y="426"/>
                  <a:pt x="78" y="426"/>
                </a:cubicBezTo>
                <a:cubicBezTo>
                  <a:pt x="75" y="428"/>
                  <a:pt x="75" y="428"/>
                  <a:pt x="75" y="428"/>
                </a:cubicBezTo>
                <a:cubicBezTo>
                  <a:pt x="76" y="431"/>
                  <a:pt x="76" y="431"/>
                  <a:pt x="76" y="431"/>
                </a:cubicBezTo>
                <a:cubicBezTo>
                  <a:pt x="76" y="431"/>
                  <a:pt x="76" y="431"/>
                  <a:pt x="76" y="431"/>
                </a:cubicBezTo>
                <a:cubicBezTo>
                  <a:pt x="75" y="433"/>
                  <a:pt x="75" y="433"/>
                  <a:pt x="75" y="433"/>
                </a:cubicBezTo>
                <a:cubicBezTo>
                  <a:pt x="73" y="436"/>
                  <a:pt x="73" y="436"/>
                  <a:pt x="73" y="436"/>
                </a:cubicBezTo>
                <a:cubicBezTo>
                  <a:pt x="74" y="439"/>
                  <a:pt x="74" y="439"/>
                  <a:pt x="74" y="439"/>
                </a:cubicBezTo>
                <a:cubicBezTo>
                  <a:pt x="73" y="442"/>
                  <a:pt x="73" y="442"/>
                  <a:pt x="73" y="442"/>
                </a:cubicBezTo>
                <a:cubicBezTo>
                  <a:pt x="72" y="445"/>
                  <a:pt x="72" y="445"/>
                  <a:pt x="72" y="445"/>
                </a:cubicBezTo>
                <a:cubicBezTo>
                  <a:pt x="70" y="447"/>
                  <a:pt x="70" y="447"/>
                  <a:pt x="70" y="447"/>
                </a:cubicBezTo>
                <a:cubicBezTo>
                  <a:pt x="67" y="448"/>
                  <a:pt x="67" y="448"/>
                  <a:pt x="67" y="448"/>
                </a:cubicBezTo>
                <a:cubicBezTo>
                  <a:pt x="64" y="447"/>
                  <a:pt x="64" y="447"/>
                  <a:pt x="64" y="447"/>
                </a:cubicBezTo>
                <a:cubicBezTo>
                  <a:pt x="58" y="448"/>
                  <a:pt x="58" y="448"/>
                  <a:pt x="58" y="448"/>
                </a:cubicBezTo>
                <a:cubicBezTo>
                  <a:pt x="55" y="451"/>
                  <a:pt x="55" y="451"/>
                  <a:pt x="55" y="451"/>
                </a:cubicBezTo>
                <a:cubicBezTo>
                  <a:pt x="52" y="450"/>
                  <a:pt x="52" y="450"/>
                  <a:pt x="52" y="450"/>
                </a:cubicBezTo>
                <a:cubicBezTo>
                  <a:pt x="49" y="449"/>
                  <a:pt x="49" y="449"/>
                  <a:pt x="49" y="449"/>
                </a:cubicBezTo>
                <a:cubicBezTo>
                  <a:pt x="49" y="447"/>
                  <a:pt x="49" y="447"/>
                  <a:pt x="49" y="447"/>
                </a:cubicBezTo>
                <a:cubicBezTo>
                  <a:pt x="47" y="444"/>
                  <a:pt x="47" y="444"/>
                  <a:pt x="47" y="444"/>
                </a:cubicBezTo>
                <a:cubicBezTo>
                  <a:pt x="45" y="440"/>
                  <a:pt x="45" y="440"/>
                  <a:pt x="45" y="440"/>
                </a:cubicBezTo>
                <a:cubicBezTo>
                  <a:pt x="42" y="440"/>
                  <a:pt x="42" y="440"/>
                  <a:pt x="42" y="440"/>
                </a:cubicBezTo>
                <a:cubicBezTo>
                  <a:pt x="39" y="442"/>
                  <a:pt x="39" y="442"/>
                  <a:pt x="39" y="442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5" y="446"/>
                  <a:pt x="35" y="446"/>
                  <a:pt x="35" y="446"/>
                </a:cubicBezTo>
                <a:cubicBezTo>
                  <a:pt x="32" y="445"/>
                  <a:pt x="32" y="445"/>
                  <a:pt x="32" y="445"/>
                </a:cubicBezTo>
                <a:cubicBezTo>
                  <a:pt x="29" y="445"/>
                  <a:pt x="29" y="445"/>
                  <a:pt x="29" y="445"/>
                </a:cubicBezTo>
                <a:cubicBezTo>
                  <a:pt x="27" y="445"/>
                  <a:pt x="27" y="445"/>
                  <a:pt x="27" y="445"/>
                </a:cubicBezTo>
                <a:cubicBezTo>
                  <a:pt x="24" y="444"/>
                  <a:pt x="24" y="444"/>
                  <a:pt x="24" y="444"/>
                </a:cubicBezTo>
                <a:cubicBezTo>
                  <a:pt x="24" y="447"/>
                  <a:pt x="24" y="447"/>
                  <a:pt x="24" y="447"/>
                </a:cubicBezTo>
                <a:cubicBezTo>
                  <a:pt x="25" y="450"/>
                  <a:pt x="25" y="450"/>
                  <a:pt x="25" y="450"/>
                </a:cubicBezTo>
                <a:cubicBezTo>
                  <a:pt x="22" y="450"/>
                  <a:pt x="22" y="450"/>
                  <a:pt x="22" y="450"/>
                </a:cubicBezTo>
                <a:cubicBezTo>
                  <a:pt x="19" y="453"/>
                  <a:pt x="19" y="453"/>
                  <a:pt x="19" y="453"/>
                </a:cubicBezTo>
                <a:cubicBezTo>
                  <a:pt x="16" y="456"/>
                  <a:pt x="16" y="456"/>
                  <a:pt x="16" y="456"/>
                </a:cubicBezTo>
                <a:cubicBezTo>
                  <a:pt x="13" y="458"/>
                  <a:pt x="13" y="458"/>
                  <a:pt x="13" y="458"/>
                </a:cubicBezTo>
                <a:cubicBezTo>
                  <a:pt x="10" y="457"/>
                  <a:pt x="10" y="457"/>
                  <a:pt x="10" y="457"/>
                </a:cubicBezTo>
                <a:cubicBezTo>
                  <a:pt x="7" y="459"/>
                  <a:pt x="7" y="459"/>
                  <a:pt x="7" y="459"/>
                </a:cubicBezTo>
                <a:cubicBezTo>
                  <a:pt x="4" y="461"/>
                  <a:pt x="4" y="461"/>
                  <a:pt x="4" y="461"/>
                </a:cubicBezTo>
                <a:cubicBezTo>
                  <a:pt x="4" y="462"/>
                  <a:pt x="4" y="462"/>
                  <a:pt x="4" y="462"/>
                </a:cubicBezTo>
                <a:cubicBezTo>
                  <a:pt x="3" y="465"/>
                  <a:pt x="3" y="465"/>
                  <a:pt x="3" y="465"/>
                </a:cubicBezTo>
                <a:cubicBezTo>
                  <a:pt x="2" y="468"/>
                  <a:pt x="2" y="468"/>
                  <a:pt x="2" y="468"/>
                </a:cubicBezTo>
                <a:cubicBezTo>
                  <a:pt x="5" y="471"/>
                  <a:pt x="5" y="471"/>
                  <a:pt x="5" y="471"/>
                </a:cubicBezTo>
                <a:cubicBezTo>
                  <a:pt x="6" y="474"/>
                  <a:pt x="6" y="474"/>
                  <a:pt x="6" y="474"/>
                </a:cubicBezTo>
                <a:cubicBezTo>
                  <a:pt x="7" y="475"/>
                  <a:pt x="7" y="475"/>
                  <a:pt x="7" y="475"/>
                </a:cubicBezTo>
                <a:cubicBezTo>
                  <a:pt x="6" y="478"/>
                  <a:pt x="6" y="478"/>
                  <a:pt x="6" y="478"/>
                </a:cubicBezTo>
                <a:cubicBezTo>
                  <a:pt x="3" y="480"/>
                  <a:pt x="3" y="480"/>
                  <a:pt x="3" y="480"/>
                </a:cubicBezTo>
                <a:cubicBezTo>
                  <a:pt x="0" y="480"/>
                  <a:pt x="0" y="480"/>
                  <a:pt x="0" y="480"/>
                </a:cubicBezTo>
                <a:cubicBezTo>
                  <a:pt x="1" y="483"/>
                  <a:pt x="1" y="483"/>
                  <a:pt x="1" y="483"/>
                </a:cubicBezTo>
                <a:cubicBezTo>
                  <a:pt x="1" y="486"/>
                  <a:pt x="1" y="486"/>
                  <a:pt x="1" y="486"/>
                </a:cubicBezTo>
                <a:cubicBezTo>
                  <a:pt x="2" y="489"/>
                  <a:pt x="2" y="489"/>
                  <a:pt x="2" y="489"/>
                </a:cubicBezTo>
                <a:cubicBezTo>
                  <a:pt x="5" y="492"/>
                  <a:pt x="5" y="492"/>
                  <a:pt x="5" y="492"/>
                </a:cubicBezTo>
                <a:cubicBezTo>
                  <a:pt x="8" y="495"/>
                  <a:pt x="8" y="495"/>
                  <a:pt x="8" y="495"/>
                </a:cubicBezTo>
                <a:cubicBezTo>
                  <a:pt x="10" y="498"/>
                  <a:pt x="10" y="498"/>
                  <a:pt x="10" y="498"/>
                </a:cubicBezTo>
                <a:cubicBezTo>
                  <a:pt x="7" y="498"/>
                  <a:pt x="7" y="498"/>
                  <a:pt x="7" y="498"/>
                </a:cubicBezTo>
                <a:cubicBezTo>
                  <a:pt x="7" y="502"/>
                  <a:pt x="7" y="502"/>
                  <a:pt x="7" y="502"/>
                </a:cubicBezTo>
                <a:cubicBezTo>
                  <a:pt x="9" y="505"/>
                  <a:pt x="9" y="505"/>
                  <a:pt x="9" y="505"/>
                </a:cubicBezTo>
                <a:cubicBezTo>
                  <a:pt x="11" y="507"/>
                  <a:pt x="11" y="507"/>
                  <a:pt x="11" y="507"/>
                </a:cubicBezTo>
                <a:cubicBezTo>
                  <a:pt x="11" y="508"/>
                  <a:pt x="11" y="508"/>
                  <a:pt x="11" y="508"/>
                </a:cubicBezTo>
                <a:cubicBezTo>
                  <a:pt x="13" y="510"/>
                  <a:pt x="13" y="510"/>
                  <a:pt x="13" y="510"/>
                </a:cubicBezTo>
                <a:cubicBezTo>
                  <a:pt x="16" y="512"/>
                  <a:pt x="16" y="512"/>
                  <a:pt x="16" y="512"/>
                </a:cubicBezTo>
                <a:cubicBezTo>
                  <a:pt x="19" y="510"/>
                  <a:pt x="19" y="510"/>
                  <a:pt x="19" y="510"/>
                </a:cubicBezTo>
                <a:cubicBezTo>
                  <a:pt x="22" y="507"/>
                  <a:pt x="22" y="507"/>
                  <a:pt x="22" y="507"/>
                </a:cubicBezTo>
                <a:cubicBezTo>
                  <a:pt x="24" y="508"/>
                  <a:pt x="24" y="508"/>
                  <a:pt x="24" y="508"/>
                </a:cubicBezTo>
                <a:cubicBezTo>
                  <a:pt x="28" y="508"/>
                  <a:pt x="28" y="508"/>
                  <a:pt x="28" y="508"/>
                </a:cubicBezTo>
                <a:cubicBezTo>
                  <a:pt x="31" y="509"/>
                  <a:pt x="31" y="509"/>
                  <a:pt x="31" y="509"/>
                </a:cubicBezTo>
                <a:cubicBezTo>
                  <a:pt x="33" y="510"/>
                  <a:pt x="33" y="510"/>
                  <a:pt x="33" y="510"/>
                </a:cubicBezTo>
                <a:cubicBezTo>
                  <a:pt x="36" y="511"/>
                  <a:pt x="36" y="511"/>
                  <a:pt x="36" y="511"/>
                </a:cubicBezTo>
                <a:cubicBezTo>
                  <a:pt x="40" y="512"/>
                  <a:pt x="40" y="512"/>
                  <a:pt x="40" y="512"/>
                </a:cubicBezTo>
                <a:cubicBezTo>
                  <a:pt x="43" y="514"/>
                  <a:pt x="43" y="514"/>
                  <a:pt x="43" y="514"/>
                </a:cubicBezTo>
                <a:cubicBezTo>
                  <a:pt x="44" y="517"/>
                  <a:pt x="44" y="517"/>
                  <a:pt x="44" y="517"/>
                </a:cubicBezTo>
                <a:cubicBezTo>
                  <a:pt x="43" y="519"/>
                  <a:pt x="43" y="519"/>
                  <a:pt x="43" y="519"/>
                </a:cubicBezTo>
                <a:cubicBezTo>
                  <a:pt x="43" y="522"/>
                  <a:pt x="43" y="522"/>
                  <a:pt x="43" y="522"/>
                </a:cubicBezTo>
                <a:cubicBezTo>
                  <a:pt x="44" y="525"/>
                  <a:pt x="44" y="525"/>
                  <a:pt x="44" y="525"/>
                </a:cubicBezTo>
                <a:cubicBezTo>
                  <a:pt x="46" y="529"/>
                  <a:pt x="46" y="529"/>
                  <a:pt x="46" y="529"/>
                </a:cubicBezTo>
                <a:cubicBezTo>
                  <a:pt x="49" y="530"/>
                  <a:pt x="49" y="530"/>
                  <a:pt x="49" y="530"/>
                </a:cubicBezTo>
                <a:cubicBezTo>
                  <a:pt x="49" y="533"/>
                  <a:pt x="49" y="533"/>
                  <a:pt x="49" y="533"/>
                </a:cubicBezTo>
                <a:cubicBezTo>
                  <a:pt x="50" y="536"/>
                  <a:pt x="50" y="536"/>
                  <a:pt x="50" y="536"/>
                </a:cubicBezTo>
                <a:cubicBezTo>
                  <a:pt x="53" y="538"/>
                  <a:pt x="53" y="538"/>
                  <a:pt x="53" y="538"/>
                </a:cubicBezTo>
                <a:cubicBezTo>
                  <a:pt x="52" y="541"/>
                  <a:pt x="52" y="541"/>
                  <a:pt x="52" y="541"/>
                </a:cubicBezTo>
                <a:cubicBezTo>
                  <a:pt x="52" y="544"/>
                  <a:pt x="52" y="544"/>
                  <a:pt x="52" y="544"/>
                </a:cubicBezTo>
                <a:cubicBezTo>
                  <a:pt x="54" y="546"/>
                  <a:pt x="54" y="546"/>
                  <a:pt x="54" y="546"/>
                </a:cubicBezTo>
                <a:cubicBezTo>
                  <a:pt x="55" y="546"/>
                  <a:pt x="55" y="547"/>
                  <a:pt x="56" y="547"/>
                </a:cubicBezTo>
                <a:cubicBezTo>
                  <a:pt x="56" y="547"/>
                  <a:pt x="56" y="547"/>
                  <a:pt x="56" y="547"/>
                </a:cubicBezTo>
                <a:cubicBezTo>
                  <a:pt x="57" y="548"/>
                  <a:pt x="57" y="548"/>
                  <a:pt x="57" y="548"/>
                </a:cubicBezTo>
                <a:cubicBezTo>
                  <a:pt x="58" y="548"/>
                  <a:pt x="59" y="549"/>
                  <a:pt x="59" y="550"/>
                </a:cubicBezTo>
                <a:cubicBezTo>
                  <a:pt x="59" y="550"/>
                  <a:pt x="59" y="550"/>
                  <a:pt x="59" y="550"/>
                </a:cubicBezTo>
                <a:cubicBezTo>
                  <a:pt x="59" y="550"/>
                  <a:pt x="59" y="550"/>
                  <a:pt x="59" y="550"/>
                </a:cubicBezTo>
                <a:cubicBezTo>
                  <a:pt x="60" y="550"/>
                  <a:pt x="60" y="551"/>
                  <a:pt x="60" y="552"/>
                </a:cubicBezTo>
                <a:cubicBezTo>
                  <a:pt x="60" y="552"/>
                  <a:pt x="60" y="552"/>
                  <a:pt x="60" y="552"/>
                </a:cubicBezTo>
                <a:cubicBezTo>
                  <a:pt x="60" y="552"/>
                  <a:pt x="60" y="552"/>
                  <a:pt x="60" y="552"/>
                </a:cubicBezTo>
                <a:cubicBezTo>
                  <a:pt x="59" y="553"/>
                  <a:pt x="58" y="554"/>
                  <a:pt x="57" y="555"/>
                </a:cubicBezTo>
                <a:cubicBezTo>
                  <a:pt x="57" y="555"/>
                  <a:pt x="57" y="555"/>
                  <a:pt x="57" y="555"/>
                </a:cubicBezTo>
                <a:cubicBezTo>
                  <a:pt x="55" y="557"/>
                  <a:pt x="55" y="557"/>
                  <a:pt x="55" y="557"/>
                </a:cubicBezTo>
                <a:cubicBezTo>
                  <a:pt x="52" y="558"/>
                  <a:pt x="52" y="558"/>
                  <a:pt x="52" y="558"/>
                </a:cubicBezTo>
                <a:cubicBezTo>
                  <a:pt x="49" y="555"/>
                  <a:pt x="49" y="555"/>
                  <a:pt x="49" y="555"/>
                </a:cubicBezTo>
                <a:cubicBezTo>
                  <a:pt x="46" y="557"/>
                  <a:pt x="46" y="557"/>
                  <a:pt x="46" y="557"/>
                </a:cubicBezTo>
                <a:cubicBezTo>
                  <a:pt x="43" y="559"/>
                  <a:pt x="43" y="559"/>
                  <a:pt x="43" y="559"/>
                </a:cubicBezTo>
                <a:cubicBezTo>
                  <a:pt x="43" y="561"/>
                  <a:pt x="43" y="561"/>
                  <a:pt x="43" y="561"/>
                </a:cubicBezTo>
                <a:cubicBezTo>
                  <a:pt x="46" y="564"/>
                  <a:pt x="46" y="564"/>
                  <a:pt x="46" y="564"/>
                </a:cubicBezTo>
                <a:cubicBezTo>
                  <a:pt x="47" y="564"/>
                  <a:pt x="47" y="564"/>
                  <a:pt x="47" y="564"/>
                </a:cubicBezTo>
                <a:cubicBezTo>
                  <a:pt x="50" y="563"/>
                  <a:pt x="50" y="563"/>
                  <a:pt x="50" y="563"/>
                </a:cubicBezTo>
                <a:cubicBezTo>
                  <a:pt x="53" y="565"/>
                  <a:pt x="53" y="565"/>
                  <a:pt x="53" y="565"/>
                </a:cubicBezTo>
                <a:cubicBezTo>
                  <a:pt x="55" y="565"/>
                  <a:pt x="55" y="565"/>
                  <a:pt x="55" y="565"/>
                </a:cubicBezTo>
                <a:cubicBezTo>
                  <a:pt x="57" y="568"/>
                  <a:pt x="57" y="568"/>
                  <a:pt x="57" y="568"/>
                </a:cubicBezTo>
                <a:cubicBezTo>
                  <a:pt x="60" y="566"/>
                  <a:pt x="60" y="566"/>
                  <a:pt x="60" y="566"/>
                </a:cubicBezTo>
                <a:cubicBezTo>
                  <a:pt x="62" y="566"/>
                  <a:pt x="62" y="566"/>
                  <a:pt x="62" y="566"/>
                </a:cubicBezTo>
                <a:cubicBezTo>
                  <a:pt x="66" y="567"/>
                  <a:pt x="66" y="567"/>
                  <a:pt x="66" y="567"/>
                </a:cubicBezTo>
                <a:cubicBezTo>
                  <a:pt x="71" y="568"/>
                  <a:pt x="71" y="568"/>
                  <a:pt x="71" y="568"/>
                </a:cubicBezTo>
                <a:cubicBezTo>
                  <a:pt x="73" y="571"/>
                  <a:pt x="73" y="571"/>
                  <a:pt x="73" y="571"/>
                </a:cubicBezTo>
                <a:cubicBezTo>
                  <a:pt x="74" y="574"/>
                  <a:pt x="74" y="574"/>
                  <a:pt x="74" y="574"/>
                </a:cubicBezTo>
                <a:cubicBezTo>
                  <a:pt x="77" y="574"/>
                  <a:pt x="77" y="574"/>
                  <a:pt x="77" y="574"/>
                </a:cubicBezTo>
                <a:cubicBezTo>
                  <a:pt x="77" y="573"/>
                  <a:pt x="77" y="573"/>
                  <a:pt x="77" y="573"/>
                </a:cubicBezTo>
                <a:cubicBezTo>
                  <a:pt x="80" y="574"/>
                  <a:pt x="80" y="574"/>
                  <a:pt x="80" y="574"/>
                </a:cubicBezTo>
                <a:cubicBezTo>
                  <a:pt x="83" y="575"/>
                  <a:pt x="83" y="575"/>
                  <a:pt x="83" y="575"/>
                </a:cubicBezTo>
                <a:cubicBezTo>
                  <a:pt x="86" y="577"/>
                  <a:pt x="86" y="577"/>
                  <a:pt x="86" y="577"/>
                </a:cubicBezTo>
                <a:cubicBezTo>
                  <a:pt x="89" y="579"/>
                  <a:pt x="89" y="579"/>
                  <a:pt x="89" y="579"/>
                </a:cubicBezTo>
                <a:cubicBezTo>
                  <a:pt x="91" y="581"/>
                  <a:pt x="91" y="581"/>
                  <a:pt x="91" y="581"/>
                </a:cubicBezTo>
                <a:cubicBezTo>
                  <a:pt x="93" y="584"/>
                  <a:pt x="93" y="584"/>
                  <a:pt x="93" y="584"/>
                </a:cubicBezTo>
                <a:cubicBezTo>
                  <a:pt x="94" y="586"/>
                  <a:pt x="94" y="586"/>
                  <a:pt x="94" y="586"/>
                </a:cubicBezTo>
                <a:cubicBezTo>
                  <a:pt x="94" y="590"/>
                  <a:pt x="94" y="590"/>
                  <a:pt x="94" y="590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94" y="595"/>
                  <a:pt x="94" y="595"/>
                  <a:pt x="94" y="595"/>
                </a:cubicBezTo>
                <a:cubicBezTo>
                  <a:pt x="94" y="598"/>
                  <a:pt x="94" y="598"/>
                  <a:pt x="94" y="598"/>
                </a:cubicBezTo>
                <a:cubicBezTo>
                  <a:pt x="98" y="600"/>
                  <a:pt x="98" y="600"/>
                  <a:pt x="98" y="600"/>
                </a:cubicBezTo>
                <a:cubicBezTo>
                  <a:pt x="100" y="601"/>
                  <a:pt x="100" y="601"/>
                  <a:pt x="100" y="601"/>
                </a:cubicBezTo>
                <a:cubicBezTo>
                  <a:pt x="102" y="604"/>
                  <a:pt x="102" y="604"/>
                  <a:pt x="102" y="604"/>
                </a:cubicBezTo>
                <a:cubicBezTo>
                  <a:pt x="105" y="607"/>
                  <a:pt x="105" y="607"/>
                  <a:pt x="105" y="607"/>
                </a:cubicBezTo>
                <a:cubicBezTo>
                  <a:pt x="108" y="607"/>
                  <a:pt x="108" y="607"/>
                  <a:pt x="108" y="607"/>
                </a:cubicBezTo>
                <a:cubicBezTo>
                  <a:pt x="111" y="605"/>
                  <a:pt x="111" y="605"/>
                  <a:pt x="111" y="605"/>
                </a:cubicBezTo>
                <a:cubicBezTo>
                  <a:pt x="114" y="604"/>
                  <a:pt x="114" y="604"/>
                  <a:pt x="114" y="604"/>
                </a:cubicBezTo>
                <a:cubicBezTo>
                  <a:pt x="115" y="606"/>
                  <a:pt x="115" y="606"/>
                  <a:pt x="115" y="606"/>
                </a:cubicBezTo>
                <a:cubicBezTo>
                  <a:pt x="117" y="609"/>
                  <a:pt x="117" y="609"/>
                  <a:pt x="117" y="609"/>
                </a:cubicBezTo>
                <a:cubicBezTo>
                  <a:pt x="120" y="611"/>
                  <a:pt x="120" y="611"/>
                  <a:pt x="120" y="611"/>
                </a:cubicBezTo>
                <a:cubicBezTo>
                  <a:pt x="123" y="612"/>
                  <a:pt x="123" y="612"/>
                  <a:pt x="123" y="612"/>
                </a:cubicBezTo>
                <a:cubicBezTo>
                  <a:pt x="126" y="614"/>
                  <a:pt x="126" y="614"/>
                  <a:pt x="126" y="614"/>
                </a:cubicBezTo>
                <a:cubicBezTo>
                  <a:pt x="132" y="615"/>
                  <a:pt x="132" y="615"/>
                  <a:pt x="132" y="615"/>
                </a:cubicBezTo>
                <a:cubicBezTo>
                  <a:pt x="135" y="617"/>
                  <a:pt x="135" y="617"/>
                  <a:pt x="135" y="617"/>
                </a:cubicBezTo>
                <a:cubicBezTo>
                  <a:pt x="138" y="616"/>
                  <a:pt x="138" y="616"/>
                  <a:pt x="138" y="616"/>
                </a:cubicBezTo>
                <a:cubicBezTo>
                  <a:pt x="141" y="618"/>
                  <a:pt x="141" y="618"/>
                  <a:pt x="141" y="618"/>
                </a:cubicBezTo>
                <a:cubicBezTo>
                  <a:pt x="144" y="618"/>
                  <a:pt x="144" y="618"/>
                  <a:pt x="144" y="618"/>
                </a:cubicBezTo>
                <a:cubicBezTo>
                  <a:pt x="147" y="618"/>
                  <a:pt x="147" y="618"/>
                  <a:pt x="147" y="618"/>
                </a:cubicBezTo>
                <a:cubicBezTo>
                  <a:pt x="150" y="619"/>
                  <a:pt x="150" y="619"/>
                  <a:pt x="150" y="619"/>
                </a:cubicBezTo>
                <a:cubicBezTo>
                  <a:pt x="153" y="617"/>
                  <a:pt x="153" y="617"/>
                  <a:pt x="153" y="617"/>
                </a:cubicBezTo>
                <a:cubicBezTo>
                  <a:pt x="154" y="617"/>
                  <a:pt x="154" y="617"/>
                  <a:pt x="154" y="617"/>
                </a:cubicBezTo>
                <a:cubicBezTo>
                  <a:pt x="154" y="618"/>
                  <a:pt x="154" y="618"/>
                  <a:pt x="154" y="618"/>
                </a:cubicBezTo>
                <a:cubicBezTo>
                  <a:pt x="156" y="618"/>
                  <a:pt x="156" y="618"/>
                  <a:pt x="156" y="618"/>
                </a:cubicBezTo>
                <a:cubicBezTo>
                  <a:pt x="159" y="616"/>
                  <a:pt x="159" y="616"/>
                  <a:pt x="159" y="616"/>
                </a:cubicBezTo>
                <a:cubicBezTo>
                  <a:pt x="162" y="615"/>
                  <a:pt x="162" y="615"/>
                  <a:pt x="162" y="615"/>
                </a:cubicBezTo>
                <a:cubicBezTo>
                  <a:pt x="164" y="613"/>
                  <a:pt x="164" y="613"/>
                  <a:pt x="164" y="613"/>
                </a:cubicBezTo>
                <a:cubicBezTo>
                  <a:pt x="165" y="612"/>
                  <a:pt x="165" y="612"/>
                  <a:pt x="165" y="612"/>
                </a:cubicBezTo>
                <a:cubicBezTo>
                  <a:pt x="166" y="611"/>
                  <a:pt x="167" y="610"/>
                  <a:pt x="168" y="609"/>
                </a:cubicBezTo>
                <a:cubicBezTo>
                  <a:pt x="170" y="608"/>
                  <a:pt x="170" y="608"/>
                  <a:pt x="171" y="608"/>
                </a:cubicBezTo>
                <a:cubicBezTo>
                  <a:pt x="172" y="607"/>
                  <a:pt x="173" y="607"/>
                  <a:pt x="175" y="606"/>
                </a:cubicBezTo>
                <a:cubicBezTo>
                  <a:pt x="176" y="605"/>
                  <a:pt x="177" y="604"/>
                  <a:pt x="179" y="603"/>
                </a:cubicBezTo>
                <a:cubicBezTo>
                  <a:pt x="181" y="604"/>
                  <a:pt x="181" y="604"/>
                  <a:pt x="181" y="604"/>
                </a:cubicBezTo>
                <a:cubicBezTo>
                  <a:pt x="182" y="604"/>
                  <a:pt x="182" y="604"/>
                  <a:pt x="182" y="604"/>
                </a:cubicBezTo>
                <a:cubicBezTo>
                  <a:pt x="184" y="603"/>
                  <a:pt x="184" y="603"/>
                  <a:pt x="184" y="603"/>
                </a:cubicBezTo>
                <a:cubicBezTo>
                  <a:pt x="187" y="602"/>
                  <a:pt x="187" y="602"/>
                  <a:pt x="187" y="602"/>
                </a:cubicBezTo>
                <a:cubicBezTo>
                  <a:pt x="190" y="602"/>
                  <a:pt x="190" y="602"/>
                  <a:pt x="190" y="602"/>
                </a:cubicBezTo>
                <a:cubicBezTo>
                  <a:pt x="191" y="602"/>
                  <a:pt x="191" y="602"/>
                  <a:pt x="191" y="602"/>
                </a:cubicBezTo>
                <a:cubicBezTo>
                  <a:pt x="194" y="601"/>
                  <a:pt x="194" y="601"/>
                  <a:pt x="194" y="601"/>
                </a:cubicBezTo>
                <a:cubicBezTo>
                  <a:pt x="197" y="602"/>
                  <a:pt x="197" y="602"/>
                  <a:pt x="197" y="602"/>
                </a:cubicBezTo>
                <a:cubicBezTo>
                  <a:pt x="199" y="605"/>
                  <a:pt x="199" y="605"/>
                  <a:pt x="199" y="605"/>
                </a:cubicBezTo>
                <a:cubicBezTo>
                  <a:pt x="201" y="606"/>
                  <a:pt x="201" y="606"/>
                  <a:pt x="201" y="606"/>
                </a:cubicBezTo>
                <a:cubicBezTo>
                  <a:pt x="202" y="606"/>
                  <a:pt x="202" y="606"/>
                  <a:pt x="202" y="606"/>
                </a:cubicBezTo>
                <a:cubicBezTo>
                  <a:pt x="204" y="608"/>
                  <a:pt x="204" y="608"/>
                  <a:pt x="204" y="608"/>
                </a:cubicBezTo>
                <a:cubicBezTo>
                  <a:pt x="206" y="611"/>
                  <a:pt x="206" y="611"/>
                  <a:pt x="206" y="611"/>
                </a:cubicBezTo>
                <a:cubicBezTo>
                  <a:pt x="209" y="613"/>
                  <a:pt x="209" y="613"/>
                  <a:pt x="209" y="613"/>
                </a:cubicBezTo>
                <a:cubicBezTo>
                  <a:pt x="212" y="615"/>
                  <a:pt x="212" y="615"/>
                  <a:pt x="212" y="615"/>
                </a:cubicBezTo>
                <a:cubicBezTo>
                  <a:pt x="215" y="614"/>
                  <a:pt x="215" y="614"/>
                  <a:pt x="215" y="614"/>
                </a:cubicBezTo>
                <a:cubicBezTo>
                  <a:pt x="217" y="617"/>
                  <a:pt x="217" y="617"/>
                  <a:pt x="217" y="617"/>
                </a:cubicBezTo>
                <a:cubicBezTo>
                  <a:pt x="217" y="617"/>
                  <a:pt x="217" y="617"/>
                  <a:pt x="217" y="617"/>
                </a:cubicBezTo>
                <a:cubicBezTo>
                  <a:pt x="218" y="620"/>
                  <a:pt x="218" y="620"/>
                  <a:pt x="218" y="620"/>
                </a:cubicBezTo>
                <a:cubicBezTo>
                  <a:pt x="221" y="619"/>
                  <a:pt x="221" y="619"/>
                  <a:pt x="221" y="619"/>
                </a:cubicBezTo>
                <a:cubicBezTo>
                  <a:pt x="224" y="617"/>
                  <a:pt x="224" y="617"/>
                  <a:pt x="224" y="617"/>
                </a:cubicBezTo>
                <a:cubicBezTo>
                  <a:pt x="226" y="617"/>
                  <a:pt x="226" y="617"/>
                  <a:pt x="226" y="617"/>
                </a:cubicBezTo>
                <a:cubicBezTo>
                  <a:pt x="228" y="619"/>
                  <a:pt x="228" y="619"/>
                  <a:pt x="228" y="619"/>
                </a:cubicBezTo>
                <a:cubicBezTo>
                  <a:pt x="228" y="620"/>
                  <a:pt x="228" y="620"/>
                  <a:pt x="228" y="620"/>
                </a:cubicBezTo>
                <a:cubicBezTo>
                  <a:pt x="226" y="623"/>
                  <a:pt x="226" y="623"/>
                  <a:pt x="226" y="623"/>
                </a:cubicBezTo>
                <a:cubicBezTo>
                  <a:pt x="227" y="626"/>
                  <a:pt x="227" y="626"/>
                  <a:pt x="227" y="626"/>
                </a:cubicBezTo>
                <a:cubicBezTo>
                  <a:pt x="227" y="629"/>
                  <a:pt x="227" y="629"/>
                  <a:pt x="227" y="629"/>
                </a:cubicBezTo>
                <a:cubicBezTo>
                  <a:pt x="225" y="632"/>
                  <a:pt x="225" y="632"/>
                  <a:pt x="225" y="632"/>
                </a:cubicBezTo>
                <a:cubicBezTo>
                  <a:pt x="226" y="635"/>
                  <a:pt x="226" y="635"/>
                  <a:pt x="226" y="635"/>
                </a:cubicBezTo>
                <a:cubicBezTo>
                  <a:pt x="227" y="637"/>
                  <a:pt x="227" y="637"/>
                  <a:pt x="227" y="637"/>
                </a:cubicBezTo>
                <a:cubicBezTo>
                  <a:pt x="227" y="639"/>
                  <a:pt x="227" y="639"/>
                  <a:pt x="227" y="639"/>
                </a:cubicBezTo>
                <a:cubicBezTo>
                  <a:pt x="227" y="640"/>
                  <a:pt x="227" y="640"/>
                  <a:pt x="227" y="640"/>
                </a:cubicBezTo>
                <a:cubicBezTo>
                  <a:pt x="225" y="643"/>
                  <a:pt x="225" y="643"/>
                  <a:pt x="225" y="643"/>
                </a:cubicBezTo>
                <a:cubicBezTo>
                  <a:pt x="225" y="644"/>
                  <a:pt x="225" y="644"/>
                  <a:pt x="225" y="644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2" y="647"/>
                  <a:pt x="222" y="647"/>
                  <a:pt x="222" y="647"/>
                </a:cubicBezTo>
                <a:cubicBezTo>
                  <a:pt x="220" y="647"/>
                  <a:pt x="220" y="647"/>
                  <a:pt x="220" y="647"/>
                </a:cubicBezTo>
                <a:cubicBezTo>
                  <a:pt x="219" y="650"/>
                  <a:pt x="219" y="650"/>
                  <a:pt x="219" y="650"/>
                </a:cubicBezTo>
                <a:cubicBezTo>
                  <a:pt x="217" y="651"/>
                  <a:pt x="217" y="651"/>
                  <a:pt x="217" y="651"/>
                </a:cubicBezTo>
                <a:cubicBezTo>
                  <a:pt x="218" y="654"/>
                  <a:pt x="218" y="654"/>
                  <a:pt x="218" y="654"/>
                </a:cubicBezTo>
                <a:cubicBezTo>
                  <a:pt x="217" y="655"/>
                  <a:pt x="217" y="655"/>
                  <a:pt x="217" y="655"/>
                </a:cubicBezTo>
                <a:cubicBezTo>
                  <a:pt x="214" y="655"/>
                  <a:pt x="214" y="655"/>
                  <a:pt x="214" y="655"/>
                </a:cubicBezTo>
                <a:cubicBezTo>
                  <a:pt x="212" y="656"/>
                  <a:pt x="212" y="656"/>
                  <a:pt x="212" y="656"/>
                </a:cubicBezTo>
                <a:cubicBezTo>
                  <a:pt x="216" y="662"/>
                  <a:pt x="213" y="662"/>
                  <a:pt x="212" y="669"/>
                </a:cubicBezTo>
                <a:cubicBezTo>
                  <a:pt x="209" y="669"/>
                  <a:pt x="209" y="669"/>
                  <a:pt x="209" y="669"/>
                </a:cubicBezTo>
                <a:cubicBezTo>
                  <a:pt x="206" y="669"/>
                  <a:pt x="206" y="669"/>
                  <a:pt x="206" y="669"/>
                </a:cubicBezTo>
                <a:cubicBezTo>
                  <a:pt x="203" y="669"/>
                  <a:pt x="203" y="669"/>
                  <a:pt x="203" y="669"/>
                </a:cubicBezTo>
                <a:cubicBezTo>
                  <a:pt x="200" y="669"/>
                  <a:pt x="200" y="669"/>
                  <a:pt x="200" y="669"/>
                </a:cubicBezTo>
                <a:cubicBezTo>
                  <a:pt x="197" y="672"/>
                  <a:pt x="197" y="672"/>
                  <a:pt x="197" y="672"/>
                </a:cubicBezTo>
                <a:cubicBezTo>
                  <a:pt x="199" y="675"/>
                  <a:pt x="199" y="675"/>
                  <a:pt x="199" y="675"/>
                </a:cubicBezTo>
                <a:cubicBezTo>
                  <a:pt x="201" y="677"/>
                  <a:pt x="201" y="677"/>
                  <a:pt x="201" y="677"/>
                </a:cubicBezTo>
                <a:cubicBezTo>
                  <a:pt x="202" y="678"/>
                  <a:pt x="202" y="678"/>
                  <a:pt x="202" y="678"/>
                </a:cubicBezTo>
                <a:cubicBezTo>
                  <a:pt x="202" y="679"/>
                  <a:pt x="202" y="679"/>
                  <a:pt x="202" y="679"/>
                </a:cubicBezTo>
                <a:cubicBezTo>
                  <a:pt x="203" y="680"/>
                  <a:pt x="203" y="680"/>
                  <a:pt x="203" y="680"/>
                </a:cubicBezTo>
                <a:cubicBezTo>
                  <a:pt x="203" y="683"/>
                  <a:pt x="203" y="683"/>
                  <a:pt x="203" y="683"/>
                </a:cubicBezTo>
                <a:cubicBezTo>
                  <a:pt x="200" y="683"/>
                  <a:pt x="200" y="683"/>
                  <a:pt x="200" y="683"/>
                </a:cubicBezTo>
                <a:cubicBezTo>
                  <a:pt x="201" y="684"/>
                  <a:pt x="201" y="685"/>
                  <a:pt x="201" y="686"/>
                </a:cubicBezTo>
                <a:cubicBezTo>
                  <a:pt x="201" y="686"/>
                  <a:pt x="201" y="686"/>
                  <a:pt x="201" y="686"/>
                </a:cubicBezTo>
                <a:cubicBezTo>
                  <a:pt x="202" y="687"/>
                  <a:pt x="202" y="687"/>
                  <a:pt x="202" y="687"/>
                </a:cubicBezTo>
                <a:cubicBezTo>
                  <a:pt x="202" y="687"/>
                  <a:pt x="202" y="687"/>
                  <a:pt x="202" y="687"/>
                </a:cubicBezTo>
                <a:cubicBezTo>
                  <a:pt x="202" y="688"/>
                  <a:pt x="202" y="689"/>
                  <a:pt x="203" y="691"/>
                </a:cubicBezTo>
                <a:cubicBezTo>
                  <a:pt x="205" y="693"/>
                  <a:pt x="205" y="693"/>
                  <a:pt x="205" y="693"/>
                </a:cubicBezTo>
                <a:cubicBezTo>
                  <a:pt x="208" y="695"/>
                  <a:pt x="208" y="695"/>
                  <a:pt x="208" y="695"/>
                </a:cubicBezTo>
                <a:cubicBezTo>
                  <a:pt x="210" y="696"/>
                  <a:pt x="210" y="696"/>
                  <a:pt x="210" y="696"/>
                </a:cubicBezTo>
                <a:cubicBezTo>
                  <a:pt x="211" y="697"/>
                  <a:pt x="211" y="697"/>
                  <a:pt x="211" y="697"/>
                </a:cubicBezTo>
                <a:cubicBezTo>
                  <a:pt x="212" y="697"/>
                  <a:pt x="212" y="697"/>
                  <a:pt x="212" y="697"/>
                </a:cubicBezTo>
                <a:cubicBezTo>
                  <a:pt x="214" y="698"/>
                  <a:pt x="214" y="698"/>
                  <a:pt x="214" y="698"/>
                </a:cubicBezTo>
                <a:cubicBezTo>
                  <a:pt x="214" y="698"/>
                  <a:pt x="215" y="698"/>
                  <a:pt x="215" y="698"/>
                </a:cubicBezTo>
                <a:cubicBezTo>
                  <a:pt x="218" y="699"/>
                  <a:pt x="218" y="699"/>
                  <a:pt x="218" y="699"/>
                </a:cubicBezTo>
                <a:cubicBezTo>
                  <a:pt x="218" y="702"/>
                  <a:pt x="218" y="702"/>
                  <a:pt x="218" y="702"/>
                </a:cubicBezTo>
                <a:cubicBezTo>
                  <a:pt x="218" y="704"/>
                  <a:pt x="218" y="704"/>
                  <a:pt x="218" y="704"/>
                </a:cubicBezTo>
                <a:cubicBezTo>
                  <a:pt x="220" y="707"/>
                  <a:pt x="220" y="707"/>
                  <a:pt x="220" y="707"/>
                </a:cubicBezTo>
                <a:cubicBezTo>
                  <a:pt x="222" y="710"/>
                  <a:pt x="222" y="710"/>
                  <a:pt x="222" y="710"/>
                </a:cubicBezTo>
                <a:cubicBezTo>
                  <a:pt x="225" y="713"/>
                  <a:pt x="225" y="713"/>
                  <a:pt x="225" y="713"/>
                </a:cubicBezTo>
                <a:cubicBezTo>
                  <a:pt x="225" y="716"/>
                  <a:pt x="225" y="716"/>
                  <a:pt x="225" y="716"/>
                </a:cubicBezTo>
                <a:cubicBezTo>
                  <a:pt x="220" y="724"/>
                  <a:pt x="220" y="719"/>
                  <a:pt x="215" y="723"/>
                </a:cubicBezTo>
                <a:cubicBezTo>
                  <a:pt x="215" y="727"/>
                  <a:pt x="215" y="727"/>
                  <a:pt x="215" y="727"/>
                </a:cubicBezTo>
                <a:cubicBezTo>
                  <a:pt x="212" y="727"/>
                  <a:pt x="212" y="727"/>
                  <a:pt x="212" y="727"/>
                </a:cubicBezTo>
                <a:cubicBezTo>
                  <a:pt x="209" y="726"/>
                  <a:pt x="209" y="726"/>
                  <a:pt x="209" y="726"/>
                </a:cubicBezTo>
                <a:cubicBezTo>
                  <a:pt x="206" y="724"/>
                  <a:pt x="206" y="724"/>
                  <a:pt x="206" y="724"/>
                </a:cubicBezTo>
                <a:cubicBezTo>
                  <a:pt x="204" y="721"/>
                  <a:pt x="204" y="721"/>
                  <a:pt x="204" y="721"/>
                </a:cubicBezTo>
                <a:cubicBezTo>
                  <a:pt x="204" y="718"/>
                  <a:pt x="204" y="718"/>
                  <a:pt x="204" y="718"/>
                </a:cubicBezTo>
                <a:cubicBezTo>
                  <a:pt x="202" y="718"/>
                  <a:pt x="202" y="718"/>
                  <a:pt x="202" y="718"/>
                </a:cubicBezTo>
                <a:cubicBezTo>
                  <a:pt x="199" y="720"/>
                  <a:pt x="199" y="720"/>
                  <a:pt x="199" y="720"/>
                </a:cubicBezTo>
                <a:cubicBezTo>
                  <a:pt x="199" y="720"/>
                  <a:pt x="199" y="720"/>
                  <a:pt x="199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3" y="721"/>
                  <a:pt x="193" y="721"/>
                  <a:pt x="193" y="721"/>
                </a:cubicBezTo>
                <a:cubicBezTo>
                  <a:pt x="194" y="722"/>
                  <a:pt x="194" y="722"/>
                  <a:pt x="194" y="722"/>
                </a:cubicBezTo>
                <a:cubicBezTo>
                  <a:pt x="196" y="725"/>
                  <a:pt x="196" y="725"/>
                  <a:pt x="196" y="725"/>
                </a:cubicBezTo>
                <a:cubicBezTo>
                  <a:pt x="197" y="728"/>
                  <a:pt x="197" y="728"/>
                  <a:pt x="197" y="728"/>
                </a:cubicBezTo>
                <a:cubicBezTo>
                  <a:pt x="198" y="731"/>
                  <a:pt x="198" y="731"/>
                  <a:pt x="198" y="731"/>
                </a:cubicBezTo>
                <a:cubicBezTo>
                  <a:pt x="198" y="731"/>
                  <a:pt x="198" y="731"/>
                  <a:pt x="198" y="731"/>
                </a:cubicBezTo>
                <a:cubicBezTo>
                  <a:pt x="201" y="734"/>
                  <a:pt x="201" y="734"/>
                  <a:pt x="201" y="734"/>
                </a:cubicBezTo>
                <a:cubicBezTo>
                  <a:pt x="204" y="737"/>
                  <a:pt x="204" y="737"/>
                  <a:pt x="204" y="737"/>
                </a:cubicBezTo>
                <a:cubicBezTo>
                  <a:pt x="205" y="738"/>
                  <a:pt x="205" y="738"/>
                  <a:pt x="205" y="738"/>
                </a:cubicBezTo>
                <a:cubicBezTo>
                  <a:pt x="208" y="740"/>
                  <a:pt x="208" y="740"/>
                  <a:pt x="208" y="740"/>
                </a:cubicBezTo>
                <a:cubicBezTo>
                  <a:pt x="208" y="743"/>
                  <a:pt x="208" y="743"/>
                  <a:pt x="208" y="743"/>
                </a:cubicBezTo>
                <a:cubicBezTo>
                  <a:pt x="208" y="745"/>
                  <a:pt x="208" y="745"/>
                  <a:pt x="208" y="745"/>
                </a:cubicBezTo>
                <a:cubicBezTo>
                  <a:pt x="208" y="745"/>
                  <a:pt x="208" y="745"/>
                  <a:pt x="208" y="745"/>
                </a:cubicBezTo>
                <a:cubicBezTo>
                  <a:pt x="208" y="746"/>
                  <a:pt x="208" y="746"/>
                  <a:pt x="208" y="746"/>
                </a:cubicBezTo>
                <a:cubicBezTo>
                  <a:pt x="208" y="749"/>
                  <a:pt x="208" y="749"/>
                  <a:pt x="208" y="749"/>
                </a:cubicBezTo>
                <a:cubicBezTo>
                  <a:pt x="212" y="752"/>
                  <a:pt x="212" y="752"/>
                  <a:pt x="212" y="752"/>
                </a:cubicBezTo>
                <a:cubicBezTo>
                  <a:pt x="212" y="755"/>
                  <a:pt x="212" y="755"/>
                  <a:pt x="212" y="755"/>
                </a:cubicBezTo>
                <a:cubicBezTo>
                  <a:pt x="211" y="758"/>
                  <a:pt x="211" y="758"/>
                  <a:pt x="211" y="758"/>
                </a:cubicBezTo>
                <a:cubicBezTo>
                  <a:pt x="212" y="761"/>
                  <a:pt x="212" y="761"/>
                  <a:pt x="212" y="761"/>
                </a:cubicBezTo>
                <a:cubicBezTo>
                  <a:pt x="213" y="764"/>
                  <a:pt x="213" y="764"/>
                  <a:pt x="213" y="764"/>
                </a:cubicBezTo>
                <a:cubicBezTo>
                  <a:pt x="216" y="764"/>
                  <a:pt x="216" y="764"/>
                  <a:pt x="216" y="764"/>
                </a:cubicBezTo>
                <a:cubicBezTo>
                  <a:pt x="219" y="763"/>
                  <a:pt x="219" y="763"/>
                  <a:pt x="219" y="763"/>
                </a:cubicBezTo>
                <a:cubicBezTo>
                  <a:pt x="219" y="760"/>
                  <a:pt x="219" y="760"/>
                  <a:pt x="219" y="760"/>
                </a:cubicBezTo>
                <a:cubicBezTo>
                  <a:pt x="223" y="760"/>
                  <a:pt x="223" y="760"/>
                  <a:pt x="223" y="760"/>
                </a:cubicBezTo>
                <a:cubicBezTo>
                  <a:pt x="223" y="760"/>
                  <a:pt x="223" y="760"/>
                  <a:pt x="223" y="760"/>
                </a:cubicBezTo>
                <a:cubicBezTo>
                  <a:pt x="226" y="763"/>
                  <a:pt x="226" y="763"/>
                  <a:pt x="226" y="763"/>
                </a:cubicBezTo>
                <a:cubicBezTo>
                  <a:pt x="228" y="766"/>
                  <a:pt x="228" y="766"/>
                  <a:pt x="228" y="766"/>
                </a:cubicBezTo>
                <a:cubicBezTo>
                  <a:pt x="229" y="767"/>
                  <a:pt x="229" y="767"/>
                  <a:pt x="229" y="767"/>
                </a:cubicBezTo>
                <a:cubicBezTo>
                  <a:pt x="230" y="770"/>
                  <a:pt x="230" y="770"/>
                  <a:pt x="230" y="770"/>
                </a:cubicBezTo>
                <a:cubicBezTo>
                  <a:pt x="233" y="771"/>
                  <a:pt x="233" y="771"/>
                  <a:pt x="233" y="771"/>
                </a:cubicBezTo>
                <a:cubicBezTo>
                  <a:pt x="233" y="771"/>
                  <a:pt x="233" y="771"/>
                  <a:pt x="233" y="771"/>
                </a:cubicBezTo>
                <a:cubicBezTo>
                  <a:pt x="236" y="774"/>
                  <a:pt x="236" y="774"/>
                  <a:pt x="236" y="774"/>
                </a:cubicBezTo>
                <a:cubicBezTo>
                  <a:pt x="239" y="776"/>
                  <a:pt x="239" y="776"/>
                  <a:pt x="239" y="776"/>
                </a:cubicBezTo>
                <a:cubicBezTo>
                  <a:pt x="250" y="771"/>
                  <a:pt x="249" y="782"/>
                  <a:pt x="258" y="781"/>
                </a:cubicBezTo>
                <a:cubicBezTo>
                  <a:pt x="260" y="785"/>
                  <a:pt x="260" y="785"/>
                  <a:pt x="260" y="785"/>
                </a:cubicBezTo>
                <a:cubicBezTo>
                  <a:pt x="260" y="789"/>
                  <a:pt x="260" y="789"/>
                  <a:pt x="260" y="789"/>
                </a:cubicBezTo>
                <a:cubicBezTo>
                  <a:pt x="263" y="789"/>
                  <a:pt x="263" y="789"/>
                  <a:pt x="263" y="789"/>
                </a:cubicBezTo>
                <a:cubicBezTo>
                  <a:pt x="265" y="790"/>
                  <a:pt x="265" y="790"/>
                  <a:pt x="265" y="790"/>
                </a:cubicBezTo>
                <a:cubicBezTo>
                  <a:pt x="267" y="791"/>
                  <a:pt x="269" y="792"/>
                  <a:pt x="271" y="792"/>
                </a:cubicBezTo>
                <a:cubicBezTo>
                  <a:pt x="272" y="793"/>
                  <a:pt x="272" y="793"/>
                  <a:pt x="272" y="793"/>
                </a:cubicBezTo>
                <a:cubicBezTo>
                  <a:pt x="275" y="794"/>
                  <a:pt x="275" y="794"/>
                  <a:pt x="275" y="794"/>
                </a:cubicBezTo>
                <a:cubicBezTo>
                  <a:pt x="277" y="795"/>
                  <a:pt x="277" y="795"/>
                  <a:pt x="277" y="795"/>
                </a:cubicBezTo>
                <a:cubicBezTo>
                  <a:pt x="279" y="796"/>
                  <a:pt x="281" y="798"/>
                  <a:pt x="283" y="799"/>
                </a:cubicBezTo>
                <a:cubicBezTo>
                  <a:pt x="284" y="800"/>
                  <a:pt x="284" y="800"/>
                  <a:pt x="284" y="800"/>
                </a:cubicBezTo>
                <a:cubicBezTo>
                  <a:pt x="287" y="802"/>
                  <a:pt x="287" y="802"/>
                  <a:pt x="287" y="802"/>
                </a:cubicBezTo>
                <a:cubicBezTo>
                  <a:pt x="289" y="805"/>
                  <a:pt x="289" y="805"/>
                  <a:pt x="289" y="805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93" y="809"/>
                  <a:pt x="293" y="809"/>
                  <a:pt x="293" y="809"/>
                </a:cubicBezTo>
                <a:cubicBezTo>
                  <a:pt x="295" y="807"/>
                  <a:pt x="295" y="807"/>
                  <a:pt x="295" y="807"/>
                </a:cubicBezTo>
                <a:cubicBezTo>
                  <a:pt x="297" y="804"/>
                  <a:pt x="297" y="804"/>
                  <a:pt x="297" y="804"/>
                </a:cubicBezTo>
                <a:cubicBezTo>
                  <a:pt x="297" y="804"/>
                  <a:pt x="297" y="804"/>
                  <a:pt x="297" y="804"/>
                </a:cubicBezTo>
                <a:cubicBezTo>
                  <a:pt x="298" y="801"/>
                  <a:pt x="298" y="801"/>
                  <a:pt x="298" y="801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301" y="798"/>
                  <a:pt x="301" y="798"/>
                  <a:pt x="301" y="798"/>
                </a:cubicBezTo>
                <a:cubicBezTo>
                  <a:pt x="303" y="795"/>
                  <a:pt x="303" y="795"/>
                  <a:pt x="303" y="795"/>
                </a:cubicBezTo>
                <a:cubicBezTo>
                  <a:pt x="306" y="796"/>
                  <a:pt x="306" y="796"/>
                  <a:pt x="306" y="796"/>
                </a:cubicBezTo>
                <a:cubicBezTo>
                  <a:pt x="310" y="796"/>
                  <a:pt x="310" y="796"/>
                  <a:pt x="310" y="796"/>
                </a:cubicBezTo>
                <a:cubicBezTo>
                  <a:pt x="313" y="797"/>
                  <a:pt x="313" y="797"/>
                  <a:pt x="313" y="797"/>
                </a:cubicBezTo>
                <a:cubicBezTo>
                  <a:pt x="316" y="797"/>
                  <a:pt x="316" y="797"/>
                  <a:pt x="316" y="797"/>
                </a:cubicBezTo>
                <a:cubicBezTo>
                  <a:pt x="319" y="801"/>
                  <a:pt x="319" y="801"/>
                  <a:pt x="319" y="801"/>
                </a:cubicBezTo>
                <a:cubicBezTo>
                  <a:pt x="321" y="804"/>
                  <a:pt x="321" y="804"/>
                  <a:pt x="321" y="804"/>
                </a:cubicBezTo>
                <a:cubicBezTo>
                  <a:pt x="324" y="807"/>
                  <a:pt x="324" y="807"/>
                  <a:pt x="324" y="807"/>
                </a:cubicBezTo>
                <a:cubicBezTo>
                  <a:pt x="327" y="808"/>
                  <a:pt x="327" y="808"/>
                  <a:pt x="327" y="808"/>
                </a:cubicBezTo>
                <a:cubicBezTo>
                  <a:pt x="330" y="809"/>
                  <a:pt x="330" y="809"/>
                  <a:pt x="330" y="809"/>
                </a:cubicBezTo>
                <a:cubicBezTo>
                  <a:pt x="333" y="811"/>
                  <a:pt x="333" y="811"/>
                  <a:pt x="333" y="811"/>
                </a:cubicBezTo>
                <a:cubicBezTo>
                  <a:pt x="337" y="814"/>
                  <a:pt x="337" y="814"/>
                  <a:pt x="337" y="814"/>
                </a:cubicBezTo>
                <a:cubicBezTo>
                  <a:pt x="340" y="817"/>
                  <a:pt x="340" y="817"/>
                  <a:pt x="340" y="817"/>
                </a:cubicBezTo>
                <a:cubicBezTo>
                  <a:pt x="344" y="820"/>
                  <a:pt x="344" y="820"/>
                  <a:pt x="344" y="820"/>
                </a:cubicBezTo>
                <a:cubicBezTo>
                  <a:pt x="346" y="820"/>
                  <a:pt x="346" y="820"/>
                  <a:pt x="346" y="820"/>
                </a:cubicBezTo>
                <a:cubicBezTo>
                  <a:pt x="349" y="821"/>
                  <a:pt x="349" y="821"/>
                  <a:pt x="349" y="821"/>
                </a:cubicBezTo>
                <a:cubicBezTo>
                  <a:pt x="353" y="824"/>
                  <a:pt x="353" y="824"/>
                  <a:pt x="353" y="824"/>
                </a:cubicBezTo>
                <a:cubicBezTo>
                  <a:pt x="355" y="823"/>
                  <a:pt x="355" y="823"/>
                  <a:pt x="355" y="823"/>
                </a:cubicBezTo>
                <a:cubicBezTo>
                  <a:pt x="358" y="824"/>
                  <a:pt x="360" y="826"/>
                  <a:pt x="361" y="829"/>
                </a:cubicBezTo>
                <a:cubicBezTo>
                  <a:pt x="363" y="831"/>
                  <a:pt x="365" y="833"/>
                  <a:pt x="367" y="835"/>
                </a:cubicBezTo>
                <a:cubicBezTo>
                  <a:pt x="367" y="835"/>
                  <a:pt x="368" y="836"/>
                  <a:pt x="368" y="836"/>
                </a:cubicBezTo>
                <a:cubicBezTo>
                  <a:pt x="371" y="839"/>
                  <a:pt x="371" y="839"/>
                  <a:pt x="371" y="839"/>
                </a:cubicBezTo>
                <a:cubicBezTo>
                  <a:pt x="372" y="839"/>
                  <a:pt x="372" y="839"/>
                  <a:pt x="372" y="839"/>
                </a:cubicBezTo>
                <a:cubicBezTo>
                  <a:pt x="375" y="836"/>
                  <a:pt x="375" y="836"/>
                  <a:pt x="375" y="836"/>
                </a:cubicBezTo>
                <a:cubicBezTo>
                  <a:pt x="378" y="835"/>
                  <a:pt x="378" y="835"/>
                  <a:pt x="378" y="835"/>
                </a:cubicBezTo>
                <a:cubicBezTo>
                  <a:pt x="381" y="834"/>
                  <a:pt x="381" y="834"/>
                  <a:pt x="381" y="834"/>
                </a:cubicBezTo>
                <a:cubicBezTo>
                  <a:pt x="383" y="835"/>
                  <a:pt x="383" y="835"/>
                  <a:pt x="383" y="835"/>
                </a:cubicBezTo>
                <a:cubicBezTo>
                  <a:pt x="386" y="837"/>
                  <a:pt x="386" y="837"/>
                  <a:pt x="386" y="837"/>
                </a:cubicBezTo>
                <a:cubicBezTo>
                  <a:pt x="387" y="840"/>
                  <a:pt x="387" y="840"/>
                  <a:pt x="387" y="840"/>
                </a:cubicBezTo>
                <a:cubicBezTo>
                  <a:pt x="390" y="843"/>
                  <a:pt x="390" y="843"/>
                  <a:pt x="390" y="843"/>
                </a:cubicBezTo>
                <a:cubicBezTo>
                  <a:pt x="390" y="846"/>
                  <a:pt x="390" y="846"/>
                  <a:pt x="390" y="846"/>
                </a:cubicBezTo>
                <a:cubicBezTo>
                  <a:pt x="390" y="847"/>
                  <a:pt x="390" y="847"/>
                  <a:pt x="390" y="847"/>
                </a:cubicBezTo>
                <a:cubicBezTo>
                  <a:pt x="397" y="850"/>
                  <a:pt x="397" y="850"/>
                  <a:pt x="397" y="850"/>
                </a:cubicBezTo>
                <a:cubicBezTo>
                  <a:pt x="399" y="854"/>
                  <a:pt x="399" y="854"/>
                  <a:pt x="399" y="854"/>
                </a:cubicBezTo>
                <a:cubicBezTo>
                  <a:pt x="403" y="854"/>
                  <a:pt x="403" y="854"/>
                  <a:pt x="403" y="854"/>
                </a:cubicBezTo>
                <a:cubicBezTo>
                  <a:pt x="406" y="856"/>
                  <a:pt x="406" y="856"/>
                  <a:pt x="406" y="856"/>
                </a:cubicBezTo>
                <a:cubicBezTo>
                  <a:pt x="409" y="858"/>
                  <a:pt x="409" y="858"/>
                  <a:pt x="409" y="858"/>
                </a:cubicBezTo>
                <a:cubicBezTo>
                  <a:pt x="412" y="860"/>
                  <a:pt x="412" y="860"/>
                  <a:pt x="412" y="860"/>
                </a:cubicBezTo>
                <a:cubicBezTo>
                  <a:pt x="415" y="859"/>
                  <a:pt x="415" y="859"/>
                  <a:pt x="415" y="859"/>
                </a:cubicBezTo>
                <a:cubicBezTo>
                  <a:pt x="415" y="859"/>
                  <a:pt x="415" y="859"/>
                  <a:pt x="415" y="859"/>
                </a:cubicBezTo>
                <a:cubicBezTo>
                  <a:pt x="418" y="857"/>
                  <a:pt x="418" y="857"/>
                  <a:pt x="418" y="857"/>
                </a:cubicBezTo>
                <a:cubicBezTo>
                  <a:pt x="421" y="861"/>
                  <a:pt x="421" y="861"/>
                  <a:pt x="421" y="861"/>
                </a:cubicBezTo>
                <a:cubicBezTo>
                  <a:pt x="419" y="863"/>
                  <a:pt x="419" y="863"/>
                  <a:pt x="419" y="863"/>
                </a:cubicBezTo>
                <a:cubicBezTo>
                  <a:pt x="420" y="867"/>
                  <a:pt x="420" y="867"/>
                  <a:pt x="420" y="867"/>
                </a:cubicBezTo>
                <a:cubicBezTo>
                  <a:pt x="420" y="867"/>
                  <a:pt x="420" y="867"/>
                  <a:pt x="420" y="867"/>
                </a:cubicBezTo>
                <a:cubicBezTo>
                  <a:pt x="423" y="868"/>
                  <a:pt x="423" y="868"/>
                  <a:pt x="423" y="868"/>
                </a:cubicBezTo>
                <a:cubicBezTo>
                  <a:pt x="427" y="870"/>
                  <a:pt x="427" y="870"/>
                  <a:pt x="427" y="870"/>
                </a:cubicBezTo>
                <a:cubicBezTo>
                  <a:pt x="429" y="869"/>
                  <a:pt x="429" y="869"/>
                  <a:pt x="429" y="869"/>
                </a:cubicBezTo>
                <a:cubicBezTo>
                  <a:pt x="433" y="869"/>
                  <a:pt x="433" y="869"/>
                  <a:pt x="433" y="869"/>
                </a:cubicBezTo>
                <a:cubicBezTo>
                  <a:pt x="436" y="870"/>
                  <a:pt x="436" y="870"/>
                  <a:pt x="436" y="870"/>
                </a:cubicBezTo>
                <a:cubicBezTo>
                  <a:pt x="438" y="867"/>
                  <a:pt x="438" y="867"/>
                  <a:pt x="438" y="867"/>
                </a:cubicBezTo>
                <a:cubicBezTo>
                  <a:pt x="439" y="870"/>
                  <a:pt x="439" y="870"/>
                  <a:pt x="439" y="870"/>
                </a:cubicBezTo>
                <a:cubicBezTo>
                  <a:pt x="443" y="873"/>
                  <a:pt x="443" y="873"/>
                  <a:pt x="443" y="873"/>
                </a:cubicBezTo>
                <a:cubicBezTo>
                  <a:pt x="446" y="876"/>
                  <a:pt x="446" y="876"/>
                  <a:pt x="446" y="876"/>
                </a:cubicBezTo>
                <a:cubicBezTo>
                  <a:pt x="447" y="879"/>
                  <a:pt x="447" y="879"/>
                  <a:pt x="447" y="879"/>
                </a:cubicBezTo>
                <a:cubicBezTo>
                  <a:pt x="448" y="879"/>
                  <a:pt x="448" y="879"/>
                  <a:pt x="448" y="879"/>
                </a:cubicBezTo>
                <a:cubicBezTo>
                  <a:pt x="448" y="882"/>
                  <a:pt x="448" y="882"/>
                  <a:pt x="448" y="882"/>
                </a:cubicBezTo>
                <a:cubicBezTo>
                  <a:pt x="451" y="883"/>
                  <a:pt x="451" y="883"/>
                  <a:pt x="451" y="883"/>
                </a:cubicBezTo>
                <a:cubicBezTo>
                  <a:pt x="452" y="880"/>
                  <a:pt x="452" y="880"/>
                  <a:pt x="452" y="880"/>
                </a:cubicBezTo>
                <a:cubicBezTo>
                  <a:pt x="451" y="876"/>
                  <a:pt x="451" y="876"/>
                  <a:pt x="451" y="876"/>
                </a:cubicBezTo>
                <a:cubicBezTo>
                  <a:pt x="453" y="873"/>
                  <a:pt x="453" y="873"/>
                  <a:pt x="453" y="873"/>
                </a:cubicBezTo>
                <a:cubicBezTo>
                  <a:pt x="454" y="877"/>
                  <a:pt x="454" y="877"/>
                  <a:pt x="454" y="877"/>
                </a:cubicBezTo>
                <a:cubicBezTo>
                  <a:pt x="458" y="879"/>
                  <a:pt x="458" y="879"/>
                  <a:pt x="458" y="879"/>
                </a:cubicBezTo>
                <a:cubicBezTo>
                  <a:pt x="461" y="881"/>
                  <a:pt x="461" y="881"/>
                  <a:pt x="461" y="881"/>
                </a:cubicBezTo>
                <a:cubicBezTo>
                  <a:pt x="464" y="881"/>
                  <a:pt x="464" y="881"/>
                  <a:pt x="464" y="881"/>
                </a:cubicBezTo>
                <a:cubicBezTo>
                  <a:pt x="465" y="881"/>
                  <a:pt x="465" y="881"/>
                  <a:pt x="465" y="881"/>
                </a:cubicBezTo>
                <a:cubicBezTo>
                  <a:pt x="465" y="877"/>
                  <a:pt x="465" y="877"/>
                  <a:pt x="465" y="877"/>
                </a:cubicBezTo>
                <a:cubicBezTo>
                  <a:pt x="468" y="875"/>
                  <a:pt x="468" y="875"/>
                  <a:pt x="468" y="875"/>
                </a:cubicBezTo>
                <a:cubicBezTo>
                  <a:pt x="471" y="878"/>
                  <a:pt x="471" y="878"/>
                  <a:pt x="471" y="878"/>
                </a:cubicBezTo>
                <a:cubicBezTo>
                  <a:pt x="474" y="879"/>
                  <a:pt x="474" y="879"/>
                  <a:pt x="474" y="879"/>
                </a:cubicBezTo>
                <a:cubicBezTo>
                  <a:pt x="478" y="881"/>
                  <a:pt x="478" y="881"/>
                  <a:pt x="478" y="881"/>
                </a:cubicBezTo>
                <a:cubicBezTo>
                  <a:pt x="481" y="881"/>
                  <a:pt x="481" y="881"/>
                  <a:pt x="481" y="881"/>
                </a:cubicBezTo>
                <a:cubicBezTo>
                  <a:pt x="484" y="885"/>
                  <a:pt x="484" y="885"/>
                  <a:pt x="484" y="885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91" y="884"/>
                  <a:pt x="491" y="884"/>
                  <a:pt x="491" y="884"/>
                </a:cubicBezTo>
                <a:cubicBezTo>
                  <a:pt x="492" y="886"/>
                  <a:pt x="492" y="886"/>
                  <a:pt x="492" y="886"/>
                </a:cubicBezTo>
                <a:cubicBezTo>
                  <a:pt x="495" y="885"/>
                  <a:pt x="495" y="885"/>
                  <a:pt x="495" y="885"/>
                </a:cubicBezTo>
                <a:cubicBezTo>
                  <a:pt x="499" y="885"/>
                  <a:pt x="499" y="885"/>
                  <a:pt x="499" y="885"/>
                </a:cubicBezTo>
                <a:cubicBezTo>
                  <a:pt x="500" y="885"/>
                  <a:pt x="500" y="885"/>
                  <a:pt x="500" y="885"/>
                </a:cubicBezTo>
                <a:cubicBezTo>
                  <a:pt x="503" y="885"/>
                  <a:pt x="503" y="885"/>
                  <a:pt x="503" y="885"/>
                </a:cubicBezTo>
                <a:cubicBezTo>
                  <a:pt x="506" y="883"/>
                  <a:pt x="506" y="883"/>
                  <a:pt x="506" y="883"/>
                </a:cubicBezTo>
                <a:cubicBezTo>
                  <a:pt x="510" y="883"/>
                  <a:pt x="510" y="883"/>
                  <a:pt x="510" y="883"/>
                </a:cubicBezTo>
                <a:cubicBezTo>
                  <a:pt x="513" y="884"/>
                  <a:pt x="513" y="884"/>
                  <a:pt x="513" y="884"/>
                </a:cubicBezTo>
                <a:cubicBezTo>
                  <a:pt x="513" y="881"/>
                  <a:pt x="513" y="881"/>
                  <a:pt x="513" y="881"/>
                </a:cubicBezTo>
                <a:cubicBezTo>
                  <a:pt x="516" y="880"/>
                  <a:pt x="516" y="880"/>
                  <a:pt x="516" y="880"/>
                </a:cubicBezTo>
                <a:cubicBezTo>
                  <a:pt x="519" y="880"/>
                  <a:pt x="519" y="880"/>
                  <a:pt x="519" y="880"/>
                </a:cubicBezTo>
                <a:cubicBezTo>
                  <a:pt x="521" y="879"/>
                  <a:pt x="521" y="879"/>
                  <a:pt x="521" y="879"/>
                </a:cubicBezTo>
                <a:cubicBezTo>
                  <a:pt x="524" y="877"/>
                  <a:pt x="524" y="877"/>
                  <a:pt x="524" y="877"/>
                </a:cubicBezTo>
                <a:cubicBezTo>
                  <a:pt x="528" y="876"/>
                  <a:pt x="528" y="876"/>
                  <a:pt x="528" y="876"/>
                </a:cubicBezTo>
                <a:cubicBezTo>
                  <a:pt x="530" y="877"/>
                  <a:pt x="530" y="877"/>
                  <a:pt x="530" y="877"/>
                </a:cubicBezTo>
                <a:cubicBezTo>
                  <a:pt x="533" y="879"/>
                  <a:pt x="533" y="879"/>
                  <a:pt x="533" y="879"/>
                </a:cubicBezTo>
                <a:cubicBezTo>
                  <a:pt x="534" y="882"/>
                  <a:pt x="534" y="882"/>
                  <a:pt x="534" y="882"/>
                </a:cubicBezTo>
                <a:cubicBezTo>
                  <a:pt x="535" y="885"/>
                  <a:pt x="535" y="885"/>
                  <a:pt x="535" y="885"/>
                </a:cubicBezTo>
                <a:cubicBezTo>
                  <a:pt x="535" y="888"/>
                  <a:pt x="535" y="888"/>
                  <a:pt x="535" y="888"/>
                </a:cubicBezTo>
                <a:cubicBezTo>
                  <a:pt x="535" y="891"/>
                  <a:pt x="535" y="891"/>
                  <a:pt x="535" y="891"/>
                </a:cubicBezTo>
                <a:cubicBezTo>
                  <a:pt x="534" y="894"/>
                  <a:pt x="534" y="894"/>
                  <a:pt x="534" y="894"/>
                </a:cubicBezTo>
                <a:cubicBezTo>
                  <a:pt x="534" y="897"/>
                  <a:pt x="534" y="897"/>
                  <a:pt x="534" y="897"/>
                </a:cubicBezTo>
                <a:cubicBezTo>
                  <a:pt x="536" y="900"/>
                  <a:pt x="536" y="900"/>
                  <a:pt x="536" y="900"/>
                </a:cubicBezTo>
                <a:cubicBezTo>
                  <a:pt x="537" y="901"/>
                  <a:pt x="537" y="901"/>
                  <a:pt x="537" y="901"/>
                </a:cubicBezTo>
                <a:cubicBezTo>
                  <a:pt x="540" y="903"/>
                  <a:pt x="540" y="903"/>
                  <a:pt x="540" y="903"/>
                </a:cubicBezTo>
                <a:cubicBezTo>
                  <a:pt x="540" y="900"/>
                  <a:pt x="540" y="900"/>
                  <a:pt x="540" y="900"/>
                </a:cubicBezTo>
                <a:cubicBezTo>
                  <a:pt x="540" y="897"/>
                  <a:pt x="540" y="897"/>
                  <a:pt x="540" y="897"/>
                </a:cubicBezTo>
                <a:cubicBezTo>
                  <a:pt x="543" y="895"/>
                  <a:pt x="543" y="895"/>
                  <a:pt x="543" y="895"/>
                </a:cubicBezTo>
                <a:cubicBezTo>
                  <a:pt x="544" y="893"/>
                  <a:pt x="544" y="893"/>
                  <a:pt x="544" y="893"/>
                </a:cubicBezTo>
                <a:cubicBezTo>
                  <a:pt x="545" y="890"/>
                  <a:pt x="545" y="890"/>
                  <a:pt x="545" y="890"/>
                </a:cubicBezTo>
                <a:cubicBezTo>
                  <a:pt x="546" y="887"/>
                  <a:pt x="546" y="887"/>
                  <a:pt x="546" y="887"/>
                </a:cubicBezTo>
                <a:cubicBezTo>
                  <a:pt x="549" y="884"/>
                  <a:pt x="549" y="884"/>
                  <a:pt x="549" y="884"/>
                </a:cubicBezTo>
                <a:cubicBezTo>
                  <a:pt x="549" y="884"/>
                  <a:pt x="549" y="884"/>
                  <a:pt x="549" y="884"/>
                </a:cubicBezTo>
                <a:cubicBezTo>
                  <a:pt x="550" y="881"/>
                  <a:pt x="550" y="881"/>
                  <a:pt x="550" y="881"/>
                </a:cubicBezTo>
                <a:cubicBezTo>
                  <a:pt x="552" y="878"/>
                  <a:pt x="552" y="878"/>
                  <a:pt x="552" y="878"/>
                </a:cubicBezTo>
                <a:cubicBezTo>
                  <a:pt x="553" y="877"/>
                  <a:pt x="553" y="877"/>
                  <a:pt x="553" y="877"/>
                </a:cubicBezTo>
                <a:cubicBezTo>
                  <a:pt x="556" y="873"/>
                  <a:pt x="556" y="873"/>
                  <a:pt x="556" y="873"/>
                </a:cubicBezTo>
                <a:cubicBezTo>
                  <a:pt x="559" y="873"/>
                  <a:pt x="559" y="873"/>
                  <a:pt x="559" y="873"/>
                </a:cubicBezTo>
                <a:cubicBezTo>
                  <a:pt x="561" y="870"/>
                  <a:pt x="561" y="870"/>
                  <a:pt x="561" y="870"/>
                </a:cubicBezTo>
                <a:cubicBezTo>
                  <a:pt x="564" y="869"/>
                  <a:pt x="564" y="869"/>
                  <a:pt x="564" y="869"/>
                </a:cubicBezTo>
                <a:cubicBezTo>
                  <a:pt x="566" y="868"/>
                  <a:pt x="566" y="868"/>
                  <a:pt x="566" y="868"/>
                </a:cubicBezTo>
                <a:cubicBezTo>
                  <a:pt x="566" y="868"/>
                  <a:pt x="566" y="868"/>
                  <a:pt x="566" y="868"/>
                </a:cubicBezTo>
                <a:cubicBezTo>
                  <a:pt x="569" y="868"/>
                  <a:pt x="569" y="868"/>
                  <a:pt x="569" y="868"/>
                </a:cubicBezTo>
                <a:cubicBezTo>
                  <a:pt x="571" y="869"/>
                  <a:pt x="571" y="869"/>
                  <a:pt x="571" y="869"/>
                </a:cubicBezTo>
                <a:cubicBezTo>
                  <a:pt x="574" y="869"/>
                  <a:pt x="574" y="869"/>
                  <a:pt x="574" y="869"/>
                </a:cubicBezTo>
                <a:cubicBezTo>
                  <a:pt x="577" y="870"/>
                  <a:pt x="577" y="870"/>
                  <a:pt x="577" y="870"/>
                </a:cubicBezTo>
                <a:cubicBezTo>
                  <a:pt x="578" y="873"/>
                  <a:pt x="578" y="873"/>
                  <a:pt x="578" y="873"/>
                </a:cubicBezTo>
                <a:cubicBezTo>
                  <a:pt x="578" y="876"/>
                  <a:pt x="578" y="876"/>
                  <a:pt x="578" y="876"/>
                </a:cubicBezTo>
                <a:cubicBezTo>
                  <a:pt x="581" y="877"/>
                  <a:pt x="581" y="877"/>
                  <a:pt x="581" y="877"/>
                </a:cubicBezTo>
                <a:cubicBezTo>
                  <a:pt x="586" y="877"/>
                  <a:pt x="586" y="877"/>
                  <a:pt x="586" y="877"/>
                </a:cubicBezTo>
                <a:cubicBezTo>
                  <a:pt x="589" y="876"/>
                  <a:pt x="589" y="876"/>
                  <a:pt x="589" y="876"/>
                </a:cubicBezTo>
                <a:cubicBezTo>
                  <a:pt x="592" y="877"/>
                  <a:pt x="592" y="877"/>
                  <a:pt x="592" y="877"/>
                </a:cubicBezTo>
                <a:cubicBezTo>
                  <a:pt x="595" y="877"/>
                  <a:pt x="595" y="877"/>
                  <a:pt x="595" y="877"/>
                </a:cubicBezTo>
                <a:cubicBezTo>
                  <a:pt x="598" y="880"/>
                  <a:pt x="598" y="880"/>
                  <a:pt x="598" y="880"/>
                </a:cubicBezTo>
                <a:cubicBezTo>
                  <a:pt x="598" y="880"/>
                  <a:pt x="598" y="880"/>
                  <a:pt x="598" y="880"/>
                </a:cubicBezTo>
                <a:cubicBezTo>
                  <a:pt x="599" y="880"/>
                  <a:pt x="599" y="880"/>
                  <a:pt x="599" y="880"/>
                </a:cubicBezTo>
                <a:cubicBezTo>
                  <a:pt x="601" y="880"/>
                  <a:pt x="601" y="880"/>
                  <a:pt x="601" y="880"/>
                </a:cubicBezTo>
                <a:cubicBezTo>
                  <a:pt x="603" y="877"/>
                  <a:pt x="603" y="877"/>
                  <a:pt x="603" y="877"/>
                </a:cubicBezTo>
                <a:cubicBezTo>
                  <a:pt x="606" y="876"/>
                  <a:pt x="606" y="876"/>
                  <a:pt x="606" y="876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612" y="879"/>
                  <a:pt x="612" y="879"/>
                  <a:pt x="612" y="879"/>
                </a:cubicBezTo>
                <a:cubicBezTo>
                  <a:pt x="612" y="879"/>
                  <a:pt x="612" y="879"/>
                  <a:pt x="612" y="879"/>
                </a:cubicBezTo>
                <a:cubicBezTo>
                  <a:pt x="615" y="880"/>
                  <a:pt x="615" y="880"/>
                  <a:pt x="615" y="880"/>
                </a:cubicBezTo>
                <a:cubicBezTo>
                  <a:pt x="618" y="881"/>
                  <a:pt x="618" y="881"/>
                  <a:pt x="618" y="881"/>
                </a:cubicBezTo>
                <a:cubicBezTo>
                  <a:pt x="618" y="884"/>
                  <a:pt x="618" y="884"/>
                  <a:pt x="618" y="884"/>
                </a:cubicBezTo>
                <a:cubicBezTo>
                  <a:pt x="618" y="887"/>
                  <a:pt x="618" y="887"/>
                  <a:pt x="618" y="887"/>
                </a:cubicBezTo>
                <a:cubicBezTo>
                  <a:pt x="622" y="887"/>
                  <a:pt x="622" y="887"/>
                  <a:pt x="622" y="887"/>
                </a:cubicBezTo>
                <a:cubicBezTo>
                  <a:pt x="625" y="888"/>
                  <a:pt x="625" y="888"/>
                  <a:pt x="625" y="888"/>
                </a:cubicBezTo>
                <a:cubicBezTo>
                  <a:pt x="626" y="888"/>
                  <a:pt x="626" y="888"/>
                  <a:pt x="626" y="888"/>
                </a:cubicBezTo>
                <a:cubicBezTo>
                  <a:pt x="629" y="888"/>
                  <a:pt x="629" y="888"/>
                  <a:pt x="629" y="888"/>
                </a:cubicBezTo>
                <a:cubicBezTo>
                  <a:pt x="632" y="886"/>
                  <a:pt x="632" y="886"/>
                  <a:pt x="632" y="886"/>
                </a:cubicBezTo>
                <a:cubicBezTo>
                  <a:pt x="635" y="886"/>
                  <a:pt x="635" y="886"/>
                  <a:pt x="635" y="886"/>
                </a:cubicBezTo>
                <a:cubicBezTo>
                  <a:pt x="638" y="886"/>
                  <a:pt x="638" y="886"/>
                  <a:pt x="638" y="886"/>
                </a:cubicBezTo>
                <a:cubicBezTo>
                  <a:pt x="644" y="884"/>
                  <a:pt x="644" y="884"/>
                  <a:pt x="644" y="884"/>
                </a:cubicBezTo>
                <a:cubicBezTo>
                  <a:pt x="647" y="881"/>
                  <a:pt x="647" y="881"/>
                  <a:pt x="647" y="881"/>
                </a:cubicBezTo>
                <a:cubicBezTo>
                  <a:pt x="648" y="879"/>
                  <a:pt x="648" y="879"/>
                  <a:pt x="648" y="879"/>
                </a:cubicBezTo>
                <a:cubicBezTo>
                  <a:pt x="646" y="876"/>
                  <a:pt x="646" y="876"/>
                  <a:pt x="646" y="876"/>
                </a:cubicBezTo>
                <a:cubicBezTo>
                  <a:pt x="649" y="873"/>
                  <a:pt x="649" y="873"/>
                  <a:pt x="649" y="873"/>
                </a:cubicBezTo>
                <a:cubicBezTo>
                  <a:pt x="652" y="872"/>
                  <a:pt x="652" y="872"/>
                  <a:pt x="652" y="872"/>
                </a:cubicBezTo>
                <a:cubicBezTo>
                  <a:pt x="653" y="870"/>
                  <a:pt x="653" y="870"/>
                  <a:pt x="653" y="870"/>
                </a:cubicBezTo>
                <a:cubicBezTo>
                  <a:pt x="656" y="868"/>
                  <a:pt x="656" y="868"/>
                  <a:pt x="656" y="868"/>
                </a:cubicBezTo>
                <a:cubicBezTo>
                  <a:pt x="657" y="866"/>
                  <a:pt x="657" y="866"/>
                  <a:pt x="657" y="866"/>
                </a:cubicBezTo>
                <a:cubicBezTo>
                  <a:pt x="658" y="865"/>
                  <a:pt x="658" y="865"/>
                  <a:pt x="658" y="865"/>
                </a:cubicBezTo>
                <a:cubicBezTo>
                  <a:pt x="659" y="864"/>
                  <a:pt x="659" y="864"/>
                  <a:pt x="659" y="864"/>
                </a:cubicBezTo>
                <a:cubicBezTo>
                  <a:pt x="659" y="861"/>
                  <a:pt x="659" y="861"/>
                  <a:pt x="659" y="861"/>
                </a:cubicBezTo>
                <a:cubicBezTo>
                  <a:pt x="659" y="858"/>
                  <a:pt x="659" y="858"/>
                  <a:pt x="659" y="858"/>
                </a:cubicBezTo>
                <a:cubicBezTo>
                  <a:pt x="662" y="856"/>
                  <a:pt x="662" y="856"/>
                  <a:pt x="662" y="856"/>
                </a:cubicBezTo>
                <a:cubicBezTo>
                  <a:pt x="664" y="856"/>
                  <a:pt x="664" y="856"/>
                  <a:pt x="664" y="856"/>
                </a:cubicBezTo>
                <a:cubicBezTo>
                  <a:pt x="667" y="855"/>
                  <a:pt x="667" y="855"/>
                  <a:pt x="667" y="855"/>
                </a:cubicBezTo>
                <a:cubicBezTo>
                  <a:pt x="670" y="855"/>
                  <a:pt x="670" y="855"/>
                  <a:pt x="670" y="855"/>
                </a:cubicBezTo>
                <a:cubicBezTo>
                  <a:pt x="676" y="853"/>
                  <a:pt x="676" y="853"/>
                  <a:pt x="676" y="853"/>
                </a:cubicBezTo>
                <a:cubicBezTo>
                  <a:pt x="679" y="851"/>
                  <a:pt x="679" y="851"/>
                  <a:pt x="679" y="851"/>
                </a:cubicBezTo>
                <a:cubicBezTo>
                  <a:pt x="680" y="850"/>
                  <a:pt x="680" y="850"/>
                  <a:pt x="680" y="850"/>
                </a:cubicBezTo>
                <a:cubicBezTo>
                  <a:pt x="681" y="847"/>
                  <a:pt x="681" y="847"/>
                  <a:pt x="681" y="847"/>
                </a:cubicBezTo>
                <a:cubicBezTo>
                  <a:pt x="684" y="845"/>
                  <a:pt x="684" y="845"/>
                  <a:pt x="684" y="845"/>
                </a:cubicBezTo>
                <a:cubicBezTo>
                  <a:pt x="685" y="842"/>
                  <a:pt x="685" y="842"/>
                  <a:pt x="685" y="842"/>
                </a:cubicBezTo>
                <a:cubicBezTo>
                  <a:pt x="685" y="841"/>
                  <a:pt x="685" y="841"/>
                  <a:pt x="685" y="841"/>
                </a:cubicBezTo>
                <a:cubicBezTo>
                  <a:pt x="688" y="839"/>
                  <a:pt x="688" y="839"/>
                  <a:pt x="688" y="839"/>
                </a:cubicBezTo>
                <a:cubicBezTo>
                  <a:pt x="691" y="837"/>
                  <a:pt x="691" y="837"/>
                  <a:pt x="691" y="837"/>
                </a:cubicBezTo>
                <a:cubicBezTo>
                  <a:pt x="694" y="836"/>
                  <a:pt x="694" y="836"/>
                  <a:pt x="694" y="836"/>
                </a:cubicBezTo>
                <a:cubicBezTo>
                  <a:pt x="696" y="833"/>
                  <a:pt x="696" y="833"/>
                  <a:pt x="696" y="833"/>
                </a:cubicBezTo>
                <a:cubicBezTo>
                  <a:pt x="699" y="834"/>
                  <a:pt x="699" y="834"/>
                  <a:pt x="699" y="834"/>
                </a:cubicBezTo>
                <a:cubicBezTo>
                  <a:pt x="701" y="837"/>
                  <a:pt x="701" y="837"/>
                  <a:pt x="701" y="837"/>
                </a:cubicBezTo>
                <a:cubicBezTo>
                  <a:pt x="705" y="838"/>
                  <a:pt x="705" y="838"/>
                  <a:pt x="705" y="838"/>
                </a:cubicBezTo>
                <a:cubicBezTo>
                  <a:pt x="707" y="839"/>
                  <a:pt x="707" y="839"/>
                  <a:pt x="707" y="839"/>
                </a:cubicBezTo>
                <a:cubicBezTo>
                  <a:pt x="708" y="840"/>
                  <a:pt x="708" y="840"/>
                  <a:pt x="708" y="840"/>
                </a:cubicBezTo>
                <a:cubicBezTo>
                  <a:pt x="708" y="840"/>
                  <a:pt x="708" y="840"/>
                  <a:pt x="708" y="840"/>
                </a:cubicBezTo>
                <a:cubicBezTo>
                  <a:pt x="708" y="839"/>
                  <a:pt x="708" y="839"/>
                  <a:pt x="708" y="839"/>
                </a:cubicBezTo>
                <a:cubicBezTo>
                  <a:pt x="707" y="838"/>
                  <a:pt x="707" y="838"/>
                  <a:pt x="707" y="838"/>
                </a:cubicBezTo>
                <a:cubicBezTo>
                  <a:pt x="708" y="839"/>
                  <a:pt x="708" y="839"/>
                  <a:pt x="708" y="839"/>
                </a:cubicBezTo>
                <a:cubicBezTo>
                  <a:pt x="711" y="839"/>
                  <a:pt x="711" y="839"/>
                  <a:pt x="711" y="839"/>
                </a:cubicBezTo>
                <a:cubicBezTo>
                  <a:pt x="714" y="841"/>
                  <a:pt x="714" y="841"/>
                  <a:pt x="714" y="841"/>
                </a:cubicBezTo>
                <a:cubicBezTo>
                  <a:pt x="717" y="842"/>
                  <a:pt x="717" y="842"/>
                  <a:pt x="717" y="842"/>
                </a:cubicBezTo>
                <a:cubicBezTo>
                  <a:pt x="720" y="843"/>
                  <a:pt x="720" y="843"/>
                  <a:pt x="720" y="843"/>
                </a:cubicBezTo>
                <a:cubicBezTo>
                  <a:pt x="723" y="842"/>
                  <a:pt x="723" y="842"/>
                  <a:pt x="723" y="842"/>
                </a:cubicBezTo>
                <a:cubicBezTo>
                  <a:pt x="724" y="839"/>
                  <a:pt x="724" y="839"/>
                  <a:pt x="724" y="839"/>
                </a:cubicBezTo>
                <a:cubicBezTo>
                  <a:pt x="725" y="836"/>
                  <a:pt x="725" y="836"/>
                  <a:pt x="725" y="836"/>
                </a:cubicBezTo>
                <a:cubicBezTo>
                  <a:pt x="727" y="834"/>
                  <a:pt x="727" y="834"/>
                  <a:pt x="727" y="834"/>
                </a:cubicBezTo>
                <a:cubicBezTo>
                  <a:pt x="730" y="832"/>
                  <a:pt x="730" y="832"/>
                  <a:pt x="730" y="832"/>
                </a:cubicBezTo>
                <a:cubicBezTo>
                  <a:pt x="732" y="830"/>
                  <a:pt x="732" y="830"/>
                  <a:pt x="732" y="830"/>
                </a:cubicBezTo>
                <a:cubicBezTo>
                  <a:pt x="735" y="830"/>
                  <a:pt x="735" y="830"/>
                  <a:pt x="735" y="830"/>
                </a:cubicBezTo>
                <a:cubicBezTo>
                  <a:pt x="738" y="828"/>
                  <a:pt x="738" y="828"/>
                  <a:pt x="738" y="828"/>
                </a:cubicBezTo>
                <a:cubicBezTo>
                  <a:pt x="741" y="831"/>
                  <a:pt x="741" y="831"/>
                  <a:pt x="741" y="831"/>
                </a:cubicBezTo>
                <a:cubicBezTo>
                  <a:pt x="741" y="832"/>
                  <a:pt x="741" y="832"/>
                  <a:pt x="741" y="832"/>
                </a:cubicBezTo>
                <a:cubicBezTo>
                  <a:pt x="743" y="835"/>
                  <a:pt x="743" y="835"/>
                  <a:pt x="743" y="835"/>
                </a:cubicBezTo>
                <a:cubicBezTo>
                  <a:pt x="746" y="835"/>
                  <a:pt x="746" y="835"/>
                  <a:pt x="746" y="835"/>
                </a:cubicBezTo>
                <a:cubicBezTo>
                  <a:pt x="748" y="837"/>
                  <a:pt x="748" y="837"/>
                  <a:pt x="748" y="837"/>
                </a:cubicBezTo>
                <a:cubicBezTo>
                  <a:pt x="745" y="839"/>
                  <a:pt x="745" y="839"/>
                  <a:pt x="745" y="839"/>
                </a:cubicBezTo>
                <a:cubicBezTo>
                  <a:pt x="742" y="841"/>
                  <a:pt x="742" y="841"/>
                  <a:pt x="742" y="841"/>
                </a:cubicBezTo>
                <a:cubicBezTo>
                  <a:pt x="744" y="844"/>
                  <a:pt x="744" y="844"/>
                  <a:pt x="744" y="844"/>
                </a:cubicBezTo>
                <a:cubicBezTo>
                  <a:pt x="744" y="845"/>
                  <a:pt x="744" y="845"/>
                  <a:pt x="744" y="845"/>
                </a:cubicBezTo>
                <a:cubicBezTo>
                  <a:pt x="747" y="845"/>
                  <a:pt x="747" y="845"/>
                  <a:pt x="747" y="845"/>
                </a:cubicBezTo>
                <a:cubicBezTo>
                  <a:pt x="750" y="843"/>
                  <a:pt x="750" y="843"/>
                  <a:pt x="750" y="843"/>
                </a:cubicBezTo>
                <a:cubicBezTo>
                  <a:pt x="753" y="842"/>
                  <a:pt x="753" y="842"/>
                  <a:pt x="753" y="842"/>
                </a:cubicBezTo>
                <a:cubicBezTo>
                  <a:pt x="754" y="842"/>
                  <a:pt x="754" y="842"/>
                  <a:pt x="754" y="842"/>
                </a:cubicBezTo>
                <a:cubicBezTo>
                  <a:pt x="753" y="845"/>
                  <a:pt x="753" y="845"/>
                  <a:pt x="753" y="845"/>
                </a:cubicBezTo>
                <a:cubicBezTo>
                  <a:pt x="756" y="848"/>
                  <a:pt x="756" y="848"/>
                  <a:pt x="756" y="848"/>
                </a:cubicBezTo>
                <a:cubicBezTo>
                  <a:pt x="758" y="851"/>
                  <a:pt x="758" y="851"/>
                  <a:pt x="758" y="851"/>
                </a:cubicBezTo>
                <a:cubicBezTo>
                  <a:pt x="758" y="851"/>
                  <a:pt x="758" y="851"/>
                  <a:pt x="758" y="851"/>
                </a:cubicBezTo>
                <a:cubicBezTo>
                  <a:pt x="757" y="854"/>
                  <a:pt x="757" y="854"/>
                  <a:pt x="757" y="854"/>
                </a:cubicBezTo>
                <a:cubicBezTo>
                  <a:pt x="755" y="857"/>
                  <a:pt x="755" y="857"/>
                  <a:pt x="755" y="857"/>
                </a:cubicBezTo>
                <a:cubicBezTo>
                  <a:pt x="752" y="860"/>
                  <a:pt x="752" y="860"/>
                  <a:pt x="752" y="860"/>
                </a:cubicBezTo>
                <a:cubicBezTo>
                  <a:pt x="753" y="863"/>
                  <a:pt x="753" y="863"/>
                  <a:pt x="753" y="863"/>
                </a:cubicBezTo>
                <a:cubicBezTo>
                  <a:pt x="753" y="865"/>
                  <a:pt x="753" y="865"/>
                  <a:pt x="753" y="865"/>
                </a:cubicBezTo>
                <a:cubicBezTo>
                  <a:pt x="756" y="867"/>
                  <a:pt x="756" y="867"/>
                  <a:pt x="756" y="867"/>
                </a:cubicBezTo>
                <a:cubicBezTo>
                  <a:pt x="759" y="864"/>
                  <a:pt x="759" y="864"/>
                  <a:pt x="759" y="864"/>
                </a:cubicBezTo>
                <a:cubicBezTo>
                  <a:pt x="762" y="863"/>
                  <a:pt x="762" y="863"/>
                  <a:pt x="762" y="863"/>
                </a:cubicBezTo>
                <a:cubicBezTo>
                  <a:pt x="764" y="864"/>
                  <a:pt x="764" y="864"/>
                  <a:pt x="764" y="864"/>
                </a:cubicBezTo>
                <a:cubicBezTo>
                  <a:pt x="767" y="866"/>
                  <a:pt x="767" y="866"/>
                  <a:pt x="767" y="866"/>
                </a:cubicBezTo>
                <a:cubicBezTo>
                  <a:pt x="770" y="866"/>
                  <a:pt x="770" y="866"/>
                  <a:pt x="770" y="866"/>
                </a:cubicBezTo>
                <a:cubicBezTo>
                  <a:pt x="773" y="868"/>
                  <a:pt x="773" y="868"/>
                  <a:pt x="773" y="868"/>
                </a:cubicBezTo>
                <a:cubicBezTo>
                  <a:pt x="774" y="867"/>
                  <a:pt x="774" y="867"/>
                  <a:pt x="774" y="867"/>
                </a:cubicBezTo>
                <a:cubicBezTo>
                  <a:pt x="774" y="867"/>
                  <a:pt x="774" y="867"/>
                  <a:pt x="774" y="867"/>
                </a:cubicBezTo>
                <a:cubicBezTo>
                  <a:pt x="777" y="866"/>
                  <a:pt x="777" y="866"/>
                  <a:pt x="777" y="866"/>
                </a:cubicBezTo>
                <a:cubicBezTo>
                  <a:pt x="780" y="868"/>
                  <a:pt x="780" y="868"/>
                  <a:pt x="780" y="868"/>
                </a:cubicBezTo>
                <a:cubicBezTo>
                  <a:pt x="783" y="871"/>
                  <a:pt x="783" y="871"/>
                  <a:pt x="783" y="871"/>
                </a:cubicBezTo>
                <a:cubicBezTo>
                  <a:pt x="785" y="871"/>
                  <a:pt x="785" y="871"/>
                  <a:pt x="785" y="871"/>
                </a:cubicBezTo>
                <a:cubicBezTo>
                  <a:pt x="787" y="869"/>
                  <a:pt x="787" y="869"/>
                  <a:pt x="787" y="869"/>
                </a:cubicBezTo>
                <a:cubicBezTo>
                  <a:pt x="787" y="866"/>
                  <a:pt x="787" y="866"/>
                  <a:pt x="787" y="866"/>
                </a:cubicBezTo>
                <a:cubicBezTo>
                  <a:pt x="788" y="863"/>
                  <a:pt x="788" y="863"/>
                  <a:pt x="788" y="863"/>
                </a:cubicBezTo>
                <a:cubicBezTo>
                  <a:pt x="788" y="860"/>
                  <a:pt x="788" y="860"/>
                  <a:pt x="788" y="860"/>
                </a:cubicBezTo>
                <a:cubicBezTo>
                  <a:pt x="791" y="862"/>
                  <a:pt x="791" y="862"/>
                  <a:pt x="791" y="862"/>
                </a:cubicBezTo>
                <a:cubicBezTo>
                  <a:pt x="794" y="863"/>
                  <a:pt x="794" y="863"/>
                  <a:pt x="794" y="863"/>
                </a:cubicBezTo>
                <a:cubicBezTo>
                  <a:pt x="796" y="866"/>
                  <a:pt x="796" y="866"/>
                  <a:pt x="796" y="866"/>
                </a:cubicBezTo>
                <a:cubicBezTo>
                  <a:pt x="799" y="866"/>
                  <a:pt x="799" y="866"/>
                  <a:pt x="799" y="866"/>
                </a:cubicBezTo>
                <a:cubicBezTo>
                  <a:pt x="802" y="868"/>
                  <a:pt x="802" y="868"/>
                  <a:pt x="802" y="868"/>
                </a:cubicBezTo>
                <a:cubicBezTo>
                  <a:pt x="804" y="871"/>
                  <a:pt x="804" y="871"/>
                  <a:pt x="804" y="871"/>
                </a:cubicBezTo>
                <a:cubicBezTo>
                  <a:pt x="807" y="873"/>
                  <a:pt x="807" y="873"/>
                  <a:pt x="807" y="873"/>
                </a:cubicBezTo>
                <a:cubicBezTo>
                  <a:pt x="808" y="874"/>
                  <a:pt x="808" y="874"/>
                  <a:pt x="808" y="874"/>
                </a:cubicBezTo>
                <a:cubicBezTo>
                  <a:pt x="809" y="875"/>
                  <a:pt x="809" y="875"/>
                  <a:pt x="809" y="875"/>
                </a:cubicBezTo>
                <a:cubicBezTo>
                  <a:pt x="810" y="878"/>
                  <a:pt x="810" y="878"/>
                  <a:pt x="810" y="878"/>
                </a:cubicBezTo>
                <a:cubicBezTo>
                  <a:pt x="811" y="881"/>
                  <a:pt x="811" y="881"/>
                  <a:pt x="811" y="881"/>
                </a:cubicBezTo>
                <a:cubicBezTo>
                  <a:pt x="812" y="884"/>
                  <a:pt x="812" y="884"/>
                  <a:pt x="812" y="884"/>
                </a:cubicBezTo>
                <a:cubicBezTo>
                  <a:pt x="814" y="887"/>
                  <a:pt x="814" y="887"/>
                  <a:pt x="814" y="887"/>
                </a:cubicBezTo>
                <a:cubicBezTo>
                  <a:pt x="816" y="890"/>
                  <a:pt x="816" y="890"/>
                  <a:pt x="816" y="890"/>
                </a:cubicBezTo>
                <a:cubicBezTo>
                  <a:pt x="817" y="892"/>
                  <a:pt x="817" y="892"/>
                  <a:pt x="817" y="892"/>
                </a:cubicBezTo>
                <a:cubicBezTo>
                  <a:pt x="818" y="895"/>
                  <a:pt x="818" y="895"/>
                  <a:pt x="818" y="895"/>
                </a:cubicBezTo>
                <a:cubicBezTo>
                  <a:pt x="821" y="893"/>
                  <a:pt x="821" y="893"/>
                  <a:pt x="821" y="893"/>
                </a:cubicBezTo>
                <a:cubicBezTo>
                  <a:pt x="821" y="890"/>
                  <a:pt x="821" y="890"/>
                  <a:pt x="821" y="890"/>
                </a:cubicBezTo>
                <a:cubicBezTo>
                  <a:pt x="823" y="891"/>
                  <a:pt x="823" y="891"/>
                  <a:pt x="823" y="891"/>
                </a:cubicBezTo>
                <a:cubicBezTo>
                  <a:pt x="826" y="893"/>
                  <a:pt x="826" y="893"/>
                  <a:pt x="826" y="893"/>
                </a:cubicBezTo>
                <a:cubicBezTo>
                  <a:pt x="830" y="894"/>
                  <a:pt x="830" y="894"/>
                  <a:pt x="830" y="894"/>
                </a:cubicBezTo>
                <a:cubicBezTo>
                  <a:pt x="830" y="897"/>
                  <a:pt x="830" y="897"/>
                  <a:pt x="830" y="897"/>
                </a:cubicBezTo>
                <a:cubicBezTo>
                  <a:pt x="831" y="900"/>
                  <a:pt x="831" y="900"/>
                  <a:pt x="831" y="900"/>
                </a:cubicBezTo>
                <a:cubicBezTo>
                  <a:pt x="832" y="903"/>
                  <a:pt x="832" y="903"/>
                  <a:pt x="832" y="903"/>
                </a:cubicBezTo>
                <a:cubicBezTo>
                  <a:pt x="832" y="906"/>
                  <a:pt x="832" y="906"/>
                  <a:pt x="832" y="906"/>
                </a:cubicBezTo>
                <a:cubicBezTo>
                  <a:pt x="833" y="909"/>
                  <a:pt x="833" y="909"/>
                  <a:pt x="833" y="909"/>
                </a:cubicBezTo>
                <a:cubicBezTo>
                  <a:pt x="835" y="912"/>
                  <a:pt x="835" y="912"/>
                  <a:pt x="835" y="912"/>
                </a:cubicBezTo>
                <a:cubicBezTo>
                  <a:pt x="835" y="915"/>
                  <a:pt x="835" y="915"/>
                  <a:pt x="835" y="915"/>
                </a:cubicBezTo>
                <a:cubicBezTo>
                  <a:pt x="836" y="918"/>
                  <a:pt x="836" y="918"/>
                  <a:pt x="836" y="918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7" y="924"/>
                  <a:pt x="837" y="924"/>
                  <a:pt x="837" y="924"/>
                </a:cubicBezTo>
                <a:cubicBezTo>
                  <a:pt x="838" y="927"/>
                  <a:pt x="838" y="927"/>
                  <a:pt x="838" y="927"/>
                </a:cubicBezTo>
                <a:cubicBezTo>
                  <a:pt x="838" y="930"/>
                  <a:pt x="838" y="930"/>
                  <a:pt x="838" y="930"/>
                </a:cubicBezTo>
                <a:cubicBezTo>
                  <a:pt x="839" y="933"/>
                  <a:pt x="839" y="933"/>
                  <a:pt x="839" y="933"/>
                </a:cubicBezTo>
                <a:cubicBezTo>
                  <a:pt x="839" y="936"/>
                  <a:pt x="839" y="936"/>
                  <a:pt x="839" y="936"/>
                </a:cubicBezTo>
                <a:cubicBezTo>
                  <a:pt x="837" y="939"/>
                  <a:pt x="837" y="939"/>
                  <a:pt x="837" y="939"/>
                </a:cubicBezTo>
                <a:cubicBezTo>
                  <a:pt x="840" y="942"/>
                  <a:pt x="840" y="942"/>
                  <a:pt x="840" y="942"/>
                </a:cubicBezTo>
                <a:cubicBezTo>
                  <a:pt x="839" y="945"/>
                  <a:pt x="839" y="945"/>
                  <a:pt x="839" y="945"/>
                </a:cubicBezTo>
                <a:cubicBezTo>
                  <a:pt x="836" y="945"/>
                  <a:pt x="836" y="945"/>
                  <a:pt x="836" y="945"/>
                </a:cubicBezTo>
                <a:cubicBezTo>
                  <a:pt x="837" y="948"/>
                  <a:pt x="837" y="948"/>
                  <a:pt x="837" y="948"/>
                </a:cubicBezTo>
                <a:cubicBezTo>
                  <a:pt x="840" y="951"/>
                  <a:pt x="840" y="951"/>
                  <a:pt x="840" y="951"/>
                </a:cubicBezTo>
                <a:cubicBezTo>
                  <a:pt x="841" y="954"/>
                  <a:pt x="841" y="954"/>
                  <a:pt x="841" y="954"/>
                </a:cubicBezTo>
                <a:cubicBezTo>
                  <a:pt x="839" y="955"/>
                  <a:pt x="839" y="955"/>
                  <a:pt x="839" y="955"/>
                </a:cubicBezTo>
                <a:cubicBezTo>
                  <a:pt x="836" y="955"/>
                  <a:pt x="836" y="955"/>
                  <a:pt x="836" y="955"/>
                </a:cubicBezTo>
                <a:cubicBezTo>
                  <a:pt x="834" y="958"/>
                  <a:pt x="834" y="958"/>
                  <a:pt x="834" y="958"/>
                </a:cubicBezTo>
                <a:cubicBezTo>
                  <a:pt x="833" y="961"/>
                  <a:pt x="833" y="961"/>
                  <a:pt x="833" y="961"/>
                </a:cubicBezTo>
                <a:cubicBezTo>
                  <a:pt x="833" y="964"/>
                  <a:pt x="833" y="964"/>
                  <a:pt x="833" y="964"/>
                </a:cubicBezTo>
                <a:cubicBezTo>
                  <a:pt x="832" y="964"/>
                  <a:pt x="832" y="964"/>
                  <a:pt x="832" y="964"/>
                </a:cubicBezTo>
                <a:cubicBezTo>
                  <a:pt x="830" y="963"/>
                  <a:pt x="830" y="963"/>
                  <a:pt x="830" y="963"/>
                </a:cubicBezTo>
                <a:cubicBezTo>
                  <a:pt x="827" y="963"/>
                  <a:pt x="827" y="963"/>
                  <a:pt x="827" y="963"/>
                </a:cubicBezTo>
                <a:cubicBezTo>
                  <a:pt x="827" y="964"/>
                  <a:pt x="827" y="964"/>
                  <a:pt x="827" y="964"/>
                </a:cubicBezTo>
                <a:cubicBezTo>
                  <a:pt x="826" y="967"/>
                  <a:pt x="826" y="967"/>
                  <a:pt x="826" y="967"/>
                </a:cubicBezTo>
                <a:cubicBezTo>
                  <a:pt x="827" y="970"/>
                  <a:pt x="827" y="970"/>
                  <a:pt x="827" y="970"/>
                </a:cubicBezTo>
                <a:cubicBezTo>
                  <a:pt x="826" y="970"/>
                  <a:pt x="826" y="970"/>
                  <a:pt x="826" y="970"/>
                </a:cubicBezTo>
                <a:cubicBezTo>
                  <a:pt x="825" y="973"/>
                  <a:pt x="825" y="973"/>
                  <a:pt x="825" y="973"/>
                </a:cubicBezTo>
                <a:cubicBezTo>
                  <a:pt x="824" y="973"/>
                  <a:pt x="824" y="973"/>
                  <a:pt x="824" y="973"/>
                </a:cubicBezTo>
                <a:cubicBezTo>
                  <a:pt x="822" y="976"/>
                  <a:pt x="822" y="976"/>
                  <a:pt x="822" y="976"/>
                </a:cubicBezTo>
                <a:cubicBezTo>
                  <a:pt x="819" y="975"/>
                  <a:pt x="819" y="975"/>
                  <a:pt x="819" y="975"/>
                </a:cubicBezTo>
                <a:cubicBezTo>
                  <a:pt x="819" y="983"/>
                  <a:pt x="813" y="977"/>
                  <a:pt x="819" y="989"/>
                </a:cubicBezTo>
                <a:cubicBezTo>
                  <a:pt x="816" y="990"/>
                  <a:pt x="816" y="990"/>
                  <a:pt x="816" y="990"/>
                </a:cubicBezTo>
                <a:cubicBezTo>
                  <a:pt x="814" y="993"/>
                  <a:pt x="814" y="993"/>
                  <a:pt x="814" y="993"/>
                </a:cubicBezTo>
                <a:cubicBezTo>
                  <a:pt x="816" y="998"/>
                  <a:pt x="812" y="1002"/>
                  <a:pt x="819" y="1005"/>
                </a:cubicBezTo>
                <a:cubicBezTo>
                  <a:pt x="819" y="1008"/>
                  <a:pt x="819" y="1008"/>
                  <a:pt x="819" y="1008"/>
                </a:cubicBezTo>
                <a:cubicBezTo>
                  <a:pt x="821" y="1011"/>
                  <a:pt x="821" y="1011"/>
                  <a:pt x="821" y="1011"/>
                </a:cubicBezTo>
                <a:cubicBezTo>
                  <a:pt x="822" y="1012"/>
                  <a:pt x="822" y="1012"/>
                  <a:pt x="822" y="1012"/>
                </a:cubicBezTo>
                <a:cubicBezTo>
                  <a:pt x="822" y="1012"/>
                  <a:pt x="822" y="1012"/>
                  <a:pt x="822" y="1012"/>
                </a:cubicBezTo>
                <a:cubicBezTo>
                  <a:pt x="821" y="1015"/>
                  <a:pt x="821" y="1015"/>
                  <a:pt x="821" y="1015"/>
                </a:cubicBezTo>
                <a:cubicBezTo>
                  <a:pt x="819" y="1018"/>
                  <a:pt x="819" y="1018"/>
                  <a:pt x="819" y="1018"/>
                </a:cubicBezTo>
                <a:cubicBezTo>
                  <a:pt x="818" y="1021"/>
                  <a:pt x="818" y="1021"/>
                  <a:pt x="818" y="1021"/>
                </a:cubicBezTo>
                <a:cubicBezTo>
                  <a:pt x="821" y="1024"/>
                  <a:pt x="821" y="1024"/>
                  <a:pt x="821" y="1024"/>
                </a:cubicBezTo>
                <a:cubicBezTo>
                  <a:pt x="823" y="1021"/>
                  <a:pt x="823" y="1021"/>
                  <a:pt x="823" y="1021"/>
                </a:cubicBezTo>
                <a:cubicBezTo>
                  <a:pt x="826" y="1020"/>
                  <a:pt x="826" y="1020"/>
                  <a:pt x="826" y="1020"/>
                </a:cubicBezTo>
                <a:cubicBezTo>
                  <a:pt x="827" y="1019"/>
                  <a:pt x="827" y="1019"/>
                  <a:pt x="827" y="1019"/>
                </a:cubicBezTo>
                <a:cubicBezTo>
                  <a:pt x="830" y="1017"/>
                  <a:pt x="830" y="1017"/>
                  <a:pt x="830" y="1017"/>
                </a:cubicBezTo>
                <a:cubicBezTo>
                  <a:pt x="832" y="1016"/>
                  <a:pt x="832" y="1016"/>
                  <a:pt x="832" y="1016"/>
                </a:cubicBezTo>
                <a:cubicBezTo>
                  <a:pt x="833" y="1015"/>
                  <a:pt x="833" y="1015"/>
                  <a:pt x="833" y="1015"/>
                </a:cubicBezTo>
                <a:cubicBezTo>
                  <a:pt x="836" y="1014"/>
                  <a:pt x="836" y="1014"/>
                  <a:pt x="836" y="1014"/>
                </a:cubicBezTo>
                <a:cubicBezTo>
                  <a:pt x="839" y="1015"/>
                  <a:pt x="839" y="1015"/>
                  <a:pt x="839" y="1015"/>
                </a:cubicBezTo>
                <a:cubicBezTo>
                  <a:pt x="842" y="1014"/>
                  <a:pt x="842" y="1014"/>
                  <a:pt x="842" y="1014"/>
                </a:cubicBezTo>
                <a:cubicBezTo>
                  <a:pt x="845" y="1014"/>
                  <a:pt x="845" y="1014"/>
                  <a:pt x="845" y="1014"/>
                </a:cubicBezTo>
                <a:cubicBezTo>
                  <a:pt x="848" y="1016"/>
                  <a:pt x="848" y="1016"/>
                  <a:pt x="848" y="1016"/>
                </a:cubicBezTo>
                <a:cubicBezTo>
                  <a:pt x="851" y="1015"/>
                  <a:pt x="851" y="1015"/>
                  <a:pt x="851" y="1015"/>
                </a:cubicBezTo>
                <a:cubicBezTo>
                  <a:pt x="853" y="1014"/>
                  <a:pt x="853" y="1014"/>
                  <a:pt x="853" y="1014"/>
                </a:cubicBezTo>
                <a:cubicBezTo>
                  <a:pt x="856" y="1014"/>
                  <a:pt x="856" y="1014"/>
                  <a:pt x="856" y="1014"/>
                </a:cubicBezTo>
                <a:cubicBezTo>
                  <a:pt x="857" y="1013"/>
                  <a:pt x="857" y="1013"/>
                  <a:pt x="857" y="1013"/>
                </a:cubicBezTo>
                <a:cubicBezTo>
                  <a:pt x="857" y="1015"/>
                  <a:pt x="857" y="1015"/>
                  <a:pt x="857" y="1015"/>
                </a:cubicBezTo>
                <a:cubicBezTo>
                  <a:pt x="847" y="1023"/>
                  <a:pt x="854" y="1024"/>
                  <a:pt x="859" y="1032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60" y="1037"/>
                  <a:pt x="860" y="1037"/>
                  <a:pt x="860" y="1037"/>
                </a:cubicBezTo>
                <a:cubicBezTo>
                  <a:pt x="861" y="1038"/>
                  <a:pt x="861" y="1038"/>
                  <a:pt x="861" y="1038"/>
                </a:cubicBezTo>
                <a:cubicBezTo>
                  <a:pt x="861" y="1041"/>
                  <a:pt x="861" y="1041"/>
                  <a:pt x="861" y="1041"/>
                </a:cubicBezTo>
                <a:cubicBezTo>
                  <a:pt x="862" y="1044"/>
                  <a:pt x="862" y="1044"/>
                  <a:pt x="862" y="1044"/>
                </a:cubicBezTo>
                <a:cubicBezTo>
                  <a:pt x="863" y="1047"/>
                  <a:pt x="863" y="1047"/>
                  <a:pt x="863" y="1047"/>
                </a:cubicBezTo>
                <a:cubicBezTo>
                  <a:pt x="863" y="1047"/>
                  <a:pt x="863" y="1047"/>
                  <a:pt x="863" y="1047"/>
                </a:cubicBezTo>
                <a:cubicBezTo>
                  <a:pt x="866" y="1047"/>
                  <a:pt x="866" y="1047"/>
                  <a:pt x="866" y="1047"/>
                </a:cubicBezTo>
                <a:cubicBezTo>
                  <a:pt x="869" y="1050"/>
                  <a:pt x="869" y="1050"/>
                  <a:pt x="869" y="1050"/>
                </a:cubicBezTo>
                <a:cubicBezTo>
                  <a:pt x="872" y="1050"/>
                  <a:pt x="872" y="1050"/>
                  <a:pt x="872" y="1050"/>
                </a:cubicBezTo>
                <a:cubicBezTo>
                  <a:pt x="875" y="1050"/>
                  <a:pt x="875" y="1050"/>
                  <a:pt x="875" y="1050"/>
                </a:cubicBezTo>
                <a:cubicBezTo>
                  <a:pt x="878" y="1051"/>
                  <a:pt x="878" y="1051"/>
                  <a:pt x="878" y="1051"/>
                </a:cubicBezTo>
                <a:cubicBezTo>
                  <a:pt x="881" y="1051"/>
                  <a:pt x="881" y="1051"/>
                  <a:pt x="881" y="1051"/>
                </a:cubicBezTo>
                <a:cubicBezTo>
                  <a:pt x="881" y="1051"/>
                  <a:pt x="881" y="1051"/>
                  <a:pt x="881" y="1051"/>
                </a:cubicBezTo>
                <a:cubicBezTo>
                  <a:pt x="882" y="1053"/>
                  <a:pt x="882" y="1053"/>
                  <a:pt x="882" y="1053"/>
                </a:cubicBezTo>
                <a:cubicBezTo>
                  <a:pt x="883" y="1056"/>
                  <a:pt x="883" y="1056"/>
                  <a:pt x="883" y="1056"/>
                </a:cubicBezTo>
                <a:cubicBezTo>
                  <a:pt x="880" y="1057"/>
                  <a:pt x="880" y="1057"/>
                  <a:pt x="880" y="1057"/>
                </a:cubicBezTo>
                <a:cubicBezTo>
                  <a:pt x="879" y="1060"/>
                  <a:pt x="879" y="1060"/>
                  <a:pt x="879" y="1060"/>
                </a:cubicBezTo>
                <a:cubicBezTo>
                  <a:pt x="877" y="1062"/>
                  <a:pt x="877" y="1062"/>
                  <a:pt x="877" y="1062"/>
                </a:cubicBezTo>
                <a:cubicBezTo>
                  <a:pt x="878" y="1065"/>
                  <a:pt x="878" y="1065"/>
                  <a:pt x="878" y="1065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0" y="1071"/>
                  <a:pt x="880" y="1071"/>
                  <a:pt x="880" y="1071"/>
                </a:cubicBezTo>
                <a:cubicBezTo>
                  <a:pt x="878" y="1074"/>
                  <a:pt x="878" y="1074"/>
                  <a:pt x="878" y="1074"/>
                </a:cubicBezTo>
                <a:cubicBezTo>
                  <a:pt x="877" y="1077"/>
                  <a:pt x="877" y="1077"/>
                  <a:pt x="877" y="1077"/>
                </a:cubicBezTo>
                <a:cubicBezTo>
                  <a:pt x="876" y="1080"/>
                  <a:pt x="876" y="1080"/>
                  <a:pt x="876" y="1080"/>
                </a:cubicBezTo>
                <a:cubicBezTo>
                  <a:pt x="875" y="1083"/>
                  <a:pt x="875" y="1083"/>
                  <a:pt x="875" y="1083"/>
                </a:cubicBezTo>
                <a:cubicBezTo>
                  <a:pt x="876" y="1083"/>
                  <a:pt x="876" y="1083"/>
                  <a:pt x="876" y="1083"/>
                </a:cubicBezTo>
                <a:cubicBezTo>
                  <a:pt x="879" y="1085"/>
                  <a:pt x="879" y="1085"/>
                  <a:pt x="879" y="1085"/>
                </a:cubicBezTo>
                <a:cubicBezTo>
                  <a:pt x="882" y="1085"/>
                  <a:pt x="882" y="1085"/>
                  <a:pt x="882" y="1085"/>
                </a:cubicBezTo>
                <a:cubicBezTo>
                  <a:pt x="885" y="1084"/>
                  <a:pt x="885" y="1084"/>
                  <a:pt x="885" y="1084"/>
                </a:cubicBezTo>
                <a:cubicBezTo>
                  <a:pt x="888" y="1085"/>
                  <a:pt x="888" y="1085"/>
                  <a:pt x="888" y="1085"/>
                </a:cubicBezTo>
                <a:cubicBezTo>
                  <a:pt x="888" y="1085"/>
                  <a:pt x="888" y="1085"/>
                  <a:pt x="888" y="1085"/>
                </a:cubicBezTo>
                <a:cubicBezTo>
                  <a:pt x="891" y="1086"/>
                  <a:pt x="891" y="1086"/>
                  <a:pt x="891" y="1086"/>
                </a:cubicBezTo>
                <a:cubicBezTo>
                  <a:pt x="894" y="1086"/>
                  <a:pt x="894" y="1086"/>
                  <a:pt x="894" y="1086"/>
                </a:cubicBezTo>
                <a:cubicBezTo>
                  <a:pt x="897" y="1086"/>
                  <a:pt x="897" y="1086"/>
                  <a:pt x="897" y="1086"/>
                </a:cubicBezTo>
                <a:cubicBezTo>
                  <a:pt x="900" y="1087"/>
                  <a:pt x="900" y="1087"/>
                  <a:pt x="900" y="1087"/>
                </a:cubicBezTo>
                <a:cubicBezTo>
                  <a:pt x="901" y="1089"/>
                  <a:pt x="901" y="1089"/>
                  <a:pt x="901" y="1089"/>
                </a:cubicBezTo>
                <a:cubicBezTo>
                  <a:pt x="900" y="1093"/>
                  <a:pt x="900" y="1093"/>
                  <a:pt x="900" y="1093"/>
                </a:cubicBezTo>
                <a:cubicBezTo>
                  <a:pt x="901" y="1096"/>
                  <a:pt x="901" y="1096"/>
                  <a:pt x="901" y="1096"/>
                </a:cubicBezTo>
                <a:cubicBezTo>
                  <a:pt x="901" y="1096"/>
                  <a:pt x="901" y="1096"/>
                  <a:pt x="901" y="1096"/>
                </a:cubicBezTo>
                <a:cubicBezTo>
                  <a:pt x="903" y="1099"/>
                  <a:pt x="903" y="1099"/>
                  <a:pt x="903" y="1099"/>
                </a:cubicBezTo>
                <a:cubicBezTo>
                  <a:pt x="904" y="1099"/>
                  <a:pt x="904" y="1099"/>
                  <a:pt x="904" y="1099"/>
                </a:cubicBezTo>
                <a:cubicBezTo>
                  <a:pt x="908" y="1100"/>
                  <a:pt x="908" y="1100"/>
                  <a:pt x="908" y="1100"/>
                </a:cubicBezTo>
                <a:cubicBezTo>
                  <a:pt x="906" y="1103"/>
                  <a:pt x="906" y="1103"/>
                  <a:pt x="906" y="1103"/>
                </a:cubicBezTo>
                <a:cubicBezTo>
                  <a:pt x="907" y="1105"/>
                  <a:pt x="907" y="1105"/>
                  <a:pt x="907" y="1105"/>
                </a:cubicBezTo>
                <a:cubicBezTo>
                  <a:pt x="911" y="1108"/>
                  <a:pt x="911" y="1108"/>
                  <a:pt x="911" y="1108"/>
                </a:cubicBezTo>
                <a:cubicBezTo>
                  <a:pt x="912" y="1107"/>
                  <a:pt x="912" y="1107"/>
                  <a:pt x="912" y="1107"/>
                </a:cubicBezTo>
                <a:cubicBezTo>
                  <a:pt x="915" y="1104"/>
                  <a:pt x="915" y="1104"/>
                  <a:pt x="915" y="1104"/>
                </a:cubicBezTo>
                <a:cubicBezTo>
                  <a:pt x="921" y="1108"/>
                  <a:pt x="922" y="1109"/>
                  <a:pt x="927" y="1103"/>
                </a:cubicBezTo>
                <a:cubicBezTo>
                  <a:pt x="929" y="1100"/>
                  <a:pt x="929" y="1100"/>
                  <a:pt x="929" y="1100"/>
                </a:cubicBezTo>
                <a:cubicBezTo>
                  <a:pt x="930" y="1099"/>
                  <a:pt x="930" y="1099"/>
                  <a:pt x="930" y="1099"/>
                </a:cubicBezTo>
                <a:cubicBezTo>
                  <a:pt x="933" y="1098"/>
                  <a:pt x="933" y="1098"/>
                  <a:pt x="933" y="1098"/>
                </a:cubicBezTo>
                <a:cubicBezTo>
                  <a:pt x="935" y="1096"/>
                  <a:pt x="935" y="1096"/>
                  <a:pt x="935" y="1096"/>
                </a:cubicBezTo>
                <a:cubicBezTo>
                  <a:pt x="936" y="1096"/>
                  <a:pt x="936" y="1096"/>
                  <a:pt x="936" y="1096"/>
                </a:cubicBezTo>
                <a:cubicBezTo>
                  <a:pt x="937" y="1099"/>
                  <a:pt x="937" y="1099"/>
                  <a:pt x="937" y="1099"/>
                </a:cubicBezTo>
                <a:cubicBezTo>
                  <a:pt x="938" y="1102"/>
                  <a:pt x="938" y="1102"/>
                  <a:pt x="938" y="1102"/>
                </a:cubicBezTo>
                <a:cubicBezTo>
                  <a:pt x="938" y="1103"/>
                  <a:pt x="938" y="1103"/>
                  <a:pt x="938" y="1103"/>
                </a:cubicBezTo>
                <a:cubicBezTo>
                  <a:pt x="939" y="1103"/>
                  <a:pt x="939" y="1103"/>
                  <a:pt x="939" y="1103"/>
                </a:cubicBezTo>
                <a:cubicBezTo>
                  <a:pt x="940" y="1106"/>
                  <a:pt x="940" y="1106"/>
                  <a:pt x="940" y="1106"/>
                </a:cubicBezTo>
                <a:cubicBezTo>
                  <a:pt x="941" y="1109"/>
                  <a:pt x="941" y="1109"/>
                  <a:pt x="941" y="1109"/>
                </a:cubicBezTo>
                <a:cubicBezTo>
                  <a:pt x="942" y="1112"/>
                  <a:pt x="942" y="1112"/>
                  <a:pt x="942" y="1112"/>
                </a:cubicBezTo>
                <a:cubicBezTo>
                  <a:pt x="943" y="1115"/>
                  <a:pt x="943" y="1115"/>
                  <a:pt x="943" y="1115"/>
                </a:cubicBezTo>
                <a:cubicBezTo>
                  <a:pt x="943" y="1116"/>
                  <a:pt x="943" y="1116"/>
                  <a:pt x="943" y="1116"/>
                </a:cubicBezTo>
                <a:cubicBezTo>
                  <a:pt x="946" y="1116"/>
                  <a:pt x="946" y="1116"/>
                  <a:pt x="946" y="1116"/>
                </a:cubicBezTo>
                <a:cubicBezTo>
                  <a:pt x="949" y="1115"/>
                  <a:pt x="949" y="1115"/>
                  <a:pt x="949" y="1115"/>
                </a:cubicBezTo>
                <a:cubicBezTo>
                  <a:pt x="952" y="1114"/>
                  <a:pt x="952" y="1114"/>
                  <a:pt x="952" y="1114"/>
                </a:cubicBezTo>
                <a:cubicBezTo>
                  <a:pt x="955" y="1116"/>
                  <a:pt x="955" y="1116"/>
                  <a:pt x="955" y="1116"/>
                </a:cubicBezTo>
                <a:cubicBezTo>
                  <a:pt x="956" y="1117"/>
                  <a:pt x="956" y="1117"/>
                  <a:pt x="956" y="1117"/>
                </a:cubicBezTo>
                <a:cubicBezTo>
                  <a:pt x="958" y="1118"/>
                  <a:pt x="958" y="1118"/>
                  <a:pt x="958" y="1118"/>
                </a:cubicBezTo>
                <a:cubicBezTo>
                  <a:pt x="959" y="1117"/>
                  <a:pt x="959" y="1117"/>
                  <a:pt x="959" y="1117"/>
                </a:cubicBezTo>
                <a:cubicBezTo>
                  <a:pt x="961" y="1115"/>
                  <a:pt x="961" y="1115"/>
                  <a:pt x="961" y="1115"/>
                </a:cubicBezTo>
                <a:cubicBezTo>
                  <a:pt x="958" y="1113"/>
                  <a:pt x="958" y="1113"/>
                  <a:pt x="958" y="1113"/>
                </a:cubicBezTo>
                <a:cubicBezTo>
                  <a:pt x="957" y="1110"/>
                  <a:pt x="957" y="1110"/>
                  <a:pt x="957" y="1110"/>
                </a:cubicBezTo>
                <a:cubicBezTo>
                  <a:pt x="957" y="1108"/>
                  <a:pt x="957" y="1108"/>
                  <a:pt x="957" y="1108"/>
                </a:cubicBezTo>
                <a:cubicBezTo>
                  <a:pt x="957" y="1105"/>
                  <a:pt x="957" y="1105"/>
                  <a:pt x="957" y="1105"/>
                </a:cubicBezTo>
                <a:cubicBezTo>
                  <a:pt x="958" y="1102"/>
                  <a:pt x="958" y="1102"/>
                  <a:pt x="958" y="1102"/>
                </a:cubicBezTo>
                <a:cubicBezTo>
                  <a:pt x="956" y="1099"/>
                  <a:pt x="956" y="1099"/>
                  <a:pt x="956" y="1099"/>
                </a:cubicBezTo>
                <a:cubicBezTo>
                  <a:pt x="955" y="1096"/>
                  <a:pt x="955" y="1096"/>
                  <a:pt x="955" y="1096"/>
                </a:cubicBezTo>
                <a:cubicBezTo>
                  <a:pt x="955" y="1093"/>
                  <a:pt x="955" y="1093"/>
                  <a:pt x="955" y="1093"/>
                </a:cubicBezTo>
                <a:cubicBezTo>
                  <a:pt x="952" y="1090"/>
                  <a:pt x="952" y="1090"/>
                  <a:pt x="952" y="1090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48" y="1084"/>
                  <a:pt x="948" y="1084"/>
                  <a:pt x="948" y="1084"/>
                </a:cubicBezTo>
                <a:cubicBezTo>
                  <a:pt x="948" y="1081"/>
                  <a:pt x="948" y="1081"/>
                  <a:pt x="948" y="1081"/>
                </a:cubicBezTo>
                <a:cubicBezTo>
                  <a:pt x="947" y="1081"/>
                  <a:pt x="947" y="1081"/>
                  <a:pt x="947" y="1081"/>
                </a:cubicBezTo>
                <a:cubicBezTo>
                  <a:pt x="947" y="1078"/>
                  <a:pt x="947" y="1078"/>
                  <a:pt x="947" y="1078"/>
                </a:cubicBezTo>
                <a:cubicBezTo>
                  <a:pt x="949" y="1076"/>
                  <a:pt x="949" y="1076"/>
                  <a:pt x="949" y="1076"/>
                </a:cubicBezTo>
                <a:cubicBezTo>
                  <a:pt x="949" y="1074"/>
                  <a:pt x="949" y="1074"/>
                  <a:pt x="949" y="1074"/>
                </a:cubicBezTo>
                <a:cubicBezTo>
                  <a:pt x="952" y="1071"/>
                  <a:pt x="952" y="1071"/>
                  <a:pt x="952" y="1071"/>
                </a:cubicBezTo>
                <a:cubicBezTo>
                  <a:pt x="953" y="1071"/>
                  <a:pt x="953" y="1071"/>
                  <a:pt x="953" y="1071"/>
                </a:cubicBezTo>
                <a:cubicBezTo>
                  <a:pt x="955" y="1074"/>
                  <a:pt x="955" y="1074"/>
                  <a:pt x="955" y="1074"/>
                </a:cubicBezTo>
                <a:cubicBezTo>
                  <a:pt x="957" y="1073"/>
                  <a:pt x="957" y="1073"/>
                  <a:pt x="957" y="1073"/>
                </a:cubicBezTo>
                <a:cubicBezTo>
                  <a:pt x="961" y="1073"/>
                  <a:pt x="961" y="1073"/>
                  <a:pt x="961" y="1073"/>
                </a:cubicBezTo>
                <a:cubicBezTo>
                  <a:pt x="964" y="1074"/>
                  <a:pt x="964" y="1074"/>
                  <a:pt x="964" y="1074"/>
                </a:cubicBezTo>
                <a:cubicBezTo>
                  <a:pt x="966" y="1074"/>
                  <a:pt x="966" y="1074"/>
                  <a:pt x="966" y="1074"/>
                </a:cubicBezTo>
                <a:cubicBezTo>
                  <a:pt x="967" y="1071"/>
                  <a:pt x="967" y="1071"/>
                  <a:pt x="967" y="1071"/>
                </a:cubicBezTo>
                <a:cubicBezTo>
                  <a:pt x="969" y="1068"/>
                  <a:pt x="969" y="1068"/>
                  <a:pt x="969" y="1068"/>
                </a:cubicBezTo>
                <a:cubicBezTo>
                  <a:pt x="970" y="1065"/>
                  <a:pt x="970" y="1065"/>
                  <a:pt x="970" y="1065"/>
                </a:cubicBezTo>
                <a:cubicBezTo>
                  <a:pt x="971" y="1062"/>
                  <a:pt x="971" y="1062"/>
                  <a:pt x="971" y="1062"/>
                </a:cubicBezTo>
                <a:cubicBezTo>
                  <a:pt x="974" y="1062"/>
                  <a:pt x="974" y="1062"/>
                  <a:pt x="974" y="1062"/>
                </a:cubicBezTo>
                <a:cubicBezTo>
                  <a:pt x="977" y="1064"/>
                  <a:pt x="977" y="1064"/>
                  <a:pt x="977" y="1064"/>
                </a:cubicBezTo>
                <a:cubicBezTo>
                  <a:pt x="980" y="1065"/>
                  <a:pt x="980" y="1065"/>
                  <a:pt x="980" y="1065"/>
                </a:cubicBezTo>
                <a:cubicBezTo>
                  <a:pt x="983" y="1067"/>
                  <a:pt x="983" y="1067"/>
                  <a:pt x="983" y="1067"/>
                </a:cubicBezTo>
                <a:cubicBezTo>
                  <a:pt x="986" y="1070"/>
                  <a:pt x="986" y="1070"/>
                  <a:pt x="986" y="1070"/>
                </a:cubicBezTo>
                <a:cubicBezTo>
                  <a:pt x="986" y="1071"/>
                  <a:pt x="986" y="1071"/>
                  <a:pt x="986" y="1071"/>
                </a:cubicBezTo>
                <a:cubicBezTo>
                  <a:pt x="989" y="1073"/>
                  <a:pt x="989" y="1073"/>
                  <a:pt x="989" y="1073"/>
                </a:cubicBezTo>
                <a:cubicBezTo>
                  <a:pt x="991" y="1071"/>
                  <a:pt x="991" y="1071"/>
                  <a:pt x="991" y="1071"/>
                </a:cubicBezTo>
                <a:cubicBezTo>
                  <a:pt x="993" y="1068"/>
                  <a:pt x="993" y="1068"/>
                  <a:pt x="993" y="1068"/>
                </a:cubicBezTo>
                <a:cubicBezTo>
                  <a:pt x="993" y="1067"/>
                  <a:pt x="993" y="1067"/>
                  <a:pt x="993" y="1067"/>
                </a:cubicBezTo>
                <a:cubicBezTo>
                  <a:pt x="996" y="1065"/>
                  <a:pt x="996" y="1065"/>
                  <a:pt x="996" y="1065"/>
                </a:cubicBezTo>
                <a:cubicBezTo>
                  <a:pt x="997" y="1062"/>
                  <a:pt x="997" y="1062"/>
                  <a:pt x="997" y="1062"/>
                </a:cubicBezTo>
                <a:cubicBezTo>
                  <a:pt x="1000" y="1062"/>
                  <a:pt x="1000" y="1062"/>
                  <a:pt x="1000" y="1062"/>
                </a:cubicBezTo>
                <a:cubicBezTo>
                  <a:pt x="1002" y="1065"/>
                  <a:pt x="1002" y="1065"/>
                  <a:pt x="1002" y="1065"/>
                </a:cubicBezTo>
                <a:cubicBezTo>
                  <a:pt x="1004" y="1068"/>
                  <a:pt x="1004" y="1068"/>
                  <a:pt x="1004" y="1068"/>
                </a:cubicBezTo>
                <a:cubicBezTo>
                  <a:pt x="1004" y="1068"/>
                  <a:pt x="1004" y="1068"/>
                  <a:pt x="1004" y="1068"/>
                </a:cubicBezTo>
                <a:cubicBezTo>
                  <a:pt x="1005" y="1065"/>
                  <a:pt x="1005" y="1065"/>
                  <a:pt x="1005" y="1065"/>
                </a:cubicBezTo>
                <a:cubicBezTo>
                  <a:pt x="1006" y="1062"/>
                  <a:pt x="1006" y="1062"/>
                  <a:pt x="1006" y="1062"/>
                </a:cubicBezTo>
                <a:cubicBezTo>
                  <a:pt x="1007" y="1061"/>
                  <a:pt x="1007" y="1061"/>
                  <a:pt x="1007" y="1061"/>
                </a:cubicBezTo>
                <a:cubicBezTo>
                  <a:pt x="1010" y="1064"/>
                  <a:pt x="1010" y="1064"/>
                  <a:pt x="1010" y="1064"/>
                </a:cubicBezTo>
                <a:cubicBezTo>
                  <a:pt x="1013" y="1067"/>
                  <a:pt x="1013" y="1067"/>
                  <a:pt x="1013" y="1067"/>
                </a:cubicBezTo>
                <a:cubicBezTo>
                  <a:pt x="1016" y="1069"/>
                  <a:pt x="1016" y="1069"/>
                  <a:pt x="1016" y="1069"/>
                </a:cubicBezTo>
                <a:cubicBezTo>
                  <a:pt x="1018" y="1071"/>
                  <a:pt x="1018" y="1071"/>
                  <a:pt x="1018" y="1071"/>
                </a:cubicBezTo>
                <a:cubicBezTo>
                  <a:pt x="1018" y="1071"/>
                  <a:pt x="1018" y="1071"/>
                  <a:pt x="1018" y="1071"/>
                </a:cubicBezTo>
                <a:cubicBezTo>
                  <a:pt x="1018" y="1071"/>
                  <a:pt x="1018" y="1071"/>
                  <a:pt x="1018" y="1071"/>
                </a:cubicBezTo>
                <a:cubicBezTo>
                  <a:pt x="1019" y="1070"/>
                  <a:pt x="1019" y="1070"/>
                  <a:pt x="1019" y="1070"/>
                </a:cubicBezTo>
                <a:cubicBezTo>
                  <a:pt x="1019" y="1067"/>
                  <a:pt x="1019" y="1067"/>
                  <a:pt x="1019" y="1067"/>
                </a:cubicBezTo>
                <a:cubicBezTo>
                  <a:pt x="1019" y="1064"/>
                  <a:pt x="1019" y="1064"/>
                  <a:pt x="1019" y="1064"/>
                </a:cubicBezTo>
                <a:cubicBezTo>
                  <a:pt x="1020" y="1061"/>
                  <a:pt x="1020" y="1061"/>
                  <a:pt x="1020" y="1061"/>
                </a:cubicBezTo>
                <a:cubicBezTo>
                  <a:pt x="1021" y="1060"/>
                  <a:pt x="1021" y="1060"/>
                  <a:pt x="1021" y="1060"/>
                </a:cubicBezTo>
                <a:cubicBezTo>
                  <a:pt x="1024" y="1060"/>
                  <a:pt x="1024" y="1060"/>
                  <a:pt x="1024" y="1060"/>
                </a:cubicBezTo>
                <a:cubicBezTo>
                  <a:pt x="1025" y="1059"/>
                  <a:pt x="1025" y="1059"/>
                  <a:pt x="1025" y="1059"/>
                </a:cubicBezTo>
                <a:cubicBezTo>
                  <a:pt x="1025" y="1059"/>
                  <a:pt x="1025" y="1059"/>
                  <a:pt x="1025" y="1059"/>
                </a:cubicBezTo>
                <a:cubicBezTo>
                  <a:pt x="1026" y="1062"/>
                  <a:pt x="1026" y="1062"/>
                  <a:pt x="1026" y="1062"/>
                </a:cubicBezTo>
                <a:cubicBezTo>
                  <a:pt x="1026" y="1062"/>
                  <a:pt x="1026" y="1062"/>
                  <a:pt x="1026" y="1062"/>
                </a:cubicBezTo>
                <a:cubicBezTo>
                  <a:pt x="1029" y="1064"/>
                  <a:pt x="1029" y="1064"/>
                  <a:pt x="1029" y="1064"/>
                </a:cubicBezTo>
                <a:cubicBezTo>
                  <a:pt x="1029" y="1064"/>
                  <a:pt x="1029" y="1064"/>
                  <a:pt x="1029" y="1064"/>
                </a:cubicBezTo>
                <a:cubicBezTo>
                  <a:pt x="1032" y="1062"/>
                  <a:pt x="1032" y="1062"/>
                  <a:pt x="1032" y="1062"/>
                </a:cubicBezTo>
                <a:cubicBezTo>
                  <a:pt x="1034" y="1059"/>
                  <a:pt x="1034" y="1059"/>
                  <a:pt x="1034" y="1059"/>
                </a:cubicBezTo>
                <a:cubicBezTo>
                  <a:pt x="1037" y="1060"/>
                  <a:pt x="1037" y="1060"/>
                  <a:pt x="1037" y="1060"/>
                </a:cubicBezTo>
                <a:cubicBezTo>
                  <a:pt x="1040" y="1058"/>
                  <a:pt x="1040" y="1058"/>
                  <a:pt x="1040" y="1058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3" y="1056"/>
                  <a:pt x="1043" y="1056"/>
                  <a:pt x="1043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40" y="1050"/>
                  <a:pt x="1040" y="1050"/>
                  <a:pt x="1040" y="1050"/>
                </a:cubicBezTo>
                <a:cubicBezTo>
                  <a:pt x="1043" y="1047"/>
                  <a:pt x="1043" y="1047"/>
                  <a:pt x="1043" y="1047"/>
                </a:cubicBezTo>
                <a:cubicBezTo>
                  <a:pt x="1045" y="1047"/>
                  <a:pt x="1045" y="1047"/>
                  <a:pt x="1045" y="1047"/>
                </a:cubicBezTo>
                <a:cubicBezTo>
                  <a:pt x="1045" y="1047"/>
                  <a:pt x="1045" y="1047"/>
                  <a:pt x="1045" y="1047"/>
                </a:cubicBezTo>
                <a:cubicBezTo>
                  <a:pt x="1048" y="1045"/>
                  <a:pt x="1048" y="1045"/>
                  <a:pt x="1048" y="1045"/>
                </a:cubicBezTo>
                <a:cubicBezTo>
                  <a:pt x="1051" y="1044"/>
                  <a:pt x="1051" y="1044"/>
                  <a:pt x="1051" y="1044"/>
                </a:cubicBezTo>
                <a:cubicBezTo>
                  <a:pt x="1054" y="1041"/>
                  <a:pt x="1054" y="1041"/>
                  <a:pt x="1054" y="1041"/>
                </a:cubicBezTo>
                <a:cubicBezTo>
                  <a:pt x="1054" y="1040"/>
                  <a:pt x="1054" y="1040"/>
                  <a:pt x="1054" y="1040"/>
                </a:cubicBezTo>
                <a:cubicBezTo>
                  <a:pt x="1057" y="1043"/>
                  <a:pt x="1057" y="1043"/>
                  <a:pt x="1057" y="1043"/>
                </a:cubicBezTo>
                <a:cubicBezTo>
                  <a:pt x="1057" y="1043"/>
                  <a:pt x="1057" y="1043"/>
                  <a:pt x="1057" y="1043"/>
                </a:cubicBezTo>
                <a:cubicBezTo>
                  <a:pt x="1060" y="1045"/>
                  <a:pt x="1060" y="1045"/>
                  <a:pt x="1060" y="1045"/>
                </a:cubicBezTo>
                <a:cubicBezTo>
                  <a:pt x="1061" y="1047"/>
                  <a:pt x="1061" y="1047"/>
                  <a:pt x="1061" y="1047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5" y="1051"/>
                  <a:pt x="1065" y="1051"/>
                  <a:pt x="1065" y="1051"/>
                </a:cubicBezTo>
                <a:cubicBezTo>
                  <a:pt x="1068" y="1052"/>
                  <a:pt x="1068" y="1052"/>
                  <a:pt x="1068" y="1052"/>
                </a:cubicBezTo>
                <a:cubicBezTo>
                  <a:pt x="1071" y="1054"/>
                  <a:pt x="1071" y="1054"/>
                  <a:pt x="1071" y="1054"/>
                </a:cubicBezTo>
                <a:cubicBezTo>
                  <a:pt x="1074" y="1056"/>
                  <a:pt x="1074" y="1056"/>
                  <a:pt x="1074" y="1056"/>
                </a:cubicBezTo>
                <a:cubicBezTo>
                  <a:pt x="1077" y="1056"/>
                  <a:pt x="1077" y="1056"/>
                  <a:pt x="1077" y="1056"/>
                </a:cubicBezTo>
                <a:cubicBezTo>
                  <a:pt x="1078" y="1054"/>
                  <a:pt x="1078" y="1054"/>
                  <a:pt x="1078" y="1054"/>
                </a:cubicBezTo>
                <a:cubicBezTo>
                  <a:pt x="1081" y="1054"/>
                  <a:pt x="1081" y="1054"/>
                  <a:pt x="1081" y="1054"/>
                </a:cubicBezTo>
                <a:cubicBezTo>
                  <a:pt x="1084" y="1055"/>
                  <a:pt x="1084" y="1055"/>
                  <a:pt x="1084" y="1055"/>
                </a:cubicBezTo>
                <a:cubicBezTo>
                  <a:pt x="1085" y="1058"/>
                  <a:pt x="1085" y="1058"/>
                  <a:pt x="1085" y="1058"/>
                </a:cubicBezTo>
                <a:cubicBezTo>
                  <a:pt x="1088" y="1058"/>
                  <a:pt x="1088" y="1058"/>
                  <a:pt x="1088" y="1058"/>
                </a:cubicBezTo>
                <a:cubicBezTo>
                  <a:pt x="1091" y="1057"/>
                  <a:pt x="1091" y="1057"/>
                  <a:pt x="1091" y="1057"/>
                </a:cubicBezTo>
                <a:cubicBezTo>
                  <a:pt x="1093" y="1056"/>
                  <a:pt x="1093" y="1056"/>
                  <a:pt x="1093" y="1056"/>
                </a:cubicBezTo>
                <a:cubicBezTo>
                  <a:pt x="1095" y="1056"/>
                  <a:pt x="1095" y="1056"/>
                  <a:pt x="1095" y="1056"/>
                </a:cubicBezTo>
                <a:cubicBezTo>
                  <a:pt x="1098" y="1058"/>
                  <a:pt x="1098" y="1058"/>
                  <a:pt x="1098" y="1058"/>
                </a:cubicBezTo>
                <a:cubicBezTo>
                  <a:pt x="1099" y="1059"/>
                  <a:pt x="1099" y="1059"/>
                  <a:pt x="1099" y="1059"/>
                </a:cubicBezTo>
                <a:cubicBezTo>
                  <a:pt x="1101" y="1062"/>
                  <a:pt x="1101" y="1062"/>
                  <a:pt x="1101" y="1062"/>
                </a:cubicBezTo>
                <a:cubicBezTo>
                  <a:pt x="1101" y="1065"/>
                  <a:pt x="1101" y="1065"/>
                  <a:pt x="1101" y="1065"/>
                </a:cubicBezTo>
                <a:cubicBezTo>
                  <a:pt x="1100" y="1068"/>
                  <a:pt x="1100" y="1068"/>
                  <a:pt x="1100" y="1068"/>
                </a:cubicBezTo>
                <a:cubicBezTo>
                  <a:pt x="1100" y="1068"/>
                  <a:pt x="1100" y="1068"/>
                  <a:pt x="1100" y="1068"/>
                </a:cubicBezTo>
                <a:cubicBezTo>
                  <a:pt x="1097" y="1068"/>
                  <a:pt x="1097" y="1068"/>
                  <a:pt x="1097" y="1068"/>
                </a:cubicBezTo>
                <a:cubicBezTo>
                  <a:pt x="1097" y="1071"/>
                  <a:pt x="1097" y="1071"/>
                  <a:pt x="1097" y="1071"/>
                </a:cubicBezTo>
                <a:cubicBezTo>
                  <a:pt x="1096" y="1072"/>
                  <a:pt x="1096" y="1072"/>
                  <a:pt x="1096" y="1072"/>
                </a:cubicBezTo>
                <a:cubicBezTo>
                  <a:pt x="1096" y="1074"/>
                  <a:pt x="1096" y="1074"/>
                  <a:pt x="1096" y="1074"/>
                </a:cubicBezTo>
                <a:cubicBezTo>
                  <a:pt x="1097" y="1075"/>
                  <a:pt x="1097" y="1075"/>
                  <a:pt x="1097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1" y="1078"/>
                  <a:pt x="1101" y="1078"/>
                  <a:pt x="1101" y="1078"/>
                </a:cubicBezTo>
                <a:cubicBezTo>
                  <a:pt x="1101" y="1081"/>
                  <a:pt x="1101" y="1081"/>
                  <a:pt x="1101" y="1081"/>
                </a:cubicBezTo>
                <a:cubicBezTo>
                  <a:pt x="1102" y="1083"/>
                  <a:pt x="1102" y="1083"/>
                  <a:pt x="1102" y="1083"/>
                </a:cubicBezTo>
                <a:cubicBezTo>
                  <a:pt x="1103" y="1086"/>
                  <a:pt x="1103" y="1086"/>
                  <a:pt x="1103" y="1086"/>
                </a:cubicBezTo>
                <a:cubicBezTo>
                  <a:pt x="1103" y="1089"/>
                  <a:pt x="1103" y="1089"/>
                  <a:pt x="1103" y="1089"/>
                </a:cubicBezTo>
                <a:cubicBezTo>
                  <a:pt x="1105" y="1088"/>
                  <a:pt x="1105" y="1088"/>
                  <a:pt x="1105" y="1088"/>
                </a:cubicBezTo>
                <a:cubicBezTo>
                  <a:pt x="1108" y="1089"/>
                  <a:pt x="1108" y="1089"/>
                  <a:pt x="1108" y="1089"/>
                </a:cubicBezTo>
                <a:cubicBezTo>
                  <a:pt x="1111" y="1091"/>
                  <a:pt x="1111" y="1091"/>
                  <a:pt x="1111" y="1091"/>
                </a:cubicBezTo>
                <a:cubicBezTo>
                  <a:pt x="1114" y="1092"/>
                  <a:pt x="1114" y="1092"/>
                  <a:pt x="1114" y="1092"/>
                </a:cubicBezTo>
                <a:cubicBezTo>
                  <a:pt x="1114" y="1095"/>
                  <a:pt x="1114" y="1095"/>
                  <a:pt x="1114" y="1095"/>
                </a:cubicBezTo>
                <a:cubicBezTo>
                  <a:pt x="1116" y="1096"/>
                  <a:pt x="1116" y="1096"/>
                  <a:pt x="1116" y="1096"/>
                </a:cubicBezTo>
                <a:cubicBezTo>
                  <a:pt x="1119" y="1098"/>
                  <a:pt x="1119" y="1098"/>
                  <a:pt x="1119" y="1098"/>
                </a:cubicBezTo>
                <a:cubicBezTo>
                  <a:pt x="1122" y="1098"/>
                  <a:pt x="1122" y="1098"/>
                  <a:pt x="1122" y="1098"/>
                </a:cubicBezTo>
                <a:cubicBezTo>
                  <a:pt x="1125" y="1100"/>
                  <a:pt x="1125" y="1100"/>
                  <a:pt x="1125" y="1100"/>
                </a:cubicBezTo>
                <a:cubicBezTo>
                  <a:pt x="1125" y="1102"/>
                  <a:pt x="1125" y="1102"/>
                  <a:pt x="1125" y="1102"/>
                </a:cubicBezTo>
                <a:cubicBezTo>
                  <a:pt x="1128" y="1100"/>
                  <a:pt x="1128" y="1100"/>
                  <a:pt x="1128" y="1100"/>
                </a:cubicBezTo>
                <a:cubicBezTo>
                  <a:pt x="1129" y="1103"/>
                  <a:pt x="1129" y="1103"/>
                  <a:pt x="1129" y="1103"/>
                </a:cubicBezTo>
                <a:cubicBezTo>
                  <a:pt x="1130" y="1102"/>
                  <a:pt x="1130" y="1102"/>
                  <a:pt x="1130" y="1102"/>
                </a:cubicBezTo>
                <a:cubicBezTo>
                  <a:pt x="1133" y="1102"/>
                  <a:pt x="1133" y="1102"/>
                  <a:pt x="1133" y="1102"/>
                </a:cubicBezTo>
                <a:cubicBezTo>
                  <a:pt x="1133" y="1102"/>
                  <a:pt x="1133" y="1102"/>
                  <a:pt x="1133" y="1102"/>
                </a:cubicBezTo>
                <a:cubicBezTo>
                  <a:pt x="1136" y="1101"/>
                  <a:pt x="1136" y="1101"/>
                  <a:pt x="1136" y="1101"/>
                </a:cubicBezTo>
                <a:cubicBezTo>
                  <a:pt x="1138" y="1100"/>
                  <a:pt x="1138" y="1100"/>
                  <a:pt x="1138" y="1100"/>
                </a:cubicBezTo>
                <a:cubicBezTo>
                  <a:pt x="1139" y="1100"/>
                  <a:pt x="1139" y="1100"/>
                  <a:pt x="1139" y="1100"/>
                </a:cubicBezTo>
                <a:cubicBezTo>
                  <a:pt x="1144" y="1104"/>
                  <a:pt x="1144" y="1104"/>
                  <a:pt x="1144" y="1104"/>
                </a:cubicBezTo>
                <a:cubicBezTo>
                  <a:pt x="1147" y="1104"/>
                  <a:pt x="1147" y="1104"/>
                  <a:pt x="1147" y="1104"/>
                </a:cubicBezTo>
                <a:cubicBezTo>
                  <a:pt x="1150" y="1103"/>
                  <a:pt x="1150" y="1103"/>
                  <a:pt x="1150" y="1103"/>
                </a:cubicBezTo>
                <a:cubicBezTo>
                  <a:pt x="1151" y="1106"/>
                  <a:pt x="1151" y="1106"/>
                  <a:pt x="1151" y="1106"/>
                </a:cubicBezTo>
                <a:cubicBezTo>
                  <a:pt x="1154" y="1103"/>
                  <a:pt x="1154" y="1103"/>
                  <a:pt x="1154" y="1103"/>
                </a:cubicBezTo>
                <a:cubicBezTo>
                  <a:pt x="1153" y="1100"/>
                  <a:pt x="1153" y="1100"/>
                  <a:pt x="1153" y="1100"/>
                </a:cubicBezTo>
                <a:cubicBezTo>
                  <a:pt x="1156" y="1100"/>
                  <a:pt x="1156" y="1100"/>
                  <a:pt x="1156" y="1100"/>
                </a:cubicBezTo>
                <a:cubicBezTo>
                  <a:pt x="1158" y="1103"/>
                  <a:pt x="1158" y="1103"/>
                  <a:pt x="1158" y="1103"/>
                </a:cubicBezTo>
                <a:cubicBezTo>
                  <a:pt x="1159" y="1103"/>
                  <a:pt x="1159" y="1103"/>
                  <a:pt x="1159" y="1103"/>
                </a:cubicBezTo>
                <a:cubicBezTo>
                  <a:pt x="1161" y="1100"/>
                  <a:pt x="1161" y="1100"/>
                  <a:pt x="1161" y="1100"/>
                </a:cubicBezTo>
                <a:cubicBezTo>
                  <a:pt x="1159" y="1097"/>
                  <a:pt x="1159" y="1097"/>
                  <a:pt x="1159" y="1097"/>
                </a:cubicBezTo>
                <a:cubicBezTo>
                  <a:pt x="1157" y="1094"/>
                  <a:pt x="1157" y="1094"/>
                  <a:pt x="1157" y="1094"/>
                </a:cubicBezTo>
                <a:cubicBezTo>
                  <a:pt x="1157" y="1094"/>
                  <a:pt x="1157" y="1094"/>
                  <a:pt x="1157" y="1094"/>
                </a:cubicBezTo>
                <a:cubicBezTo>
                  <a:pt x="1156" y="1091"/>
                  <a:pt x="1156" y="1091"/>
                  <a:pt x="1156" y="1091"/>
                </a:cubicBezTo>
                <a:cubicBezTo>
                  <a:pt x="1157" y="1091"/>
                  <a:pt x="1157" y="1091"/>
                  <a:pt x="1157" y="1091"/>
                </a:cubicBezTo>
                <a:cubicBezTo>
                  <a:pt x="1157" y="1093"/>
                  <a:pt x="1157" y="1093"/>
                  <a:pt x="1157" y="1093"/>
                </a:cubicBezTo>
                <a:cubicBezTo>
                  <a:pt x="1159" y="1090"/>
                  <a:pt x="1159" y="1090"/>
                  <a:pt x="1159" y="1090"/>
                </a:cubicBezTo>
                <a:cubicBezTo>
                  <a:pt x="1162" y="1092"/>
                  <a:pt x="1162" y="1092"/>
                  <a:pt x="1162" y="1092"/>
                </a:cubicBezTo>
                <a:cubicBezTo>
                  <a:pt x="1161" y="1095"/>
                  <a:pt x="1161" y="1095"/>
                  <a:pt x="1161" y="1095"/>
                </a:cubicBezTo>
                <a:cubicBezTo>
                  <a:pt x="1163" y="1095"/>
                  <a:pt x="1163" y="1095"/>
                  <a:pt x="1163" y="1095"/>
                </a:cubicBezTo>
                <a:cubicBezTo>
                  <a:pt x="1163" y="1098"/>
                  <a:pt x="1163" y="1098"/>
                  <a:pt x="1163" y="1098"/>
                </a:cubicBezTo>
                <a:cubicBezTo>
                  <a:pt x="1166" y="1100"/>
                  <a:pt x="1166" y="1100"/>
                  <a:pt x="1166" y="1100"/>
                </a:cubicBezTo>
                <a:cubicBezTo>
                  <a:pt x="1166" y="1101"/>
                  <a:pt x="1166" y="1101"/>
                  <a:pt x="1166" y="1101"/>
                </a:cubicBezTo>
                <a:cubicBezTo>
                  <a:pt x="1169" y="1101"/>
                  <a:pt x="1169" y="1101"/>
                  <a:pt x="1169" y="1101"/>
                </a:cubicBezTo>
                <a:cubicBezTo>
                  <a:pt x="1168" y="1098"/>
                  <a:pt x="1168" y="1098"/>
                  <a:pt x="1168" y="1098"/>
                </a:cubicBezTo>
                <a:cubicBezTo>
                  <a:pt x="1168" y="1096"/>
                  <a:pt x="1168" y="1096"/>
                  <a:pt x="1168" y="1096"/>
                </a:cubicBezTo>
                <a:cubicBezTo>
                  <a:pt x="1171" y="1097"/>
                  <a:pt x="1171" y="1097"/>
                  <a:pt x="1171" y="1097"/>
                </a:cubicBezTo>
                <a:cubicBezTo>
                  <a:pt x="1171" y="1096"/>
                  <a:pt x="1171" y="1096"/>
                  <a:pt x="1171" y="1096"/>
                </a:cubicBezTo>
                <a:cubicBezTo>
                  <a:pt x="1170" y="1100"/>
                  <a:pt x="1170" y="1100"/>
                  <a:pt x="1170" y="1100"/>
                </a:cubicBezTo>
                <a:cubicBezTo>
                  <a:pt x="1173" y="1102"/>
                  <a:pt x="1173" y="1102"/>
                  <a:pt x="1173" y="1102"/>
                </a:cubicBezTo>
                <a:cubicBezTo>
                  <a:pt x="1176" y="1101"/>
                  <a:pt x="1176" y="1101"/>
                  <a:pt x="1176" y="1101"/>
                </a:cubicBezTo>
                <a:cubicBezTo>
                  <a:pt x="1176" y="1101"/>
                  <a:pt x="1176" y="1101"/>
                  <a:pt x="1176" y="1101"/>
                </a:cubicBezTo>
                <a:cubicBezTo>
                  <a:pt x="1179" y="1104"/>
                  <a:pt x="1179" y="1104"/>
                  <a:pt x="1179" y="1104"/>
                </a:cubicBezTo>
                <a:cubicBezTo>
                  <a:pt x="1177" y="1107"/>
                  <a:pt x="1177" y="1107"/>
                  <a:pt x="1177" y="1107"/>
                </a:cubicBezTo>
                <a:cubicBezTo>
                  <a:pt x="1180" y="1109"/>
                  <a:pt x="1180" y="1109"/>
                  <a:pt x="1180" y="1109"/>
                </a:cubicBezTo>
                <a:cubicBezTo>
                  <a:pt x="1182" y="1106"/>
                  <a:pt x="1182" y="1106"/>
                  <a:pt x="1182" y="1106"/>
                </a:cubicBezTo>
                <a:cubicBezTo>
                  <a:pt x="1183" y="1108"/>
                  <a:pt x="1183" y="1108"/>
                  <a:pt x="1183" y="1108"/>
                </a:cubicBezTo>
                <a:cubicBezTo>
                  <a:pt x="1186" y="1107"/>
                  <a:pt x="1186" y="1107"/>
                  <a:pt x="1186" y="1107"/>
                </a:cubicBezTo>
                <a:cubicBezTo>
                  <a:pt x="1189" y="1106"/>
                  <a:pt x="1189" y="1106"/>
                  <a:pt x="1189" y="1106"/>
                </a:cubicBezTo>
                <a:cubicBezTo>
                  <a:pt x="1192" y="1103"/>
                  <a:pt x="1192" y="1103"/>
                  <a:pt x="1192" y="1103"/>
                </a:cubicBezTo>
                <a:cubicBezTo>
                  <a:pt x="1189" y="1101"/>
                  <a:pt x="1189" y="1101"/>
                  <a:pt x="1189" y="1101"/>
                </a:cubicBezTo>
                <a:cubicBezTo>
                  <a:pt x="1190" y="1098"/>
                  <a:pt x="1190" y="1098"/>
                  <a:pt x="1190" y="1098"/>
                </a:cubicBezTo>
                <a:cubicBezTo>
                  <a:pt x="1192" y="1100"/>
                  <a:pt x="1192" y="1100"/>
                  <a:pt x="1192" y="1100"/>
                </a:cubicBezTo>
                <a:cubicBezTo>
                  <a:pt x="1194" y="1103"/>
                  <a:pt x="1194" y="1103"/>
                  <a:pt x="1194" y="1103"/>
                </a:cubicBezTo>
                <a:cubicBezTo>
                  <a:pt x="1197" y="1106"/>
                  <a:pt x="1197" y="1106"/>
                  <a:pt x="1197" y="1106"/>
                </a:cubicBezTo>
                <a:cubicBezTo>
                  <a:pt x="1199" y="1106"/>
                  <a:pt x="1199" y="1106"/>
                  <a:pt x="1199" y="1106"/>
                </a:cubicBezTo>
                <a:cubicBezTo>
                  <a:pt x="1197" y="1103"/>
                  <a:pt x="1197" y="1103"/>
                  <a:pt x="1197" y="1103"/>
                </a:cubicBezTo>
                <a:cubicBezTo>
                  <a:pt x="1197" y="1103"/>
                  <a:pt x="1197" y="1103"/>
                  <a:pt x="1197" y="1103"/>
                </a:cubicBezTo>
                <a:cubicBezTo>
                  <a:pt x="1198" y="1103"/>
                  <a:pt x="1198" y="1103"/>
                  <a:pt x="1198" y="1103"/>
                </a:cubicBezTo>
                <a:cubicBezTo>
                  <a:pt x="1201" y="1106"/>
                  <a:pt x="1201" y="1106"/>
                  <a:pt x="1201" y="1106"/>
                </a:cubicBezTo>
                <a:cubicBezTo>
                  <a:pt x="1204" y="1106"/>
                  <a:pt x="1204" y="1106"/>
                  <a:pt x="1204" y="1106"/>
                </a:cubicBezTo>
                <a:cubicBezTo>
                  <a:pt x="1204" y="1107"/>
                  <a:pt x="1204" y="1107"/>
                  <a:pt x="1204" y="1107"/>
                </a:cubicBezTo>
                <a:cubicBezTo>
                  <a:pt x="1204" y="1107"/>
                  <a:pt x="1204" y="1107"/>
                  <a:pt x="1204" y="1107"/>
                </a:cubicBezTo>
                <a:cubicBezTo>
                  <a:pt x="1202" y="1111"/>
                  <a:pt x="1202" y="1111"/>
                  <a:pt x="1202" y="1111"/>
                </a:cubicBezTo>
                <a:cubicBezTo>
                  <a:pt x="1199" y="1112"/>
                  <a:pt x="1199" y="1112"/>
                  <a:pt x="1199" y="1112"/>
                </a:cubicBezTo>
                <a:cubicBezTo>
                  <a:pt x="1200" y="1115"/>
                  <a:pt x="1200" y="1115"/>
                  <a:pt x="1200" y="1115"/>
                </a:cubicBezTo>
                <a:cubicBezTo>
                  <a:pt x="1200" y="1116"/>
                  <a:pt x="1200" y="1116"/>
                  <a:pt x="1200" y="1116"/>
                </a:cubicBezTo>
                <a:cubicBezTo>
                  <a:pt x="1197" y="1119"/>
                  <a:pt x="1197" y="1119"/>
                  <a:pt x="1197" y="1119"/>
                </a:cubicBezTo>
                <a:cubicBezTo>
                  <a:pt x="1199" y="1122"/>
                  <a:pt x="1199" y="1122"/>
                  <a:pt x="1199" y="1122"/>
                </a:cubicBezTo>
                <a:cubicBezTo>
                  <a:pt x="1199" y="1125"/>
                  <a:pt x="1199" y="1125"/>
                  <a:pt x="1199" y="1125"/>
                </a:cubicBezTo>
                <a:cubicBezTo>
                  <a:pt x="1199" y="1127"/>
                  <a:pt x="1199" y="1127"/>
                  <a:pt x="1199" y="1127"/>
                </a:cubicBezTo>
                <a:cubicBezTo>
                  <a:pt x="1201" y="1128"/>
                  <a:pt x="1201" y="1128"/>
                  <a:pt x="1201" y="1128"/>
                </a:cubicBezTo>
                <a:cubicBezTo>
                  <a:pt x="1202" y="1131"/>
                  <a:pt x="1202" y="1131"/>
                  <a:pt x="1202" y="1131"/>
                </a:cubicBezTo>
                <a:cubicBezTo>
                  <a:pt x="1203" y="1134"/>
                  <a:pt x="1203" y="1134"/>
                  <a:pt x="1203" y="1134"/>
                </a:cubicBezTo>
                <a:cubicBezTo>
                  <a:pt x="1205" y="1134"/>
                  <a:pt x="1205" y="1134"/>
                  <a:pt x="1205" y="1134"/>
                </a:cubicBezTo>
                <a:cubicBezTo>
                  <a:pt x="1204" y="1137"/>
                  <a:pt x="1204" y="1137"/>
                  <a:pt x="1204" y="1137"/>
                </a:cubicBezTo>
                <a:cubicBezTo>
                  <a:pt x="1205" y="1140"/>
                  <a:pt x="1205" y="1140"/>
                  <a:pt x="1205" y="1140"/>
                </a:cubicBezTo>
                <a:cubicBezTo>
                  <a:pt x="1208" y="1142"/>
                  <a:pt x="1208" y="1142"/>
                  <a:pt x="1208" y="1142"/>
                </a:cubicBezTo>
                <a:cubicBezTo>
                  <a:pt x="1211" y="1143"/>
                  <a:pt x="1211" y="1143"/>
                  <a:pt x="1211" y="1143"/>
                </a:cubicBezTo>
                <a:cubicBezTo>
                  <a:pt x="1211" y="1144"/>
                  <a:pt x="1211" y="1144"/>
                  <a:pt x="1211" y="1144"/>
                </a:cubicBezTo>
                <a:cubicBezTo>
                  <a:pt x="1208" y="1143"/>
                  <a:pt x="1208" y="1143"/>
                  <a:pt x="1208" y="1143"/>
                </a:cubicBezTo>
                <a:cubicBezTo>
                  <a:pt x="1209" y="1146"/>
                  <a:pt x="1209" y="1146"/>
                  <a:pt x="1209" y="1146"/>
                </a:cubicBezTo>
                <a:cubicBezTo>
                  <a:pt x="1209" y="1149"/>
                  <a:pt x="1209" y="1149"/>
                  <a:pt x="1209" y="1149"/>
                </a:cubicBezTo>
                <a:cubicBezTo>
                  <a:pt x="1212" y="1148"/>
                  <a:pt x="1212" y="1148"/>
                  <a:pt x="1212" y="1148"/>
                </a:cubicBezTo>
                <a:cubicBezTo>
                  <a:pt x="1215" y="1149"/>
                  <a:pt x="1215" y="1149"/>
                  <a:pt x="1215" y="1149"/>
                </a:cubicBezTo>
                <a:cubicBezTo>
                  <a:pt x="1218" y="1148"/>
                  <a:pt x="1218" y="1148"/>
                  <a:pt x="1218" y="1148"/>
                </a:cubicBezTo>
                <a:cubicBezTo>
                  <a:pt x="1219" y="1148"/>
                  <a:pt x="1219" y="1148"/>
                  <a:pt x="1219" y="1148"/>
                </a:cubicBezTo>
                <a:cubicBezTo>
                  <a:pt x="1221" y="1149"/>
                  <a:pt x="1221" y="1149"/>
                  <a:pt x="1221" y="1149"/>
                </a:cubicBezTo>
                <a:cubicBezTo>
                  <a:pt x="1224" y="1147"/>
                  <a:pt x="1224" y="1147"/>
                  <a:pt x="1224" y="1147"/>
                </a:cubicBezTo>
                <a:cubicBezTo>
                  <a:pt x="1226" y="1144"/>
                  <a:pt x="1226" y="1144"/>
                  <a:pt x="1226" y="1144"/>
                </a:cubicBezTo>
                <a:cubicBezTo>
                  <a:pt x="1227" y="1141"/>
                  <a:pt x="1227" y="1141"/>
                  <a:pt x="1227" y="1141"/>
                </a:cubicBezTo>
                <a:cubicBezTo>
                  <a:pt x="1224" y="1138"/>
                  <a:pt x="1224" y="1138"/>
                  <a:pt x="1224" y="1138"/>
                </a:cubicBezTo>
                <a:cubicBezTo>
                  <a:pt x="1221" y="1136"/>
                  <a:pt x="1221" y="1136"/>
                  <a:pt x="1221" y="1136"/>
                </a:cubicBezTo>
                <a:cubicBezTo>
                  <a:pt x="1220" y="1133"/>
                  <a:pt x="1220" y="1133"/>
                  <a:pt x="1220" y="1133"/>
                </a:cubicBezTo>
                <a:cubicBezTo>
                  <a:pt x="1219" y="1130"/>
                  <a:pt x="1219" y="1130"/>
                  <a:pt x="1219" y="1130"/>
                </a:cubicBezTo>
                <a:cubicBezTo>
                  <a:pt x="1221" y="1133"/>
                  <a:pt x="1221" y="1133"/>
                  <a:pt x="1221" y="1133"/>
                </a:cubicBezTo>
                <a:cubicBezTo>
                  <a:pt x="1221" y="1132"/>
                  <a:pt x="1221" y="1132"/>
                  <a:pt x="1221" y="1132"/>
                </a:cubicBezTo>
                <a:cubicBezTo>
                  <a:pt x="1221" y="1129"/>
                  <a:pt x="1221" y="1129"/>
                  <a:pt x="1221" y="1129"/>
                </a:cubicBezTo>
                <a:cubicBezTo>
                  <a:pt x="1220" y="1129"/>
                  <a:pt x="1220" y="1129"/>
                  <a:pt x="1220" y="1129"/>
                </a:cubicBezTo>
                <a:cubicBezTo>
                  <a:pt x="1217" y="1129"/>
                  <a:pt x="1217" y="1129"/>
                  <a:pt x="1217" y="1129"/>
                </a:cubicBezTo>
                <a:cubicBezTo>
                  <a:pt x="1215" y="1129"/>
                  <a:pt x="1215" y="1129"/>
                  <a:pt x="1215" y="1129"/>
                </a:cubicBezTo>
                <a:cubicBezTo>
                  <a:pt x="1213" y="1126"/>
                  <a:pt x="1213" y="1126"/>
                  <a:pt x="1213" y="1126"/>
                </a:cubicBezTo>
                <a:cubicBezTo>
                  <a:pt x="1213" y="1123"/>
                  <a:pt x="1213" y="1123"/>
                  <a:pt x="1213" y="1123"/>
                </a:cubicBezTo>
                <a:cubicBezTo>
                  <a:pt x="1216" y="1120"/>
                  <a:pt x="1216" y="1120"/>
                  <a:pt x="1216" y="1120"/>
                </a:cubicBezTo>
                <a:cubicBezTo>
                  <a:pt x="1217" y="1120"/>
                  <a:pt x="1217" y="1120"/>
                  <a:pt x="1217" y="1120"/>
                </a:cubicBezTo>
                <a:cubicBezTo>
                  <a:pt x="1219" y="1116"/>
                  <a:pt x="1219" y="1116"/>
                  <a:pt x="1219" y="1116"/>
                </a:cubicBezTo>
                <a:cubicBezTo>
                  <a:pt x="1219" y="1116"/>
                  <a:pt x="1219" y="1116"/>
                  <a:pt x="1219" y="1116"/>
                </a:cubicBezTo>
                <a:cubicBezTo>
                  <a:pt x="1217" y="1113"/>
                  <a:pt x="1217" y="1113"/>
                  <a:pt x="1217" y="1113"/>
                </a:cubicBezTo>
                <a:cubicBezTo>
                  <a:pt x="1218" y="1110"/>
                  <a:pt x="1218" y="1110"/>
                  <a:pt x="1218" y="1110"/>
                </a:cubicBezTo>
                <a:cubicBezTo>
                  <a:pt x="1218" y="1110"/>
                  <a:pt x="1218" y="1110"/>
                  <a:pt x="1218" y="1110"/>
                </a:cubicBezTo>
                <a:cubicBezTo>
                  <a:pt x="1220" y="1113"/>
                  <a:pt x="1220" y="1113"/>
                  <a:pt x="1220" y="1113"/>
                </a:cubicBezTo>
                <a:cubicBezTo>
                  <a:pt x="1220" y="1116"/>
                  <a:pt x="1220" y="1116"/>
                  <a:pt x="1220" y="1116"/>
                </a:cubicBezTo>
                <a:cubicBezTo>
                  <a:pt x="1223" y="1116"/>
                  <a:pt x="1223" y="1116"/>
                  <a:pt x="1223" y="1116"/>
                </a:cubicBezTo>
                <a:cubicBezTo>
                  <a:pt x="1226" y="1115"/>
                  <a:pt x="1226" y="1115"/>
                  <a:pt x="1226" y="1115"/>
                </a:cubicBezTo>
                <a:cubicBezTo>
                  <a:pt x="1225" y="1112"/>
                  <a:pt x="1225" y="1112"/>
                  <a:pt x="1225" y="1112"/>
                </a:cubicBezTo>
                <a:cubicBezTo>
                  <a:pt x="1226" y="1109"/>
                  <a:pt x="1226" y="1109"/>
                  <a:pt x="1226" y="1109"/>
                </a:cubicBezTo>
                <a:cubicBezTo>
                  <a:pt x="1228" y="1108"/>
                  <a:pt x="1228" y="1108"/>
                  <a:pt x="1228" y="1108"/>
                </a:cubicBezTo>
                <a:cubicBezTo>
                  <a:pt x="1227" y="1109"/>
                  <a:pt x="1227" y="1109"/>
                  <a:pt x="1227" y="1109"/>
                </a:cubicBezTo>
                <a:cubicBezTo>
                  <a:pt x="1226" y="1112"/>
                  <a:pt x="1226" y="1112"/>
                  <a:pt x="1226" y="1112"/>
                </a:cubicBezTo>
                <a:cubicBezTo>
                  <a:pt x="1229" y="1110"/>
                  <a:pt x="1229" y="1110"/>
                  <a:pt x="1229" y="1110"/>
                </a:cubicBezTo>
                <a:cubicBezTo>
                  <a:pt x="1232" y="1110"/>
                  <a:pt x="1232" y="1110"/>
                  <a:pt x="1232" y="1110"/>
                </a:cubicBezTo>
                <a:cubicBezTo>
                  <a:pt x="1237" y="1107"/>
                  <a:pt x="1237" y="1107"/>
                  <a:pt x="1237" y="1107"/>
                </a:cubicBezTo>
                <a:cubicBezTo>
                  <a:pt x="1240" y="1107"/>
                  <a:pt x="1240" y="1107"/>
                  <a:pt x="1240" y="1107"/>
                </a:cubicBezTo>
                <a:cubicBezTo>
                  <a:pt x="1242" y="1106"/>
                  <a:pt x="1242" y="1106"/>
                  <a:pt x="1242" y="1106"/>
                </a:cubicBezTo>
                <a:cubicBezTo>
                  <a:pt x="1244" y="1106"/>
                  <a:pt x="1244" y="1106"/>
                  <a:pt x="1244" y="1106"/>
                </a:cubicBezTo>
                <a:cubicBezTo>
                  <a:pt x="1243" y="1108"/>
                  <a:pt x="1243" y="1108"/>
                  <a:pt x="1243" y="1108"/>
                </a:cubicBezTo>
                <a:cubicBezTo>
                  <a:pt x="1246" y="1106"/>
                  <a:pt x="1246" y="1106"/>
                  <a:pt x="1246" y="1106"/>
                </a:cubicBezTo>
                <a:cubicBezTo>
                  <a:pt x="1247" y="1105"/>
                  <a:pt x="1247" y="1105"/>
                  <a:pt x="1247" y="1105"/>
                </a:cubicBezTo>
                <a:cubicBezTo>
                  <a:pt x="1247" y="1104"/>
                  <a:pt x="1247" y="1104"/>
                  <a:pt x="1247" y="1104"/>
                </a:cubicBezTo>
                <a:cubicBezTo>
                  <a:pt x="1247" y="1103"/>
                  <a:pt x="1247" y="1103"/>
                  <a:pt x="1247" y="1103"/>
                </a:cubicBezTo>
                <a:cubicBezTo>
                  <a:pt x="1248" y="1103"/>
                  <a:pt x="1248" y="1103"/>
                  <a:pt x="1248" y="1103"/>
                </a:cubicBezTo>
                <a:cubicBezTo>
                  <a:pt x="1251" y="1105"/>
                  <a:pt x="1251" y="1105"/>
                  <a:pt x="1251" y="1105"/>
                </a:cubicBezTo>
                <a:cubicBezTo>
                  <a:pt x="1253" y="1104"/>
                  <a:pt x="1253" y="1104"/>
                  <a:pt x="1253" y="1104"/>
                </a:cubicBezTo>
                <a:cubicBezTo>
                  <a:pt x="1257" y="1102"/>
                  <a:pt x="1257" y="1102"/>
                  <a:pt x="1257" y="1102"/>
                </a:cubicBezTo>
                <a:cubicBezTo>
                  <a:pt x="1258" y="1099"/>
                  <a:pt x="1258" y="1099"/>
                  <a:pt x="1258" y="1099"/>
                </a:cubicBezTo>
                <a:cubicBezTo>
                  <a:pt x="1255" y="1096"/>
                  <a:pt x="1255" y="1096"/>
                  <a:pt x="1255" y="1096"/>
                </a:cubicBezTo>
                <a:cubicBezTo>
                  <a:pt x="1258" y="1097"/>
                  <a:pt x="1258" y="1097"/>
                  <a:pt x="1258" y="1097"/>
                </a:cubicBezTo>
                <a:cubicBezTo>
                  <a:pt x="1261" y="1098"/>
                  <a:pt x="1261" y="1098"/>
                  <a:pt x="1261" y="1098"/>
                </a:cubicBezTo>
                <a:cubicBezTo>
                  <a:pt x="1262" y="1098"/>
                  <a:pt x="1262" y="1098"/>
                  <a:pt x="1262" y="1098"/>
                </a:cubicBezTo>
                <a:cubicBezTo>
                  <a:pt x="1262" y="1096"/>
                  <a:pt x="1262" y="1096"/>
                  <a:pt x="1262" y="1096"/>
                </a:cubicBezTo>
                <a:cubicBezTo>
                  <a:pt x="1260" y="1093"/>
                  <a:pt x="1260" y="1093"/>
                  <a:pt x="1260" y="1093"/>
                </a:cubicBezTo>
                <a:cubicBezTo>
                  <a:pt x="1262" y="1093"/>
                  <a:pt x="1262" y="1093"/>
                  <a:pt x="1262" y="1093"/>
                </a:cubicBezTo>
                <a:cubicBezTo>
                  <a:pt x="1262" y="1094"/>
                  <a:pt x="1262" y="1094"/>
                  <a:pt x="1262" y="1094"/>
                </a:cubicBezTo>
                <a:cubicBezTo>
                  <a:pt x="1264" y="1094"/>
                  <a:pt x="1264" y="1094"/>
                  <a:pt x="1264" y="1094"/>
                </a:cubicBezTo>
                <a:cubicBezTo>
                  <a:pt x="1264" y="1094"/>
                  <a:pt x="1264" y="1094"/>
                  <a:pt x="1264" y="1094"/>
                </a:cubicBezTo>
                <a:cubicBezTo>
                  <a:pt x="1267" y="1095"/>
                  <a:pt x="1267" y="1095"/>
                  <a:pt x="1267" y="1095"/>
                </a:cubicBezTo>
                <a:cubicBezTo>
                  <a:pt x="1270" y="1097"/>
                  <a:pt x="1270" y="1097"/>
                  <a:pt x="1270" y="1097"/>
                </a:cubicBezTo>
                <a:cubicBezTo>
                  <a:pt x="1273" y="1098"/>
                  <a:pt x="1273" y="1098"/>
                  <a:pt x="1273" y="1098"/>
                </a:cubicBezTo>
                <a:cubicBezTo>
                  <a:pt x="1276" y="1096"/>
                  <a:pt x="1276" y="1096"/>
                  <a:pt x="1276" y="1096"/>
                </a:cubicBezTo>
                <a:cubicBezTo>
                  <a:pt x="1275" y="1093"/>
                  <a:pt x="1275" y="1093"/>
                  <a:pt x="1275" y="1093"/>
                </a:cubicBezTo>
                <a:cubicBezTo>
                  <a:pt x="1274" y="1090"/>
                  <a:pt x="1274" y="1090"/>
                  <a:pt x="1274" y="1090"/>
                </a:cubicBezTo>
                <a:cubicBezTo>
                  <a:pt x="1274" y="1087"/>
                  <a:pt x="1274" y="1087"/>
                  <a:pt x="1274" y="1087"/>
                </a:cubicBezTo>
                <a:cubicBezTo>
                  <a:pt x="1275" y="1090"/>
                  <a:pt x="1275" y="1090"/>
                  <a:pt x="1275" y="1090"/>
                </a:cubicBezTo>
                <a:cubicBezTo>
                  <a:pt x="1278" y="1089"/>
                  <a:pt x="1278" y="1089"/>
                  <a:pt x="1278" y="1089"/>
                </a:cubicBezTo>
                <a:cubicBezTo>
                  <a:pt x="1276" y="1092"/>
                  <a:pt x="1276" y="1092"/>
                  <a:pt x="1276" y="1092"/>
                </a:cubicBezTo>
                <a:cubicBezTo>
                  <a:pt x="1279" y="1095"/>
                  <a:pt x="1279" y="1095"/>
                  <a:pt x="1279" y="1095"/>
                </a:cubicBezTo>
                <a:cubicBezTo>
                  <a:pt x="1282" y="1096"/>
                  <a:pt x="1282" y="1096"/>
                  <a:pt x="1282" y="1096"/>
                </a:cubicBezTo>
                <a:cubicBezTo>
                  <a:pt x="1284" y="1093"/>
                  <a:pt x="1284" y="1093"/>
                  <a:pt x="1284" y="1093"/>
                </a:cubicBezTo>
                <a:cubicBezTo>
                  <a:pt x="1286" y="1090"/>
                  <a:pt x="1286" y="1090"/>
                  <a:pt x="1286" y="1090"/>
                </a:cubicBezTo>
                <a:cubicBezTo>
                  <a:pt x="1289" y="1090"/>
                  <a:pt x="1289" y="1090"/>
                  <a:pt x="1289" y="1090"/>
                </a:cubicBezTo>
                <a:cubicBezTo>
                  <a:pt x="1292" y="1093"/>
                  <a:pt x="1292" y="1093"/>
                  <a:pt x="1292" y="1093"/>
                </a:cubicBezTo>
                <a:cubicBezTo>
                  <a:pt x="1294" y="1090"/>
                  <a:pt x="1294" y="1090"/>
                  <a:pt x="1294" y="1090"/>
                </a:cubicBezTo>
                <a:cubicBezTo>
                  <a:pt x="1293" y="1087"/>
                  <a:pt x="1293" y="1087"/>
                  <a:pt x="1293" y="1087"/>
                </a:cubicBezTo>
                <a:cubicBezTo>
                  <a:pt x="1293" y="1084"/>
                  <a:pt x="1293" y="1084"/>
                  <a:pt x="1293" y="1084"/>
                </a:cubicBezTo>
                <a:cubicBezTo>
                  <a:pt x="1295" y="1081"/>
                  <a:pt x="1295" y="1081"/>
                  <a:pt x="1295" y="1081"/>
                </a:cubicBezTo>
                <a:cubicBezTo>
                  <a:pt x="1295" y="1081"/>
                  <a:pt x="1295" y="1081"/>
                  <a:pt x="1295" y="1081"/>
                </a:cubicBezTo>
                <a:cubicBezTo>
                  <a:pt x="1296" y="1084"/>
                  <a:pt x="1296" y="1084"/>
                  <a:pt x="1296" y="1084"/>
                </a:cubicBezTo>
                <a:cubicBezTo>
                  <a:pt x="1299" y="1087"/>
                  <a:pt x="1299" y="1087"/>
                  <a:pt x="1299" y="1087"/>
                </a:cubicBezTo>
                <a:cubicBezTo>
                  <a:pt x="1300" y="1084"/>
                  <a:pt x="1300" y="1084"/>
                  <a:pt x="1300" y="1084"/>
                </a:cubicBezTo>
                <a:cubicBezTo>
                  <a:pt x="1303" y="1082"/>
                  <a:pt x="1303" y="1082"/>
                  <a:pt x="1303" y="1082"/>
                </a:cubicBezTo>
                <a:cubicBezTo>
                  <a:pt x="1300" y="1076"/>
                  <a:pt x="1300" y="1076"/>
                  <a:pt x="1300" y="1076"/>
                </a:cubicBezTo>
                <a:cubicBezTo>
                  <a:pt x="1297" y="1074"/>
                  <a:pt x="1297" y="1074"/>
                  <a:pt x="1297" y="1074"/>
                </a:cubicBezTo>
                <a:cubicBezTo>
                  <a:pt x="1295" y="1070"/>
                  <a:pt x="1295" y="1070"/>
                  <a:pt x="1295" y="1070"/>
                </a:cubicBezTo>
                <a:cubicBezTo>
                  <a:pt x="1295" y="1068"/>
                  <a:pt x="1295" y="1068"/>
                  <a:pt x="1295" y="1068"/>
                </a:cubicBezTo>
                <a:cubicBezTo>
                  <a:pt x="1295" y="1069"/>
                  <a:pt x="1295" y="1069"/>
                  <a:pt x="1295" y="1069"/>
                </a:cubicBezTo>
                <a:cubicBezTo>
                  <a:pt x="1297" y="1071"/>
                  <a:pt x="1297" y="1071"/>
                  <a:pt x="1297" y="1071"/>
                </a:cubicBezTo>
                <a:cubicBezTo>
                  <a:pt x="1298" y="1073"/>
                  <a:pt x="1298" y="1073"/>
                  <a:pt x="1298" y="1073"/>
                </a:cubicBezTo>
                <a:cubicBezTo>
                  <a:pt x="1300" y="1076"/>
                  <a:pt x="1300" y="1076"/>
                  <a:pt x="1300" y="1076"/>
                </a:cubicBezTo>
                <a:cubicBezTo>
                  <a:pt x="1302" y="1079"/>
                  <a:pt x="1302" y="1079"/>
                  <a:pt x="1302" y="1079"/>
                </a:cubicBezTo>
                <a:cubicBezTo>
                  <a:pt x="1304" y="1081"/>
                  <a:pt x="1304" y="1081"/>
                  <a:pt x="1304" y="1081"/>
                </a:cubicBezTo>
                <a:cubicBezTo>
                  <a:pt x="1307" y="1082"/>
                  <a:pt x="1307" y="1082"/>
                  <a:pt x="1307" y="1082"/>
                </a:cubicBezTo>
                <a:cubicBezTo>
                  <a:pt x="1308" y="1081"/>
                  <a:pt x="1308" y="1081"/>
                  <a:pt x="1308" y="1081"/>
                </a:cubicBezTo>
                <a:cubicBezTo>
                  <a:pt x="1309" y="1084"/>
                  <a:pt x="1309" y="1084"/>
                  <a:pt x="1309" y="1084"/>
                </a:cubicBezTo>
                <a:cubicBezTo>
                  <a:pt x="1309" y="1081"/>
                  <a:pt x="1309" y="1081"/>
                  <a:pt x="1309" y="1081"/>
                </a:cubicBezTo>
                <a:cubicBezTo>
                  <a:pt x="1309" y="1081"/>
                  <a:pt x="1309" y="1081"/>
                  <a:pt x="1309" y="1081"/>
                </a:cubicBezTo>
                <a:cubicBezTo>
                  <a:pt x="1309" y="1078"/>
                  <a:pt x="1309" y="1078"/>
                  <a:pt x="1309" y="1078"/>
                </a:cubicBezTo>
                <a:cubicBezTo>
                  <a:pt x="1307" y="1075"/>
                  <a:pt x="1307" y="1075"/>
                  <a:pt x="1307" y="1075"/>
                </a:cubicBezTo>
                <a:cubicBezTo>
                  <a:pt x="1307" y="1074"/>
                  <a:pt x="1307" y="1074"/>
                  <a:pt x="1307" y="1074"/>
                </a:cubicBezTo>
                <a:cubicBezTo>
                  <a:pt x="1307" y="1071"/>
                  <a:pt x="1307" y="1071"/>
                  <a:pt x="1307" y="1071"/>
                </a:cubicBezTo>
                <a:cubicBezTo>
                  <a:pt x="1306" y="1068"/>
                  <a:pt x="1306" y="1068"/>
                  <a:pt x="1306" y="1068"/>
                </a:cubicBezTo>
                <a:cubicBezTo>
                  <a:pt x="1305" y="1065"/>
                  <a:pt x="1305" y="1065"/>
                  <a:pt x="1305" y="1065"/>
                </a:cubicBezTo>
                <a:cubicBezTo>
                  <a:pt x="1302" y="1063"/>
                  <a:pt x="1302" y="1063"/>
                  <a:pt x="1302" y="1063"/>
                </a:cubicBezTo>
                <a:cubicBezTo>
                  <a:pt x="1300" y="1062"/>
                  <a:pt x="1300" y="1062"/>
                  <a:pt x="1300" y="1062"/>
                </a:cubicBezTo>
                <a:cubicBezTo>
                  <a:pt x="1302" y="1062"/>
                  <a:pt x="1302" y="1062"/>
                  <a:pt x="1302" y="1062"/>
                </a:cubicBezTo>
                <a:cubicBezTo>
                  <a:pt x="1302" y="1061"/>
                  <a:pt x="1302" y="1061"/>
                  <a:pt x="1302" y="1061"/>
                </a:cubicBezTo>
                <a:cubicBezTo>
                  <a:pt x="1300" y="1058"/>
                  <a:pt x="1300" y="1058"/>
                  <a:pt x="1300" y="1058"/>
                </a:cubicBezTo>
                <a:cubicBezTo>
                  <a:pt x="1297" y="1058"/>
                  <a:pt x="1297" y="1058"/>
                  <a:pt x="1297" y="1058"/>
                </a:cubicBezTo>
                <a:cubicBezTo>
                  <a:pt x="1296" y="1058"/>
                  <a:pt x="1296" y="1058"/>
                  <a:pt x="1296" y="1058"/>
                </a:cubicBezTo>
                <a:cubicBezTo>
                  <a:pt x="1294" y="1057"/>
                  <a:pt x="1294" y="1057"/>
                  <a:pt x="1294" y="1057"/>
                </a:cubicBezTo>
                <a:cubicBezTo>
                  <a:pt x="1296" y="1057"/>
                  <a:pt x="1296" y="1057"/>
                  <a:pt x="1296" y="1057"/>
                </a:cubicBezTo>
                <a:cubicBezTo>
                  <a:pt x="1297" y="1057"/>
                  <a:pt x="1297" y="1057"/>
                  <a:pt x="1297" y="1057"/>
                </a:cubicBezTo>
                <a:cubicBezTo>
                  <a:pt x="1300" y="1056"/>
                  <a:pt x="1300" y="1056"/>
                  <a:pt x="1300" y="1056"/>
                </a:cubicBezTo>
                <a:cubicBezTo>
                  <a:pt x="1300" y="1056"/>
                  <a:pt x="1300" y="1056"/>
                  <a:pt x="1300" y="1056"/>
                </a:cubicBezTo>
                <a:cubicBezTo>
                  <a:pt x="1302" y="1053"/>
                  <a:pt x="1302" y="1053"/>
                  <a:pt x="1302" y="1053"/>
                </a:cubicBezTo>
                <a:cubicBezTo>
                  <a:pt x="1299" y="1051"/>
                  <a:pt x="1299" y="1051"/>
                  <a:pt x="1299" y="1051"/>
                </a:cubicBezTo>
                <a:cubicBezTo>
                  <a:pt x="1299" y="1051"/>
                  <a:pt x="1299" y="1051"/>
                  <a:pt x="1299" y="1051"/>
                </a:cubicBezTo>
                <a:cubicBezTo>
                  <a:pt x="1302" y="1051"/>
                  <a:pt x="1302" y="1051"/>
                  <a:pt x="1302" y="1051"/>
                </a:cubicBezTo>
                <a:cubicBezTo>
                  <a:pt x="1304" y="1049"/>
                  <a:pt x="1304" y="1049"/>
                  <a:pt x="1304" y="1049"/>
                </a:cubicBezTo>
                <a:cubicBezTo>
                  <a:pt x="1305" y="1049"/>
                  <a:pt x="1305" y="1049"/>
                  <a:pt x="1305" y="1049"/>
                </a:cubicBezTo>
                <a:cubicBezTo>
                  <a:pt x="1308" y="1048"/>
                  <a:pt x="1308" y="1048"/>
                  <a:pt x="1308" y="1048"/>
                </a:cubicBezTo>
                <a:cubicBezTo>
                  <a:pt x="1311" y="1049"/>
                  <a:pt x="1311" y="1049"/>
                  <a:pt x="1311" y="1049"/>
                </a:cubicBezTo>
                <a:cubicBezTo>
                  <a:pt x="1311" y="1049"/>
                  <a:pt x="1311" y="1049"/>
                  <a:pt x="1311" y="1049"/>
                </a:cubicBezTo>
                <a:cubicBezTo>
                  <a:pt x="1309" y="1049"/>
                  <a:pt x="1309" y="1049"/>
                  <a:pt x="1309" y="1049"/>
                </a:cubicBezTo>
                <a:cubicBezTo>
                  <a:pt x="1306" y="1049"/>
                  <a:pt x="1306" y="1049"/>
                  <a:pt x="1306" y="1049"/>
                </a:cubicBezTo>
                <a:cubicBezTo>
                  <a:pt x="1306" y="1050"/>
                  <a:pt x="1306" y="1050"/>
                  <a:pt x="1306" y="1050"/>
                </a:cubicBezTo>
                <a:cubicBezTo>
                  <a:pt x="1303" y="1053"/>
                  <a:pt x="1303" y="1053"/>
                  <a:pt x="1303" y="1053"/>
                </a:cubicBezTo>
                <a:cubicBezTo>
                  <a:pt x="1304" y="1053"/>
                  <a:pt x="1304" y="1053"/>
                  <a:pt x="1304" y="1053"/>
                </a:cubicBezTo>
                <a:cubicBezTo>
                  <a:pt x="1305" y="1056"/>
                  <a:pt x="1305" y="1056"/>
                  <a:pt x="1305" y="1056"/>
                </a:cubicBezTo>
                <a:cubicBezTo>
                  <a:pt x="1306" y="1053"/>
                  <a:pt x="1306" y="1053"/>
                  <a:pt x="1306" y="1053"/>
                </a:cubicBezTo>
                <a:cubicBezTo>
                  <a:pt x="1306" y="1052"/>
                  <a:pt x="1306" y="1052"/>
                  <a:pt x="1306" y="1052"/>
                </a:cubicBezTo>
                <a:cubicBezTo>
                  <a:pt x="1306" y="1055"/>
                  <a:pt x="1306" y="1055"/>
                  <a:pt x="1306" y="1055"/>
                </a:cubicBezTo>
                <a:cubicBezTo>
                  <a:pt x="1306" y="1058"/>
                  <a:pt x="1306" y="1058"/>
                  <a:pt x="1306" y="1058"/>
                </a:cubicBezTo>
                <a:cubicBezTo>
                  <a:pt x="1308" y="1060"/>
                  <a:pt x="1308" y="1060"/>
                  <a:pt x="1308" y="1060"/>
                </a:cubicBezTo>
                <a:cubicBezTo>
                  <a:pt x="1309" y="1062"/>
                  <a:pt x="1309" y="1062"/>
                  <a:pt x="1309" y="1062"/>
                </a:cubicBezTo>
                <a:cubicBezTo>
                  <a:pt x="1311" y="1062"/>
                  <a:pt x="1311" y="1062"/>
                  <a:pt x="1311" y="1062"/>
                </a:cubicBezTo>
                <a:cubicBezTo>
                  <a:pt x="1313" y="1065"/>
                  <a:pt x="1313" y="1065"/>
                  <a:pt x="1313" y="1065"/>
                </a:cubicBezTo>
                <a:cubicBezTo>
                  <a:pt x="1314" y="1068"/>
                  <a:pt x="1314" y="1068"/>
                  <a:pt x="1314" y="1068"/>
                </a:cubicBezTo>
                <a:cubicBezTo>
                  <a:pt x="1316" y="1071"/>
                  <a:pt x="1316" y="1071"/>
                  <a:pt x="1316" y="1071"/>
                </a:cubicBezTo>
                <a:cubicBezTo>
                  <a:pt x="1316" y="1072"/>
                  <a:pt x="1316" y="1072"/>
                  <a:pt x="1316" y="1072"/>
                </a:cubicBezTo>
                <a:cubicBezTo>
                  <a:pt x="1316" y="1073"/>
                  <a:pt x="1316" y="1073"/>
                  <a:pt x="1316" y="1073"/>
                </a:cubicBezTo>
                <a:cubicBezTo>
                  <a:pt x="1317" y="1076"/>
                  <a:pt x="1317" y="1076"/>
                  <a:pt x="1317" y="1076"/>
                </a:cubicBezTo>
                <a:cubicBezTo>
                  <a:pt x="1317" y="1079"/>
                  <a:pt x="1317" y="1079"/>
                  <a:pt x="1317" y="1079"/>
                </a:cubicBezTo>
                <a:cubicBezTo>
                  <a:pt x="1317" y="1080"/>
                  <a:pt x="1317" y="1080"/>
                  <a:pt x="1317" y="1080"/>
                </a:cubicBezTo>
                <a:cubicBezTo>
                  <a:pt x="1317" y="1081"/>
                  <a:pt x="1317" y="1081"/>
                  <a:pt x="1317" y="1081"/>
                </a:cubicBezTo>
                <a:cubicBezTo>
                  <a:pt x="1320" y="1083"/>
                  <a:pt x="1320" y="1083"/>
                  <a:pt x="1320" y="1083"/>
                </a:cubicBezTo>
                <a:cubicBezTo>
                  <a:pt x="1334" y="1083"/>
                  <a:pt x="1334" y="1083"/>
                  <a:pt x="1334" y="1083"/>
                </a:cubicBezTo>
                <a:cubicBezTo>
                  <a:pt x="1337" y="1082"/>
                  <a:pt x="1337" y="1082"/>
                  <a:pt x="1337" y="1082"/>
                </a:cubicBezTo>
                <a:cubicBezTo>
                  <a:pt x="1336" y="1078"/>
                  <a:pt x="1336" y="1075"/>
                  <a:pt x="1335" y="1072"/>
                </a:cubicBezTo>
                <a:cubicBezTo>
                  <a:pt x="1336" y="1073"/>
                  <a:pt x="1336" y="1073"/>
                  <a:pt x="1336" y="1073"/>
                </a:cubicBezTo>
                <a:cubicBezTo>
                  <a:pt x="1338" y="1071"/>
                  <a:pt x="1338" y="1071"/>
                  <a:pt x="1338" y="1071"/>
                </a:cubicBezTo>
                <a:cubicBezTo>
                  <a:pt x="1336" y="1069"/>
                  <a:pt x="1336" y="1069"/>
                  <a:pt x="1336" y="1069"/>
                </a:cubicBezTo>
                <a:cubicBezTo>
                  <a:pt x="1337" y="1066"/>
                  <a:pt x="1337" y="1066"/>
                  <a:pt x="1337" y="1066"/>
                </a:cubicBezTo>
                <a:cubicBezTo>
                  <a:pt x="1334" y="1065"/>
                  <a:pt x="1334" y="1065"/>
                  <a:pt x="1334" y="1065"/>
                </a:cubicBezTo>
                <a:cubicBezTo>
                  <a:pt x="1337" y="1062"/>
                  <a:pt x="1337" y="1062"/>
                  <a:pt x="1337" y="1062"/>
                </a:cubicBezTo>
                <a:cubicBezTo>
                  <a:pt x="1340" y="1061"/>
                  <a:pt x="1340" y="1061"/>
                  <a:pt x="1340" y="1061"/>
                </a:cubicBezTo>
                <a:cubicBezTo>
                  <a:pt x="1343" y="1060"/>
                  <a:pt x="1343" y="1060"/>
                  <a:pt x="1343" y="1060"/>
                </a:cubicBezTo>
                <a:cubicBezTo>
                  <a:pt x="1341" y="1063"/>
                  <a:pt x="1341" y="1063"/>
                  <a:pt x="1341" y="1063"/>
                </a:cubicBezTo>
                <a:cubicBezTo>
                  <a:pt x="1341" y="1067"/>
                  <a:pt x="1341" y="1067"/>
                  <a:pt x="1341" y="1067"/>
                </a:cubicBezTo>
                <a:cubicBezTo>
                  <a:pt x="1343" y="1068"/>
                  <a:pt x="1343" y="1068"/>
                  <a:pt x="1343" y="1068"/>
                </a:cubicBezTo>
                <a:cubicBezTo>
                  <a:pt x="1346" y="1068"/>
                  <a:pt x="1346" y="1068"/>
                  <a:pt x="1346" y="1068"/>
                </a:cubicBezTo>
                <a:cubicBezTo>
                  <a:pt x="1348" y="1065"/>
                  <a:pt x="1348" y="1065"/>
                  <a:pt x="1348" y="1065"/>
                </a:cubicBezTo>
                <a:cubicBezTo>
                  <a:pt x="1345" y="1063"/>
                  <a:pt x="1345" y="1063"/>
                  <a:pt x="1345" y="1063"/>
                </a:cubicBezTo>
                <a:cubicBezTo>
                  <a:pt x="1348" y="1064"/>
                  <a:pt x="1348" y="1064"/>
                  <a:pt x="1348" y="1064"/>
                </a:cubicBezTo>
                <a:cubicBezTo>
                  <a:pt x="1349" y="1064"/>
                  <a:pt x="1349" y="1064"/>
                  <a:pt x="1349" y="1064"/>
                </a:cubicBezTo>
                <a:cubicBezTo>
                  <a:pt x="1350" y="1061"/>
                  <a:pt x="1350" y="1061"/>
                  <a:pt x="1350" y="1061"/>
                </a:cubicBezTo>
                <a:cubicBezTo>
                  <a:pt x="1353" y="1061"/>
                  <a:pt x="1353" y="1061"/>
                  <a:pt x="1353" y="1061"/>
                </a:cubicBezTo>
                <a:cubicBezTo>
                  <a:pt x="1356" y="1058"/>
                  <a:pt x="1356" y="1058"/>
                  <a:pt x="1356" y="1058"/>
                </a:cubicBezTo>
                <a:cubicBezTo>
                  <a:pt x="1356" y="1061"/>
                  <a:pt x="1356" y="1061"/>
                  <a:pt x="1356" y="1061"/>
                </a:cubicBezTo>
                <a:cubicBezTo>
                  <a:pt x="1356" y="1061"/>
                  <a:pt x="1356" y="1061"/>
                  <a:pt x="1356" y="1061"/>
                </a:cubicBezTo>
                <a:cubicBezTo>
                  <a:pt x="1359" y="1062"/>
                  <a:pt x="1359" y="1062"/>
                  <a:pt x="1359" y="1062"/>
                </a:cubicBezTo>
                <a:cubicBezTo>
                  <a:pt x="1360" y="1062"/>
                  <a:pt x="1360" y="1062"/>
                  <a:pt x="1360" y="1062"/>
                </a:cubicBezTo>
                <a:cubicBezTo>
                  <a:pt x="1362" y="1064"/>
                  <a:pt x="1362" y="1064"/>
                  <a:pt x="1362" y="1064"/>
                </a:cubicBezTo>
                <a:cubicBezTo>
                  <a:pt x="1365" y="1065"/>
                  <a:pt x="1365" y="1065"/>
                  <a:pt x="1365" y="1065"/>
                </a:cubicBezTo>
                <a:cubicBezTo>
                  <a:pt x="1366" y="1065"/>
                  <a:pt x="1366" y="1065"/>
                  <a:pt x="1366" y="1065"/>
                </a:cubicBezTo>
                <a:cubicBezTo>
                  <a:pt x="1366" y="1062"/>
                  <a:pt x="1366" y="1062"/>
                  <a:pt x="1366" y="1062"/>
                </a:cubicBezTo>
                <a:cubicBezTo>
                  <a:pt x="1365" y="1059"/>
                  <a:pt x="1365" y="1059"/>
                  <a:pt x="1365" y="1059"/>
                </a:cubicBezTo>
                <a:cubicBezTo>
                  <a:pt x="1362" y="1059"/>
                  <a:pt x="1362" y="1059"/>
                  <a:pt x="1362" y="1059"/>
                </a:cubicBezTo>
                <a:cubicBezTo>
                  <a:pt x="1361" y="1056"/>
                  <a:pt x="1361" y="1056"/>
                  <a:pt x="1361" y="1056"/>
                </a:cubicBezTo>
                <a:cubicBezTo>
                  <a:pt x="1364" y="1057"/>
                  <a:pt x="1364" y="1057"/>
                  <a:pt x="1364" y="1057"/>
                </a:cubicBezTo>
                <a:cubicBezTo>
                  <a:pt x="1367" y="1058"/>
                  <a:pt x="1367" y="1058"/>
                  <a:pt x="1367" y="1058"/>
                </a:cubicBezTo>
                <a:cubicBezTo>
                  <a:pt x="1370" y="1056"/>
                  <a:pt x="1370" y="1056"/>
                  <a:pt x="1370" y="1056"/>
                </a:cubicBezTo>
                <a:cubicBezTo>
                  <a:pt x="1369" y="1058"/>
                  <a:pt x="1369" y="1058"/>
                  <a:pt x="1369" y="1058"/>
                </a:cubicBezTo>
                <a:cubicBezTo>
                  <a:pt x="1372" y="1060"/>
                  <a:pt x="1372" y="1060"/>
                  <a:pt x="1372" y="1060"/>
                </a:cubicBezTo>
                <a:cubicBezTo>
                  <a:pt x="1373" y="1060"/>
                  <a:pt x="1373" y="1060"/>
                  <a:pt x="1373" y="1060"/>
                </a:cubicBezTo>
                <a:cubicBezTo>
                  <a:pt x="1376" y="1060"/>
                  <a:pt x="1376" y="1060"/>
                  <a:pt x="1376" y="1060"/>
                </a:cubicBezTo>
                <a:cubicBezTo>
                  <a:pt x="1379" y="1059"/>
                  <a:pt x="1379" y="1059"/>
                  <a:pt x="1379" y="1059"/>
                </a:cubicBezTo>
                <a:cubicBezTo>
                  <a:pt x="1380" y="1058"/>
                  <a:pt x="1380" y="1058"/>
                  <a:pt x="1380" y="1058"/>
                </a:cubicBezTo>
                <a:cubicBezTo>
                  <a:pt x="1378" y="1056"/>
                  <a:pt x="1378" y="1056"/>
                  <a:pt x="1378" y="1056"/>
                </a:cubicBezTo>
                <a:cubicBezTo>
                  <a:pt x="1380" y="1057"/>
                  <a:pt x="1380" y="1057"/>
                  <a:pt x="1380" y="1057"/>
                </a:cubicBezTo>
                <a:cubicBezTo>
                  <a:pt x="1381" y="1057"/>
                  <a:pt x="1381" y="1057"/>
                  <a:pt x="1381" y="1057"/>
                </a:cubicBezTo>
                <a:cubicBezTo>
                  <a:pt x="1384" y="1056"/>
                  <a:pt x="1384" y="1056"/>
                  <a:pt x="1384" y="1056"/>
                </a:cubicBezTo>
                <a:cubicBezTo>
                  <a:pt x="1387" y="1055"/>
                  <a:pt x="1387" y="1055"/>
                  <a:pt x="1387" y="1055"/>
                </a:cubicBezTo>
                <a:cubicBezTo>
                  <a:pt x="1390" y="1056"/>
                  <a:pt x="1390" y="1056"/>
                  <a:pt x="1390" y="1056"/>
                </a:cubicBezTo>
                <a:cubicBezTo>
                  <a:pt x="1393" y="1054"/>
                  <a:pt x="1393" y="1054"/>
                  <a:pt x="1393" y="1054"/>
                </a:cubicBezTo>
                <a:cubicBezTo>
                  <a:pt x="1393" y="1053"/>
                  <a:pt x="1393" y="1053"/>
                  <a:pt x="1393" y="1053"/>
                </a:cubicBezTo>
                <a:cubicBezTo>
                  <a:pt x="1393" y="1050"/>
                  <a:pt x="1393" y="1050"/>
                  <a:pt x="1393" y="1050"/>
                </a:cubicBezTo>
                <a:cubicBezTo>
                  <a:pt x="1393" y="1047"/>
                  <a:pt x="1393" y="1047"/>
                  <a:pt x="1393" y="1047"/>
                </a:cubicBezTo>
                <a:cubicBezTo>
                  <a:pt x="1394" y="1046"/>
                  <a:pt x="1394" y="1046"/>
                  <a:pt x="1394" y="1046"/>
                </a:cubicBezTo>
                <a:cubicBezTo>
                  <a:pt x="1394" y="1046"/>
                  <a:pt x="1394" y="1046"/>
                  <a:pt x="1394" y="1046"/>
                </a:cubicBezTo>
                <a:cubicBezTo>
                  <a:pt x="1395" y="1047"/>
                  <a:pt x="1395" y="1047"/>
                  <a:pt x="1395" y="1047"/>
                </a:cubicBezTo>
                <a:cubicBezTo>
                  <a:pt x="1397" y="1044"/>
                  <a:pt x="1397" y="1044"/>
                  <a:pt x="1397" y="1044"/>
                </a:cubicBezTo>
                <a:cubicBezTo>
                  <a:pt x="1400" y="1046"/>
                  <a:pt x="1400" y="1046"/>
                  <a:pt x="1400" y="1046"/>
                </a:cubicBezTo>
                <a:cubicBezTo>
                  <a:pt x="1398" y="1043"/>
                  <a:pt x="1398" y="1043"/>
                  <a:pt x="1398" y="1043"/>
                </a:cubicBezTo>
                <a:cubicBezTo>
                  <a:pt x="1395" y="1042"/>
                  <a:pt x="1395" y="1042"/>
                  <a:pt x="1395" y="1042"/>
                </a:cubicBezTo>
                <a:cubicBezTo>
                  <a:pt x="1394" y="1042"/>
                  <a:pt x="1394" y="1042"/>
                  <a:pt x="1394" y="1042"/>
                </a:cubicBezTo>
                <a:cubicBezTo>
                  <a:pt x="1391" y="1041"/>
                  <a:pt x="1391" y="1041"/>
                  <a:pt x="1391" y="1041"/>
                </a:cubicBezTo>
                <a:cubicBezTo>
                  <a:pt x="1394" y="1041"/>
                  <a:pt x="1394" y="1041"/>
                  <a:pt x="1394" y="1041"/>
                </a:cubicBezTo>
                <a:cubicBezTo>
                  <a:pt x="1396" y="1041"/>
                  <a:pt x="1396" y="1041"/>
                  <a:pt x="1396" y="1041"/>
                </a:cubicBezTo>
                <a:cubicBezTo>
                  <a:pt x="1398" y="1040"/>
                  <a:pt x="1398" y="1040"/>
                  <a:pt x="1398" y="1040"/>
                </a:cubicBezTo>
                <a:cubicBezTo>
                  <a:pt x="1399" y="1040"/>
                  <a:pt x="1399" y="1040"/>
                  <a:pt x="1399" y="1040"/>
                </a:cubicBezTo>
                <a:cubicBezTo>
                  <a:pt x="1400" y="1037"/>
                  <a:pt x="1400" y="1037"/>
                  <a:pt x="1400" y="1037"/>
                </a:cubicBezTo>
                <a:cubicBezTo>
                  <a:pt x="1400" y="1034"/>
                  <a:pt x="1400" y="1034"/>
                  <a:pt x="1400" y="1034"/>
                </a:cubicBezTo>
                <a:cubicBezTo>
                  <a:pt x="1400" y="1031"/>
                  <a:pt x="1400" y="1031"/>
                  <a:pt x="1400" y="1031"/>
                </a:cubicBezTo>
                <a:cubicBezTo>
                  <a:pt x="1403" y="1031"/>
                  <a:pt x="1403" y="1031"/>
                  <a:pt x="1403" y="1031"/>
                </a:cubicBezTo>
                <a:cubicBezTo>
                  <a:pt x="1406" y="1034"/>
                  <a:pt x="1406" y="1034"/>
                  <a:pt x="1406" y="1034"/>
                </a:cubicBezTo>
                <a:cubicBezTo>
                  <a:pt x="1409" y="1032"/>
                  <a:pt x="1409" y="1032"/>
                  <a:pt x="1409" y="1032"/>
                </a:cubicBezTo>
                <a:cubicBezTo>
                  <a:pt x="1411" y="1029"/>
                  <a:pt x="1411" y="1029"/>
                  <a:pt x="1411" y="1029"/>
                </a:cubicBezTo>
                <a:cubicBezTo>
                  <a:pt x="1411" y="1026"/>
                  <a:pt x="1411" y="1026"/>
                  <a:pt x="1411" y="1026"/>
                </a:cubicBezTo>
                <a:cubicBezTo>
                  <a:pt x="1414" y="1026"/>
                  <a:pt x="1414" y="1026"/>
                  <a:pt x="1414" y="1026"/>
                </a:cubicBezTo>
                <a:cubicBezTo>
                  <a:pt x="1416" y="1023"/>
                  <a:pt x="1416" y="1023"/>
                  <a:pt x="1416" y="1023"/>
                </a:cubicBezTo>
                <a:cubicBezTo>
                  <a:pt x="1420" y="1023"/>
                  <a:pt x="1420" y="1023"/>
                  <a:pt x="1420" y="1023"/>
                </a:cubicBezTo>
                <a:cubicBezTo>
                  <a:pt x="1421" y="1026"/>
                  <a:pt x="1421" y="1026"/>
                  <a:pt x="1421" y="1026"/>
                </a:cubicBezTo>
                <a:cubicBezTo>
                  <a:pt x="1421" y="1023"/>
                  <a:pt x="1421" y="1023"/>
                  <a:pt x="1421" y="1023"/>
                </a:cubicBezTo>
                <a:cubicBezTo>
                  <a:pt x="1422" y="1020"/>
                  <a:pt x="1422" y="1020"/>
                  <a:pt x="1422" y="1020"/>
                </a:cubicBezTo>
                <a:cubicBezTo>
                  <a:pt x="1421" y="1017"/>
                  <a:pt x="1421" y="1017"/>
                  <a:pt x="1421" y="1017"/>
                </a:cubicBezTo>
                <a:cubicBezTo>
                  <a:pt x="1421" y="1017"/>
                  <a:pt x="1421" y="1017"/>
                  <a:pt x="1421" y="1017"/>
                </a:cubicBezTo>
                <a:cubicBezTo>
                  <a:pt x="1424" y="1017"/>
                  <a:pt x="1424" y="1017"/>
                  <a:pt x="1424" y="1017"/>
                </a:cubicBezTo>
                <a:cubicBezTo>
                  <a:pt x="1424" y="1020"/>
                  <a:pt x="1424" y="1020"/>
                  <a:pt x="1424" y="1020"/>
                </a:cubicBezTo>
                <a:cubicBezTo>
                  <a:pt x="1427" y="1017"/>
                  <a:pt x="1427" y="1017"/>
                  <a:pt x="1427" y="1017"/>
                </a:cubicBezTo>
                <a:cubicBezTo>
                  <a:pt x="1428" y="1014"/>
                  <a:pt x="1428" y="1014"/>
                  <a:pt x="1428" y="1014"/>
                </a:cubicBezTo>
                <a:cubicBezTo>
                  <a:pt x="1428" y="1011"/>
                  <a:pt x="1428" y="1011"/>
                  <a:pt x="1428" y="1011"/>
                </a:cubicBezTo>
                <a:cubicBezTo>
                  <a:pt x="1431" y="1011"/>
                  <a:pt x="1431" y="1011"/>
                  <a:pt x="1431" y="1011"/>
                </a:cubicBezTo>
                <a:cubicBezTo>
                  <a:pt x="1433" y="1008"/>
                  <a:pt x="1433" y="1008"/>
                  <a:pt x="1433" y="1008"/>
                </a:cubicBezTo>
                <a:cubicBezTo>
                  <a:pt x="1430" y="1007"/>
                  <a:pt x="1430" y="1007"/>
                  <a:pt x="1430" y="1007"/>
                </a:cubicBezTo>
                <a:cubicBezTo>
                  <a:pt x="1430" y="1004"/>
                  <a:pt x="1430" y="1004"/>
                  <a:pt x="1430" y="1004"/>
                </a:cubicBezTo>
                <a:cubicBezTo>
                  <a:pt x="1427" y="1005"/>
                  <a:pt x="1427" y="1005"/>
                  <a:pt x="1427" y="1005"/>
                </a:cubicBezTo>
                <a:cubicBezTo>
                  <a:pt x="1424" y="1004"/>
                  <a:pt x="1424" y="1004"/>
                  <a:pt x="1424" y="1004"/>
                </a:cubicBezTo>
                <a:cubicBezTo>
                  <a:pt x="1422" y="1002"/>
                  <a:pt x="1422" y="1002"/>
                  <a:pt x="1422" y="1002"/>
                </a:cubicBezTo>
                <a:cubicBezTo>
                  <a:pt x="1425" y="1002"/>
                  <a:pt x="1425" y="1002"/>
                  <a:pt x="1425" y="1002"/>
                </a:cubicBezTo>
                <a:cubicBezTo>
                  <a:pt x="1427" y="1003"/>
                  <a:pt x="1427" y="1003"/>
                  <a:pt x="1427" y="1003"/>
                </a:cubicBezTo>
                <a:cubicBezTo>
                  <a:pt x="1429" y="1003"/>
                  <a:pt x="1429" y="1003"/>
                  <a:pt x="1429" y="1003"/>
                </a:cubicBezTo>
                <a:cubicBezTo>
                  <a:pt x="1427" y="1000"/>
                  <a:pt x="1427" y="1000"/>
                  <a:pt x="1427" y="1000"/>
                </a:cubicBezTo>
                <a:cubicBezTo>
                  <a:pt x="1430" y="999"/>
                  <a:pt x="1430" y="999"/>
                  <a:pt x="1430" y="999"/>
                </a:cubicBezTo>
                <a:cubicBezTo>
                  <a:pt x="1431" y="999"/>
                  <a:pt x="1431" y="999"/>
                  <a:pt x="1431" y="999"/>
                </a:cubicBezTo>
                <a:cubicBezTo>
                  <a:pt x="1433" y="997"/>
                  <a:pt x="1433" y="997"/>
                  <a:pt x="1433" y="997"/>
                </a:cubicBezTo>
                <a:cubicBezTo>
                  <a:pt x="1436" y="1000"/>
                  <a:pt x="1436" y="1000"/>
                  <a:pt x="1436" y="1000"/>
                </a:cubicBezTo>
                <a:cubicBezTo>
                  <a:pt x="1439" y="999"/>
                  <a:pt x="1439" y="999"/>
                  <a:pt x="1439" y="999"/>
                </a:cubicBezTo>
                <a:cubicBezTo>
                  <a:pt x="1440" y="998"/>
                  <a:pt x="1440" y="998"/>
                  <a:pt x="1440" y="998"/>
                </a:cubicBezTo>
                <a:cubicBezTo>
                  <a:pt x="1441" y="995"/>
                  <a:pt x="1441" y="995"/>
                  <a:pt x="1441" y="995"/>
                </a:cubicBezTo>
                <a:cubicBezTo>
                  <a:pt x="1444" y="998"/>
                  <a:pt x="1444" y="998"/>
                  <a:pt x="1444" y="998"/>
                </a:cubicBezTo>
                <a:cubicBezTo>
                  <a:pt x="1446" y="1000"/>
                  <a:pt x="1446" y="1000"/>
                  <a:pt x="1446" y="1000"/>
                </a:cubicBezTo>
                <a:cubicBezTo>
                  <a:pt x="1448" y="997"/>
                  <a:pt x="1448" y="997"/>
                  <a:pt x="1448" y="997"/>
                </a:cubicBezTo>
                <a:cubicBezTo>
                  <a:pt x="1449" y="994"/>
                  <a:pt x="1449" y="994"/>
                  <a:pt x="1449" y="994"/>
                </a:cubicBezTo>
                <a:cubicBezTo>
                  <a:pt x="1448" y="991"/>
                  <a:pt x="1448" y="991"/>
                  <a:pt x="1448" y="991"/>
                </a:cubicBezTo>
                <a:cubicBezTo>
                  <a:pt x="1445" y="991"/>
                  <a:pt x="1445" y="991"/>
                  <a:pt x="1445" y="991"/>
                </a:cubicBezTo>
                <a:cubicBezTo>
                  <a:pt x="1445" y="989"/>
                  <a:pt x="1445" y="989"/>
                  <a:pt x="1445" y="989"/>
                </a:cubicBezTo>
                <a:cubicBezTo>
                  <a:pt x="1447" y="986"/>
                  <a:pt x="1447" y="986"/>
                  <a:pt x="1447" y="986"/>
                </a:cubicBezTo>
                <a:cubicBezTo>
                  <a:pt x="1447" y="989"/>
                  <a:pt x="1447" y="989"/>
                  <a:pt x="1447" y="989"/>
                </a:cubicBezTo>
                <a:cubicBezTo>
                  <a:pt x="1450" y="988"/>
                  <a:pt x="1450" y="988"/>
                  <a:pt x="1450" y="988"/>
                </a:cubicBezTo>
                <a:cubicBezTo>
                  <a:pt x="1453" y="986"/>
                  <a:pt x="1453" y="986"/>
                  <a:pt x="1453" y="986"/>
                </a:cubicBezTo>
                <a:cubicBezTo>
                  <a:pt x="1455" y="984"/>
                  <a:pt x="1455" y="984"/>
                  <a:pt x="1455" y="984"/>
                </a:cubicBezTo>
                <a:cubicBezTo>
                  <a:pt x="1452" y="983"/>
                  <a:pt x="1452" y="983"/>
                  <a:pt x="1452" y="983"/>
                </a:cubicBezTo>
                <a:cubicBezTo>
                  <a:pt x="1452" y="980"/>
                  <a:pt x="1452" y="980"/>
                  <a:pt x="1452" y="980"/>
                </a:cubicBezTo>
                <a:cubicBezTo>
                  <a:pt x="1452" y="977"/>
                  <a:pt x="1452" y="977"/>
                  <a:pt x="1452" y="977"/>
                </a:cubicBezTo>
                <a:cubicBezTo>
                  <a:pt x="1450" y="976"/>
                  <a:pt x="1450" y="976"/>
                  <a:pt x="1450" y="976"/>
                </a:cubicBezTo>
                <a:cubicBezTo>
                  <a:pt x="1452" y="974"/>
                  <a:pt x="1452" y="974"/>
                  <a:pt x="1452" y="974"/>
                </a:cubicBezTo>
                <a:cubicBezTo>
                  <a:pt x="1455" y="977"/>
                  <a:pt x="1455" y="977"/>
                  <a:pt x="1455" y="977"/>
                </a:cubicBezTo>
                <a:cubicBezTo>
                  <a:pt x="1456" y="980"/>
                  <a:pt x="1456" y="980"/>
                  <a:pt x="1456" y="980"/>
                </a:cubicBezTo>
                <a:cubicBezTo>
                  <a:pt x="1456" y="977"/>
                  <a:pt x="1456" y="977"/>
                  <a:pt x="1456" y="977"/>
                </a:cubicBezTo>
                <a:cubicBezTo>
                  <a:pt x="1459" y="977"/>
                  <a:pt x="1459" y="977"/>
                  <a:pt x="1459" y="977"/>
                </a:cubicBezTo>
                <a:cubicBezTo>
                  <a:pt x="1462" y="975"/>
                  <a:pt x="1462" y="975"/>
                  <a:pt x="1462" y="975"/>
                </a:cubicBezTo>
                <a:cubicBezTo>
                  <a:pt x="1461" y="973"/>
                  <a:pt x="1461" y="973"/>
                  <a:pt x="1461" y="973"/>
                </a:cubicBezTo>
                <a:cubicBezTo>
                  <a:pt x="1458" y="971"/>
                  <a:pt x="1458" y="971"/>
                  <a:pt x="1458" y="971"/>
                </a:cubicBezTo>
                <a:cubicBezTo>
                  <a:pt x="1455" y="970"/>
                  <a:pt x="1455" y="970"/>
                  <a:pt x="1455" y="970"/>
                </a:cubicBezTo>
                <a:cubicBezTo>
                  <a:pt x="1458" y="967"/>
                  <a:pt x="1458" y="967"/>
                  <a:pt x="1458" y="967"/>
                </a:cubicBezTo>
                <a:cubicBezTo>
                  <a:pt x="1458" y="967"/>
                  <a:pt x="1458" y="967"/>
                  <a:pt x="1458" y="967"/>
                </a:cubicBezTo>
                <a:cubicBezTo>
                  <a:pt x="1459" y="964"/>
                  <a:pt x="1459" y="964"/>
                  <a:pt x="1459" y="964"/>
                </a:cubicBezTo>
                <a:cubicBezTo>
                  <a:pt x="1462" y="966"/>
                  <a:pt x="1462" y="966"/>
                  <a:pt x="1462" y="966"/>
                </a:cubicBezTo>
                <a:cubicBezTo>
                  <a:pt x="1465" y="968"/>
                  <a:pt x="1465" y="968"/>
                  <a:pt x="1465" y="968"/>
                </a:cubicBezTo>
                <a:cubicBezTo>
                  <a:pt x="1466" y="971"/>
                  <a:pt x="1466" y="971"/>
                  <a:pt x="1466" y="971"/>
                </a:cubicBezTo>
                <a:cubicBezTo>
                  <a:pt x="1468" y="968"/>
                  <a:pt x="1468" y="968"/>
                  <a:pt x="1468" y="968"/>
                </a:cubicBezTo>
                <a:cubicBezTo>
                  <a:pt x="1470" y="971"/>
                  <a:pt x="1470" y="971"/>
                  <a:pt x="1470" y="971"/>
                </a:cubicBezTo>
                <a:cubicBezTo>
                  <a:pt x="1470" y="968"/>
                  <a:pt x="1470" y="968"/>
                  <a:pt x="1470" y="968"/>
                </a:cubicBezTo>
                <a:cubicBezTo>
                  <a:pt x="1468" y="965"/>
                  <a:pt x="1468" y="965"/>
                  <a:pt x="1468" y="965"/>
                </a:cubicBezTo>
                <a:cubicBezTo>
                  <a:pt x="1465" y="964"/>
                  <a:pt x="1465" y="964"/>
                  <a:pt x="1465" y="964"/>
                </a:cubicBezTo>
                <a:cubicBezTo>
                  <a:pt x="1464" y="962"/>
                  <a:pt x="1464" y="962"/>
                  <a:pt x="1464" y="962"/>
                </a:cubicBezTo>
                <a:cubicBezTo>
                  <a:pt x="1465" y="959"/>
                  <a:pt x="1465" y="959"/>
                  <a:pt x="1465" y="959"/>
                </a:cubicBezTo>
                <a:cubicBezTo>
                  <a:pt x="1465" y="959"/>
                  <a:pt x="1465" y="959"/>
                  <a:pt x="1465" y="959"/>
                </a:cubicBezTo>
                <a:cubicBezTo>
                  <a:pt x="1467" y="956"/>
                  <a:pt x="1467" y="956"/>
                  <a:pt x="1467" y="956"/>
                </a:cubicBezTo>
                <a:cubicBezTo>
                  <a:pt x="1465" y="953"/>
                  <a:pt x="1465" y="953"/>
                  <a:pt x="1465" y="953"/>
                </a:cubicBezTo>
                <a:cubicBezTo>
                  <a:pt x="1468" y="951"/>
                  <a:pt x="1468" y="951"/>
                  <a:pt x="1468" y="951"/>
                </a:cubicBezTo>
                <a:cubicBezTo>
                  <a:pt x="1465" y="948"/>
                  <a:pt x="1465" y="948"/>
                  <a:pt x="1465" y="948"/>
                </a:cubicBezTo>
                <a:cubicBezTo>
                  <a:pt x="1462" y="947"/>
                  <a:pt x="1462" y="947"/>
                  <a:pt x="1462" y="947"/>
                </a:cubicBezTo>
                <a:cubicBezTo>
                  <a:pt x="1461" y="950"/>
                  <a:pt x="1461" y="950"/>
                  <a:pt x="1461" y="950"/>
                </a:cubicBezTo>
                <a:cubicBezTo>
                  <a:pt x="1458" y="951"/>
                  <a:pt x="1458" y="951"/>
                  <a:pt x="1458" y="951"/>
                </a:cubicBezTo>
                <a:cubicBezTo>
                  <a:pt x="1455" y="950"/>
                  <a:pt x="1455" y="950"/>
                  <a:pt x="1455" y="950"/>
                </a:cubicBezTo>
                <a:cubicBezTo>
                  <a:pt x="1454" y="950"/>
                  <a:pt x="1454" y="950"/>
                  <a:pt x="1454" y="950"/>
                </a:cubicBezTo>
                <a:cubicBezTo>
                  <a:pt x="1453" y="947"/>
                  <a:pt x="1453" y="947"/>
                  <a:pt x="1453" y="947"/>
                </a:cubicBezTo>
                <a:cubicBezTo>
                  <a:pt x="1450" y="945"/>
                  <a:pt x="1450" y="945"/>
                  <a:pt x="1450" y="945"/>
                </a:cubicBezTo>
                <a:cubicBezTo>
                  <a:pt x="1449" y="944"/>
                  <a:pt x="1449" y="944"/>
                  <a:pt x="1449" y="944"/>
                </a:cubicBezTo>
                <a:cubicBezTo>
                  <a:pt x="1453" y="946"/>
                  <a:pt x="1457" y="947"/>
                  <a:pt x="1461" y="950"/>
                </a:cubicBezTo>
                <a:cubicBezTo>
                  <a:pt x="1463" y="944"/>
                  <a:pt x="1463" y="940"/>
                  <a:pt x="1470" y="938"/>
                </a:cubicBezTo>
                <a:cubicBezTo>
                  <a:pt x="1468" y="935"/>
                  <a:pt x="1468" y="935"/>
                  <a:pt x="1468" y="935"/>
                </a:cubicBezTo>
                <a:cubicBezTo>
                  <a:pt x="1467" y="937"/>
                  <a:pt x="1467" y="937"/>
                  <a:pt x="1467" y="937"/>
                </a:cubicBezTo>
                <a:cubicBezTo>
                  <a:pt x="1464" y="937"/>
                  <a:pt x="1464" y="937"/>
                  <a:pt x="1464" y="937"/>
                </a:cubicBezTo>
                <a:cubicBezTo>
                  <a:pt x="1463" y="933"/>
                  <a:pt x="1463" y="933"/>
                  <a:pt x="1463" y="933"/>
                </a:cubicBezTo>
                <a:cubicBezTo>
                  <a:pt x="1465" y="934"/>
                  <a:pt x="1465" y="934"/>
                  <a:pt x="1465" y="934"/>
                </a:cubicBezTo>
                <a:cubicBezTo>
                  <a:pt x="1466" y="931"/>
                  <a:pt x="1466" y="931"/>
                  <a:pt x="1466" y="931"/>
                </a:cubicBezTo>
                <a:cubicBezTo>
                  <a:pt x="1465" y="930"/>
                  <a:pt x="1465" y="930"/>
                  <a:pt x="1465" y="930"/>
                </a:cubicBezTo>
                <a:cubicBezTo>
                  <a:pt x="1462" y="927"/>
                  <a:pt x="1462" y="927"/>
                  <a:pt x="1462" y="927"/>
                </a:cubicBezTo>
                <a:cubicBezTo>
                  <a:pt x="1459" y="928"/>
                  <a:pt x="1459" y="928"/>
                  <a:pt x="1459" y="928"/>
                </a:cubicBezTo>
                <a:cubicBezTo>
                  <a:pt x="1459" y="925"/>
                  <a:pt x="1459" y="925"/>
                  <a:pt x="1459" y="925"/>
                </a:cubicBezTo>
                <a:cubicBezTo>
                  <a:pt x="1457" y="922"/>
                  <a:pt x="1457" y="922"/>
                  <a:pt x="1457" y="922"/>
                </a:cubicBezTo>
                <a:cubicBezTo>
                  <a:pt x="1460" y="923"/>
                  <a:pt x="1460" y="923"/>
                  <a:pt x="1460" y="923"/>
                </a:cubicBezTo>
                <a:cubicBezTo>
                  <a:pt x="1463" y="920"/>
                  <a:pt x="1463" y="920"/>
                  <a:pt x="1463" y="920"/>
                </a:cubicBezTo>
                <a:cubicBezTo>
                  <a:pt x="1464" y="923"/>
                  <a:pt x="1464" y="923"/>
                  <a:pt x="1464" y="923"/>
                </a:cubicBezTo>
                <a:cubicBezTo>
                  <a:pt x="1467" y="926"/>
                  <a:pt x="1467" y="926"/>
                  <a:pt x="1467" y="926"/>
                </a:cubicBezTo>
                <a:cubicBezTo>
                  <a:pt x="1469" y="923"/>
                  <a:pt x="1469" y="923"/>
                  <a:pt x="1469" y="923"/>
                </a:cubicBezTo>
                <a:cubicBezTo>
                  <a:pt x="1470" y="921"/>
                  <a:pt x="1470" y="921"/>
                  <a:pt x="1470" y="921"/>
                </a:cubicBezTo>
                <a:cubicBezTo>
                  <a:pt x="1471" y="924"/>
                  <a:pt x="1471" y="924"/>
                  <a:pt x="1471" y="924"/>
                </a:cubicBezTo>
                <a:cubicBezTo>
                  <a:pt x="1470" y="927"/>
                  <a:pt x="1470" y="927"/>
                  <a:pt x="1470" y="927"/>
                </a:cubicBezTo>
                <a:cubicBezTo>
                  <a:pt x="1467" y="929"/>
                  <a:pt x="1467" y="929"/>
                  <a:pt x="1467" y="929"/>
                </a:cubicBezTo>
                <a:cubicBezTo>
                  <a:pt x="1470" y="929"/>
                  <a:pt x="1470" y="929"/>
                  <a:pt x="1470" y="929"/>
                </a:cubicBezTo>
                <a:cubicBezTo>
                  <a:pt x="1472" y="928"/>
                  <a:pt x="1472" y="928"/>
                  <a:pt x="1472" y="928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4"/>
                  <a:pt x="1475" y="924"/>
                  <a:pt x="1475" y="924"/>
                </a:cubicBezTo>
                <a:cubicBezTo>
                  <a:pt x="1473" y="921"/>
                  <a:pt x="1473" y="921"/>
                  <a:pt x="1473" y="921"/>
                </a:cubicBezTo>
                <a:cubicBezTo>
                  <a:pt x="1471" y="918"/>
                  <a:pt x="1471" y="918"/>
                  <a:pt x="1471" y="918"/>
                </a:cubicBezTo>
                <a:cubicBezTo>
                  <a:pt x="1474" y="917"/>
                  <a:pt x="1474" y="917"/>
                  <a:pt x="1474" y="917"/>
                </a:cubicBezTo>
                <a:cubicBezTo>
                  <a:pt x="1476" y="914"/>
                  <a:pt x="1476" y="914"/>
                  <a:pt x="1476" y="914"/>
                </a:cubicBezTo>
                <a:cubicBezTo>
                  <a:pt x="1476" y="910"/>
                  <a:pt x="1476" y="910"/>
                  <a:pt x="1476" y="910"/>
                </a:cubicBezTo>
                <a:cubicBezTo>
                  <a:pt x="1479" y="910"/>
                  <a:pt x="1479" y="910"/>
                  <a:pt x="1479" y="910"/>
                </a:cubicBezTo>
                <a:cubicBezTo>
                  <a:pt x="1480" y="909"/>
                  <a:pt x="1480" y="909"/>
                  <a:pt x="1480" y="909"/>
                </a:cubicBezTo>
                <a:cubicBezTo>
                  <a:pt x="1478" y="906"/>
                  <a:pt x="1478" y="906"/>
                  <a:pt x="1478" y="906"/>
                </a:cubicBezTo>
                <a:cubicBezTo>
                  <a:pt x="1480" y="908"/>
                  <a:pt x="1480" y="908"/>
                  <a:pt x="1480" y="908"/>
                </a:cubicBezTo>
                <a:cubicBezTo>
                  <a:pt x="1479" y="907"/>
                  <a:pt x="1479" y="907"/>
                  <a:pt x="1479" y="907"/>
                </a:cubicBezTo>
                <a:cubicBezTo>
                  <a:pt x="1482" y="907"/>
                  <a:pt x="1482" y="907"/>
                  <a:pt x="1482" y="907"/>
                </a:cubicBezTo>
                <a:cubicBezTo>
                  <a:pt x="1482" y="904"/>
                  <a:pt x="1482" y="904"/>
                  <a:pt x="1482" y="904"/>
                </a:cubicBezTo>
                <a:cubicBezTo>
                  <a:pt x="1481" y="901"/>
                  <a:pt x="1481" y="901"/>
                  <a:pt x="1481" y="901"/>
                </a:cubicBezTo>
                <a:cubicBezTo>
                  <a:pt x="1485" y="898"/>
                  <a:pt x="1485" y="898"/>
                  <a:pt x="1485" y="898"/>
                </a:cubicBezTo>
                <a:cubicBezTo>
                  <a:pt x="1482" y="895"/>
                  <a:pt x="1482" y="895"/>
                  <a:pt x="1482" y="895"/>
                </a:cubicBezTo>
                <a:cubicBezTo>
                  <a:pt x="1483" y="892"/>
                  <a:pt x="1483" y="892"/>
                  <a:pt x="1483" y="892"/>
                </a:cubicBezTo>
                <a:cubicBezTo>
                  <a:pt x="1482" y="889"/>
                  <a:pt x="1482" y="889"/>
                  <a:pt x="1482" y="889"/>
                </a:cubicBezTo>
                <a:cubicBezTo>
                  <a:pt x="1484" y="886"/>
                  <a:pt x="1484" y="886"/>
                  <a:pt x="1484" y="886"/>
                </a:cubicBezTo>
                <a:cubicBezTo>
                  <a:pt x="1484" y="886"/>
                  <a:pt x="1484" y="886"/>
                  <a:pt x="1484" y="886"/>
                </a:cubicBezTo>
                <a:cubicBezTo>
                  <a:pt x="1486" y="883"/>
                  <a:pt x="1486" y="883"/>
                  <a:pt x="1486" y="883"/>
                </a:cubicBezTo>
                <a:cubicBezTo>
                  <a:pt x="1483" y="880"/>
                  <a:pt x="1483" y="880"/>
                  <a:pt x="1483" y="880"/>
                </a:cubicBezTo>
                <a:cubicBezTo>
                  <a:pt x="1480" y="879"/>
                  <a:pt x="1480" y="879"/>
                  <a:pt x="1480" y="879"/>
                </a:cubicBezTo>
                <a:cubicBezTo>
                  <a:pt x="1477" y="878"/>
                  <a:pt x="1477" y="878"/>
                  <a:pt x="1477" y="878"/>
                </a:cubicBezTo>
                <a:cubicBezTo>
                  <a:pt x="1475" y="875"/>
                  <a:pt x="1475" y="875"/>
                  <a:pt x="1475" y="875"/>
                </a:cubicBezTo>
                <a:cubicBezTo>
                  <a:pt x="1478" y="878"/>
                  <a:pt x="1478" y="878"/>
                  <a:pt x="1478" y="878"/>
                </a:cubicBezTo>
                <a:cubicBezTo>
                  <a:pt x="1481" y="878"/>
                  <a:pt x="1481" y="878"/>
                  <a:pt x="1481" y="878"/>
                </a:cubicBezTo>
                <a:cubicBezTo>
                  <a:pt x="1484" y="879"/>
                  <a:pt x="1484" y="879"/>
                  <a:pt x="1484" y="879"/>
                </a:cubicBezTo>
                <a:cubicBezTo>
                  <a:pt x="1486" y="879"/>
                  <a:pt x="1486" y="879"/>
                  <a:pt x="1486" y="879"/>
                </a:cubicBezTo>
                <a:cubicBezTo>
                  <a:pt x="1488" y="876"/>
                  <a:pt x="1488" y="876"/>
                  <a:pt x="1488" y="876"/>
                </a:cubicBezTo>
                <a:cubicBezTo>
                  <a:pt x="1490" y="873"/>
                  <a:pt x="1490" y="873"/>
                  <a:pt x="1490" y="873"/>
                </a:cubicBezTo>
                <a:cubicBezTo>
                  <a:pt x="1491" y="870"/>
                  <a:pt x="1491" y="870"/>
                  <a:pt x="1491" y="870"/>
                </a:cubicBezTo>
                <a:cubicBezTo>
                  <a:pt x="1488" y="869"/>
                  <a:pt x="1488" y="869"/>
                  <a:pt x="1488" y="869"/>
                </a:cubicBezTo>
                <a:cubicBezTo>
                  <a:pt x="1489" y="869"/>
                  <a:pt x="1489" y="869"/>
                  <a:pt x="1489" y="869"/>
                </a:cubicBezTo>
                <a:cubicBezTo>
                  <a:pt x="1491" y="866"/>
                  <a:pt x="1491" y="866"/>
                  <a:pt x="1491" y="866"/>
                </a:cubicBezTo>
                <a:cubicBezTo>
                  <a:pt x="1492" y="867"/>
                  <a:pt x="1492" y="867"/>
                  <a:pt x="1492" y="867"/>
                </a:cubicBezTo>
                <a:cubicBezTo>
                  <a:pt x="1494" y="870"/>
                  <a:pt x="1494" y="870"/>
                  <a:pt x="1494" y="870"/>
                </a:cubicBezTo>
                <a:cubicBezTo>
                  <a:pt x="1496" y="872"/>
                  <a:pt x="1496" y="872"/>
                  <a:pt x="1496" y="872"/>
                </a:cubicBezTo>
                <a:cubicBezTo>
                  <a:pt x="1499" y="874"/>
                  <a:pt x="1499" y="874"/>
                  <a:pt x="1499" y="874"/>
                </a:cubicBezTo>
                <a:cubicBezTo>
                  <a:pt x="1498" y="871"/>
                  <a:pt x="1498" y="871"/>
                  <a:pt x="1498" y="871"/>
                </a:cubicBezTo>
                <a:cubicBezTo>
                  <a:pt x="1500" y="868"/>
                  <a:pt x="1500" y="868"/>
                  <a:pt x="1500" y="868"/>
                </a:cubicBezTo>
                <a:cubicBezTo>
                  <a:pt x="1503" y="868"/>
                  <a:pt x="1503" y="868"/>
                  <a:pt x="1503" y="868"/>
                </a:cubicBezTo>
                <a:cubicBezTo>
                  <a:pt x="1503" y="865"/>
                  <a:pt x="1503" y="865"/>
                  <a:pt x="1503" y="865"/>
                </a:cubicBezTo>
                <a:cubicBezTo>
                  <a:pt x="1502" y="862"/>
                  <a:pt x="1502" y="862"/>
                  <a:pt x="1502" y="862"/>
                </a:cubicBezTo>
                <a:cubicBezTo>
                  <a:pt x="1499" y="859"/>
                  <a:pt x="1499" y="859"/>
                  <a:pt x="1499" y="859"/>
                </a:cubicBezTo>
                <a:cubicBezTo>
                  <a:pt x="1498" y="856"/>
                  <a:pt x="1498" y="856"/>
                  <a:pt x="1498" y="856"/>
                </a:cubicBezTo>
                <a:cubicBezTo>
                  <a:pt x="1497" y="855"/>
                  <a:pt x="1497" y="855"/>
                  <a:pt x="1497" y="855"/>
                </a:cubicBezTo>
                <a:cubicBezTo>
                  <a:pt x="1494" y="855"/>
                  <a:pt x="1494" y="855"/>
                  <a:pt x="1494" y="855"/>
                </a:cubicBezTo>
                <a:cubicBezTo>
                  <a:pt x="1491" y="856"/>
                  <a:pt x="1491" y="856"/>
                  <a:pt x="1491" y="856"/>
                </a:cubicBezTo>
                <a:cubicBezTo>
                  <a:pt x="1489" y="853"/>
                  <a:pt x="1489" y="853"/>
                  <a:pt x="1489" y="853"/>
                </a:cubicBezTo>
                <a:cubicBezTo>
                  <a:pt x="1486" y="850"/>
                  <a:pt x="1486" y="850"/>
                  <a:pt x="1486" y="850"/>
                </a:cubicBezTo>
                <a:cubicBezTo>
                  <a:pt x="1486" y="850"/>
                  <a:pt x="1486" y="850"/>
                  <a:pt x="1486" y="850"/>
                </a:cubicBezTo>
                <a:cubicBezTo>
                  <a:pt x="1489" y="851"/>
                  <a:pt x="1489" y="851"/>
                  <a:pt x="1489" y="851"/>
                </a:cubicBezTo>
                <a:cubicBezTo>
                  <a:pt x="1492" y="853"/>
                  <a:pt x="1492" y="853"/>
                  <a:pt x="1492" y="853"/>
                </a:cubicBezTo>
                <a:cubicBezTo>
                  <a:pt x="1495" y="854"/>
                  <a:pt x="1495" y="854"/>
                  <a:pt x="1495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502" y="852"/>
                  <a:pt x="1502" y="852"/>
                  <a:pt x="1502" y="852"/>
                </a:cubicBezTo>
                <a:cubicBezTo>
                  <a:pt x="1500" y="848"/>
                  <a:pt x="1500" y="848"/>
                  <a:pt x="1500" y="848"/>
                </a:cubicBezTo>
                <a:cubicBezTo>
                  <a:pt x="1497" y="848"/>
                  <a:pt x="1497" y="848"/>
                  <a:pt x="1497" y="848"/>
                </a:cubicBezTo>
                <a:cubicBezTo>
                  <a:pt x="1498" y="846"/>
                  <a:pt x="1498" y="846"/>
                  <a:pt x="1498" y="846"/>
                </a:cubicBezTo>
                <a:cubicBezTo>
                  <a:pt x="1501" y="847"/>
                  <a:pt x="1501" y="847"/>
                  <a:pt x="1501" y="847"/>
                </a:cubicBezTo>
                <a:cubicBezTo>
                  <a:pt x="1500" y="844"/>
                  <a:pt x="1500" y="844"/>
                  <a:pt x="1500" y="844"/>
                </a:cubicBezTo>
                <a:cubicBezTo>
                  <a:pt x="1497" y="843"/>
                  <a:pt x="1497" y="843"/>
                  <a:pt x="1497" y="843"/>
                </a:cubicBezTo>
                <a:cubicBezTo>
                  <a:pt x="1497" y="843"/>
                  <a:pt x="1497" y="843"/>
                  <a:pt x="1497" y="843"/>
                </a:cubicBezTo>
                <a:cubicBezTo>
                  <a:pt x="1494" y="841"/>
                  <a:pt x="1494" y="841"/>
                  <a:pt x="1494" y="841"/>
                </a:cubicBezTo>
                <a:cubicBezTo>
                  <a:pt x="1491" y="841"/>
                  <a:pt x="1491" y="841"/>
                  <a:pt x="1491" y="841"/>
                </a:cubicBezTo>
                <a:cubicBezTo>
                  <a:pt x="1491" y="840"/>
                  <a:pt x="1491" y="840"/>
                  <a:pt x="1491" y="840"/>
                </a:cubicBezTo>
                <a:cubicBezTo>
                  <a:pt x="1493" y="837"/>
                  <a:pt x="1493" y="837"/>
                  <a:pt x="1493" y="837"/>
                </a:cubicBezTo>
                <a:cubicBezTo>
                  <a:pt x="1494" y="834"/>
                  <a:pt x="1494" y="834"/>
                  <a:pt x="1494" y="834"/>
                </a:cubicBezTo>
                <a:cubicBezTo>
                  <a:pt x="1496" y="837"/>
                  <a:pt x="1496" y="837"/>
                  <a:pt x="1496" y="837"/>
                </a:cubicBezTo>
                <a:cubicBezTo>
                  <a:pt x="1496" y="834"/>
                  <a:pt x="1496" y="834"/>
                  <a:pt x="1496" y="834"/>
                </a:cubicBezTo>
                <a:cubicBezTo>
                  <a:pt x="1497" y="837"/>
                  <a:pt x="1497" y="837"/>
                  <a:pt x="1497" y="837"/>
                </a:cubicBezTo>
                <a:cubicBezTo>
                  <a:pt x="1500" y="837"/>
                  <a:pt x="1500" y="837"/>
                  <a:pt x="1500" y="837"/>
                </a:cubicBezTo>
                <a:cubicBezTo>
                  <a:pt x="1500" y="834"/>
                  <a:pt x="1500" y="834"/>
                  <a:pt x="1500" y="834"/>
                </a:cubicBezTo>
                <a:cubicBezTo>
                  <a:pt x="1499" y="832"/>
                  <a:pt x="1499" y="832"/>
                  <a:pt x="1499" y="832"/>
                </a:cubicBezTo>
                <a:cubicBezTo>
                  <a:pt x="1502" y="834"/>
                  <a:pt x="1502" y="834"/>
                  <a:pt x="1502" y="834"/>
                </a:cubicBezTo>
                <a:cubicBezTo>
                  <a:pt x="1502" y="837"/>
                  <a:pt x="1502" y="837"/>
                  <a:pt x="1502" y="837"/>
                </a:cubicBezTo>
                <a:cubicBezTo>
                  <a:pt x="1503" y="839"/>
                  <a:pt x="1503" y="839"/>
                  <a:pt x="1503" y="839"/>
                </a:cubicBezTo>
                <a:cubicBezTo>
                  <a:pt x="1506" y="836"/>
                  <a:pt x="1506" y="836"/>
                  <a:pt x="1506" y="836"/>
                </a:cubicBezTo>
                <a:cubicBezTo>
                  <a:pt x="1505" y="833"/>
                  <a:pt x="1505" y="833"/>
                  <a:pt x="1505" y="833"/>
                </a:cubicBezTo>
                <a:cubicBezTo>
                  <a:pt x="1503" y="830"/>
                  <a:pt x="1503" y="830"/>
                  <a:pt x="1503" y="830"/>
                </a:cubicBezTo>
                <a:cubicBezTo>
                  <a:pt x="1503" y="827"/>
                  <a:pt x="1503" y="827"/>
                  <a:pt x="1503" y="827"/>
                </a:cubicBezTo>
                <a:cubicBezTo>
                  <a:pt x="1503" y="824"/>
                  <a:pt x="1503" y="824"/>
                  <a:pt x="1503" y="824"/>
                </a:cubicBezTo>
                <a:cubicBezTo>
                  <a:pt x="1500" y="822"/>
                  <a:pt x="1500" y="822"/>
                  <a:pt x="1500" y="822"/>
                </a:cubicBezTo>
                <a:cubicBezTo>
                  <a:pt x="1497" y="824"/>
                  <a:pt x="1497" y="824"/>
                  <a:pt x="1497" y="824"/>
                </a:cubicBezTo>
                <a:cubicBezTo>
                  <a:pt x="1499" y="827"/>
                  <a:pt x="1499" y="827"/>
                  <a:pt x="1499" y="827"/>
                </a:cubicBezTo>
                <a:cubicBezTo>
                  <a:pt x="1496" y="825"/>
                  <a:pt x="1496" y="825"/>
                  <a:pt x="1496" y="825"/>
                </a:cubicBezTo>
                <a:cubicBezTo>
                  <a:pt x="1493" y="827"/>
                  <a:pt x="1493" y="827"/>
                  <a:pt x="1493" y="827"/>
                </a:cubicBezTo>
                <a:cubicBezTo>
                  <a:pt x="1491" y="830"/>
                  <a:pt x="1491" y="830"/>
                  <a:pt x="1491" y="830"/>
                </a:cubicBezTo>
                <a:cubicBezTo>
                  <a:pt x="1488" y="827"/>
                  <a:pt x="1488" y="827"/>
                  <a:pt x="1488" y="827"/>
                </a:cubicBezTo>
                <a:cubicBezTo>
                  <a:pt x="1491" y="825"/>
                  <a:pt x="1491" y="825"/>
                  <a:pt x="1491" y="825"/>
                </a:cubicBezTo>
                <a:cubicBezTo>
                  <a:pt x="1494" y="825"/>
                  <a:pt x="1494" y="825"/>
                  <a:pt x="1494" y="825"/>
                </a:cubicBezTo>
                <a:cubicBezTo>
                  <a:pt x="1496" y="824"/>
                  <a:pt x="1496" y="824"/>
                  <a:pt x="1496" y="824"/>
                </a:cubicBezTo>
                <a:cubicBezTo>
                  <a:pt x="1497" y="821"/>
                  <a:pt x="1497" y="821"/>
                  <a:pt x="1497" y="821"/>
                </a:cubicBezTo>
                <a:cubicBezTo>
                  <a:pt x="1498" y="818"/>
                  <a:pt x="1498" y="818"/>
                  <a:pt x="1498" y="818"/>
                </a:cubicBezTo>
                <a:cubicBezTo>
                  <a:pt x="1501" y="816"/>
                  <a:pt x="1501" y="816"/>
                  <a:pt x="1501" y="816"/>
                </a:cubicBezTo>
                <a:cubicBezTo>
                  <a:pt x="1501" y="815"/>
                  <a:pt x="1501" y="815"/>
                  <a:pt x="1501" y="815"/>
                </a:cubicBezTo>
                <a:cubicBezTo>
                  <a:pt x="1504" y="814"/>
                  <a:pt x="1504" y="814"/>
                  <a:pt x="1504" y="814"/>
                </a:cubicBezTo>
                <a:cubicBezTo>
                  <a:pt x="1493" y="812"/>
                  <a:pt x="1489" y="811"/>
                  <a:pt x="1482" y="803"/>
                </a:cubicBezTo>
                <a:cubicBezTo>
                  <a:pt x="1471" y="792"/>
                  <a:pt x="1470" y="806"/>
                  <a:pt x="1460" y="805"/>
                </a:cubicBezTo>
                <a:cubicBezTo>
                  <a:pt x="1463" y="806"/>
                  <a:pt x="1463" y="806"/>
                  <a:pt x="1463" y="806"/>
                </a:cubicBezTo>
                <a:cubicBezTo>
                  <a:pt x="1463" y="807"/>
                  <a:pt x="1463" y="807"/>
                  <a:pt x="1463" y="807"/>
                </a:cubicBezTo>
                <a:cubicBezTo>
                  <a:pt x="1455" y="807"/>
                  <a:pt x="1461" y="801"/>
                  <a:pt x="1453" y="797"/>
                </a:cubicBezTo>
                <a:cubicBezTo>
                  <a:pt x="1450" y="799"/>
                  <a:pt x="1450" y="799"/>
                  <a:pt x="1450" y="799"/>
                </a:cubicBezTo>
                <a:cubicBezTo>
                  <a:pt x="1447" y="800"/>
                  <a:pt x="1447" y="800"/>
                  <a:pt x="1447" y="800"/>
                </a:cubicBezTo>
                <a:cubicBezTo>
                  <a:pt x="1444" y="802"/>
                  <a:pt x="1444" y="802"/>
                  <a:pt x="1444" y="802"/>
                </a:cubicBezTo>
                <a:cubicBezTo>
                  <a:pt x="1443" y="803"/>
                  <a:pt x="1443" y="803"/>
                  <a:pt x="1443" y="803"/>
                </a:cubicBezTo>
                <a:cubicBezTo>
                  <a:pt x="1444" y="802"/>
                  <a:pt x="1444" y="802"/>
                  <a:pt x="1444" y="802"/>
                </a:cubicBezTo>
                <a:cubicBezTo>
                  <a:pt x="1447" y="799"/>
                  <a:pt x="1447" y="799"/>
                  <a:pt x="1447" y="799"/>
                </a:cubicBezTo>
                <a:cubicBezTo>
                  <a:pt x="1448" y="797"/>
                  <a:pt x="1448" y="797"/>
                  <a:pt x="1448" y="797"/>
                </a:cubicBezTo>
                <a:cubicBezTo>
                  <a:pt x="1451" y="796"/>
                  <a:pt x="1451" y="796"/>
                  <a:pt x="1451" y="796"/>
                </a:cubicBezTo>
                <a:cubicBezTo>
                  <a:pt x="1454" y="796"/>
                  <a:pt x="1454" y="796"/>
                  <a:pt x="1454" y="796"/>
                </a:cubicBezTo>
                <a:cubicBezTo>
                  <a:pt x="1457" y="796"/>
                  <a:pt x="1457" y="796"/>
                  <a:pt x="1457" y="796"/>
                </a:cubicBezTo>
                <a:cubicBezTo>
                  <a:pt x="1460" y="798"/>
                  <a:pt x="1460" y="798"/>
                  <a:pt x="1460" y="798"/>
                </a:cubicBezTo>
                <a:cubicBezTo>
                  <a:pt x="1462" y="797"/>
                  <a:pt x="1462" y="797"/>
                  <a:pt x="1462" y="797"/>
                </a:cubicBezTo>
                <a:cubicBezTo>
                  <a:pt x="1464" y="794"/>
                  <a:pt x="1464" y="794"/>
                  <a:pt x="1464" y="794"/>
                </a:cubicBezTo>
                <a:cubicBezTo>
                  <a:pt x="1463" y="791"/>
                  <a:pt x="1463" y="791"/>
                  <a:pt x="1463" y="791"/>
                </a:cubicBezTo>
                <a:cubicBezTo>
                  <a:pt x="1473" y="785"/>
                  <a:pt x="1475" y="778"/>
                  <a:pt x="1486" y="780"/>
                </a:cubicBezTo>
                <a:cubicBezTo>
                  <a:pt x="1486" y="777"/>
                  <a:pt x="1486" y="777"/>
                  <a:pt x="1486" y="777"/>
                </a:cubicBezTo>
                <a:cubicBezTo>
                  <a:pt x="1485" y="774"/>
                  <a:pt x="1485" y="774"/>
                  <a:pt x="1485" y="774"/>
                </a:cubicBezTo>
                <a:cubicBezTo>
                  <a:pt x="1482" y="771"/>
                  <a:pt x="1482" y="771"/>
                  <a:pt x="1482" y="771"/>
                </a:cubicBezTo>
                <a:cubicBezTo>
                  <a:pt x="1480" y="768"/>
                  <a:pt x="1480" y="768"/>
                  <a:pt x="1480" y="768"/>
                </a:cubicBezTo>
                <a:cubicBezTo>
                  <a:pt x="1477" y="765"/>
                  <a:pt x="1477" y="765"/>
                  <a:pt x="1477" y="765"/>
                </a:cubicBezTo>
                <a:cubicBezTo>
                  <a:pt x="1473" y="762"/>
                  <a:pt x="1469" y="760"/>
                  <a:pt x="1464" y="758"/>
                </a:cubicBezTo>
                <a:cubicBezTo>
                  <a:pt x="1462" y="756"/>
                  <a:pt x="1458" y="751"/>
                  <a:pt x="1454" y="750"/>
                </a:cubicBezTo>
                <a:cubicBezTo>
                  <a:pt x="1451" y="749"/>
                  <a:pt x="1451" y="749"/>
                  <a:pt x="1451" y="749"/>
                </a:cubicBezTo>
                <a:cubicBezTo>
                  <a:pt x="1448" y="748"/>
                  <a:pt x="1448" y="748"/>
                  <a:pt x="1448" y="748"/>
                </a:cubicBezTo>
                <a:cubicBezTo>
                  <a:pt x="1445" y="747"/>
                  <a:pt x="1445" y="747"/>
                  <a:pt x="1445" y="747"/>
                </a:cubicBezTo>
                <a:cubicBezTo>
                  <a:pt x="1443" y="746"/>
                  <a:pt x="1443" y="746"/>
                  <a:pt x="1443" y="746"/>
                </a:cubicBezTo>
                <a:cubicBezTo>
                  <a:pt x="1443" y="743"/>
                  <a:pt x="1443" y="743"/>
                  <a:pt x="1443" y="743"/>
                </a:cubicBezTo>
                <a:cubicBezTo>
                  <a:pt x="1441" y="740"/>
                  <a:pt x="1441" y="740"/>
                  <a:pt x="1441" y="740"/>
                </a:cubicBezTo>
                <a:cubicBezTo>
                  <a:pt x="1438" y="740"/>
                  <a:pt x="1438" y="740"/>
                  <a:pt x="1438" y="740"/>
                </a:cubicBezTo>
                <a:cubicBezTo>
                  <a:pt x="1434" y="739"/>
                  <a:pt x="1434" y="739"/>
                  <a:pt x="1434" y="739"/>
                </a:cubicBezTo>
                <a:cubicBezTo>
                  <a:pt x="1432" y="739"/>
                  <a:pt x="1432" y="739"/>
                  <a:pt x="1432" y="739"/>
                </a:cubicBezTo>
                <a:cubicBezTo>
                  <a:pt x="1430" y="741"/>
                  <a:pt x="1430" y="741"/>
                  <a:pt x="1430" y="741"/>
                </a:cubicBezTo>
                <a:cubicBezTo>
                  <a:pt x="1427" y="743"/>
                  <a:pt x="1427" y="743"/>
                  <a:pt x="1427" y="743"/>
                </a:cubicBezTo>
                <a:cubicBezTo>
                  <a:pt x="1427" y="743"/>
                  <a:pt x="1427" y="743"/>
                  <a:pt x="1427" y="743"/>
                </a:cubicBezTo>
                <a:cubicBezTo>
                  <a:pt x="1424" y="743"/>
                  <a:pt x="1424" y="743"/>
                  <a:pt x="1424" y="743"/>
                </a:cubicBezTo>
                <a:cubicBezTo>
                  <a:pt x="1421" y="742"/>
                  <a:pt x="1421" y="742"/>
                  <a:pt x="1421" y="742"/>
                </a:cubicBezTo>
                <a:cubicBezTo>
                  <a:pt x="1420" y="741"/>
                  <a:pt x="1420" y="741"/>
                  <a:pt x="1420" y="741"/>
                </a:cubicBezTo>
                <a:cubicBezTo>
                  <a:pt x="1420" y="742"/>
                  <a:pt x="1420" y="742"/>
                  <a:pt x="1420" y="742"/>
                </a:cubicBezTo>
                <a:cubicBezTo>
                  <a:pt x="1416" y="740"/>
                  <a:pt x="1416" y="740"/>
                  <a:pt x="1416" y="740"/>
                </a:cubicBezTo>
                <a:cubicBezTo>
                  <a:pt x="1414" y="738"/>
                  <a:pt x="1414" y="738"/>
                  <a:pt x="1414" y="738"/>
                </a:cubicBezTo>
                <a:cubicBezTo>
                  <a:pt x="1412" y="736"/>
                  <a:pt x="1412" y="736"/>
                  <a:pt x="1412" y="736"/>
                </a:cubicBezTo>
                <a:cubicBezTo>
                  <a:pt x="1411" y="735"/>
                  <a:pt x="1411" y="735"/>
                  <a:pt x="1411" y="735"/>
                </a:cubicBezTo>
                <a:cubicBezTo>
                  <a:pt x="1414" y="736"/>
                  <a:pt x="1414" y="736"/>
                  <a:pt x="1414" y="736"/>
                </a:cubicBezTo>
                <a:cubicBezTo>
                  <a:pt x="1412" y="733"/>
                  <a:pt x="1412" y="733"/>
                  <a:pt x="1412" y="733"/>
                </a:cubicBezTo>
                <a:cubicBezTo>
                  <a:pt x="1410" y="730"/>
                  <a:pt x="1410" y="730"/>
                  <a:pt x="1410" y="730"/>
                </a:cubicBezTo>
                <a:cubicBezTo>
                  <a:pt x="1407" y="730"/>
                  <a:pt x="1407" y="730"/>
                  <a:pt x="1407" y="730"/>
                </a:cubicBezTo>
                <a:cubicBezTo>
                  <a:pt x="1407" y="731"/>
                  <a:pt x="1407" y="731"/>
                  <a:pt x="1407" y="731"/>
                </a:cubicBezTo>
                <a:cubicBezTo>
                  <a:pt x="1410" y="732"/>
                  <a:pt x="1410" y="732"/>
                  <a:pt x="1410" y="732"/>
                </a:cubicBezTo>
                <a:cubicBezTo>
                  <a:pt x="1411" y="733"/>
                  <a:pt x="1411" y="733"/>
                  <a:pt x="1411" y="733"/>
                </a:cubicBezTo>
                <a:cubicBezTo>
                  <a:pt x="1407" y="731"/>
                  <a:pt x="1407" y="731"/>
                  <a:pt x="1407" y="731"/>
                </a:cubicBezTo>
                <a:cubicBezTo>
                  <a:pt x="1405" y="733"/>
                  <a:pt x="1405" y="733"/>
                  <a:pt x="1405" y="733"/>
                </a:cubicBezTo>
                <a:cubicBezTo>
                  <a:pt x="1405" y="733"/>
                  <a:pt x="1405" y="733"/>
                  <a:pt x="1405" y="733"/>
                </a:cubicBezTo>
                <a:cubicBezTo>
                  <a:pt x="1405" y="733"/>
                  <a:pt x="1405" y="733"/>
                  <a:pt x="1405" y="733"/>
                </a:cubicBezTo>
                <a:cubicBezTo>
                  <a:pt x="1406" y="731"/>
                  <a:pt x="1406" y="731"/>
                  <a:pt x="1406" y="731"/>
                </a:cubicBezTo>
                <a:cubicBezTo>
                  <a:pt x="1404" y="727"/>
                  <a:pt x="1404" y="727"/>
                  <a:pt x="1404" y="727"/>
                </a:cubicBezTo>
                <a:cubicBezTo>
                  <a:pt x="1407" y="729"/>
                  <a:pt x="1407" y="729"/>
                  <a:pt x="1407" y="729"/>
                </a:cubicBezTo>
                <a:cubicBezTo>
                  <a:pt x="1410" y="729"/>
                  <a:pt x="1410" y="729"/>
                  <a:pt x="1410" y="729"/>
                </a:cubicBezTo>
                <a:cubicBezTo>
                  <a:pt x="1412" y="731"/>
                  <a:pt x="1412" y="731"/>
                  <a:pt x="1412" y="731"/>
                </a:cubicBezTo>
                <a:cubicBezTo>
                  <a:pt x="1414" y="734"/>
                  <a:pt x="1414" y="734"/>
                  <a:pt x="1414" y="734"/>
                </a:cubicBezTo>
                <a:cubicBezTo>
                  <a:pt x="1416" y="737"/>
                  <a:pt x="1416" y="737"/>
                  <a:pt x="1416" y="737"/>
                </a:cubicBezTo>
                <a:cubicBezTo>
                  <a:pt x="1419" y="740"/>
                  <a:pt x="1419" y="740"/>
                  <a:pt x="1419" y="740"/>
                </a:cubicBezTo>
                <a:cubicBezTo>
                  <a:pt x="1422" y="741"/>
                  <a:pt x="1422" y="741"/>
                  <a:pt x="1422" y="741"/>
                </a:cubicBezTo>
                <a:cubicBezTo>
                  <a:pt x="1425" y="742"/>
                  <a:pt x="1425" y="742"/>
                  <a:pt x="1425" y="742"/>
                </a:cubicBezTo>
                <a:cubicBezTo>
                  <a:pt x="1426" y="742"/>
                  <a:pt x="1426" y="742"/>
                  <a:pt x="1426" y="742"/>
                </a:cubicBezTo>
                <a:cubicBezTo>
                  <a:pt x="1429" y="739"/>
                  <a:pt x="1429" y="739"/>
                  <a:pt x="1429" y="739"/>
                </a:cubicBezTo>
                <a:cubicBezTo>
                  <a:pt x="1432" y="736"/>
                  <a:pt x="1432" y="736"/>
                  <a:pt x="1432" y="736"/>
                </a:cubicBezTo>
                <a:cubicBezTo>
                  <a:pt x="1435" y="737"/>
                  <a:pt x="1435" y="737"/>
                  <a:pt x="1435" y="737"/>
                </a:cubicBezTo>
                <a:cubicBezTo>
                  <a:pt x="1438" y="737"/>
                  <a:pt x="1438" y="737"/>
                  <a:pt x="1438" y="737"/>
                </a:cubicBezTo>
                <a:cubicBezTo>
                  <a:pt x="1440" y="738"/>
                  <a:pt x="1440" y="738"/>
                  <a:pt x="1440" y="738"/>
                </a:cubicBezTo>
                <a:cubicBezTo>
                  <a:pt x="1443" y="739"/>
                  <a:pt x="1443" y="739"/>
                  <a:pt x="1443" y="739"/>
                </a:cubicBezTo>
                <a:cubicBezTo>
                  <a:pt x="1446" y="742"/>
                  <a:pt x="1446" y="742"/>
                  <a:pt x="1446" y="742"/>
                </a:cubicBezTo>
                <a:cubicBezTo>
                  <a:pt x="1448" y="745"/>
                  <a:pt x="1448" y="745"/>
                  <a:pt x="1448" y="745"/>
                </a:cubicBezTo>
                <a:cubicBezTo>
                  <a:pt x="1451" y="745"/>
                  <a:pt x="1451" y="745"/>
                  <a:pt x="1451" y="745"/>
                </a:cubicBezTo>
                <a:cubicBezTo>
                  <a:pt x="1454" y="745"/>
                  <a:pt x="1454" y="745"/>
                  <a:pt x="1454" y="745"/>
                </a:cubicBezTo>
                <a:cubicBezTo>
                  <a:pt x="1458" y="744"/>
                  <a:pt x="1458" y="744"/>
                  <a:pt x="1458" y="744"/>
                </a:cubicBezTo>
                <a:cubicBezTo>
                  <a:pt x="1461" y="744"/>
                  <a:pt x="1461" y="744"/>
                  <a:pt x="1461" y="744"/>
                </a:cubicBezTo>
                <a:cubicBezTo>
                  <a:pt x="1464" y="745"/>
                  <a:pt x="1464" y="745"/>
                  <a:pt x="1464" y="745"/>
                </a:cubicBezTo>
                <a:cubicBezTo>
                  <a:pt x="1467" y="747"/>
                  <a:pt x="1467" y="747"/>
                  <a:pt x="1467" y="747"/>
                </a:cubicBezTo>
                <a:cubicBezTo>
                  <a:pt x="1470" y="748"/>
                  <a:pt x="1470" y="748"/>
                  <a:pt x="1470" y="748"/>
                </a:cubicBezTo>
                <a:cubicBezTo>
                  <a:pt x="1473" y="749"/>
                  <a:pt x="1473" y="749"/>
                  <a:pt x="1473" y="749"/>
                </a:cubicBezTo>
                <a:cubicBezTo>
                  <a:pt x="1476" y="750"/>
                  <a:pt x="1476" y="750"/>
                  <a:pt x="1476" y="750"/>
                </a:cubicBezTo>
                <a:cubicBezTo>
                  <a:pt x="1477" y="747"/>
                  <a:pt x="1477" y="747"/>
                  <a:pt x="1477" y="747"/>
                </a:cubicBezTo>
                <a:cubicBezTo>
                  <a:pt x="1475" y="745"/>
                  <a:pt x="1475" y="745"/>
                  <a:pt x="1475" y="745"/>
                </a:cubicBezTo>
                <a:cubicBezTo>
                  <a:pt x="1472" y="741"/>
                  <a:pt x="1472" y="741"/>
                  <a:pt x="1472" y="741"/>
                </a:cubicBezTo>
                <a:cubicBezTo>
                  <a:pt x="1469" y="739"/>
                  <a:pt x="1469" y="739"/>
                  <a:pt x="1469" y="739"/>
                </a:cubicBezTo>
                <a:cubicBezTo>
                  <a:pt x="1466" y="737"/>
                  <a:pt x="1466" y="737"/>
                  <a:pt x="1466" y="737"/>
                </a:cubicBezTo>
                <a:cubicBezTo>
                  <a:pt x="1463" y="736"/>
                  <a:pt x="1463" y="736"/>
                  <a:pt x="1463" y="736"/>
                </a:cubicBezTo>
                <a:cubicBezTo>
                  <a:pt x="1460" y="736"/>
                  <a:pt x="1460" y="736"/>
                  <a:pt x="1460" y="736"/>
                </a:cubicBezTo>
                <a:cubicBezTo>
                  <a:pt x="1457" y="733"/>
                  <a:pt x="1457" y="733"/>
                  <a:pt x="1457" y="733"/>
                </a:cubicBezTo>
                <a:cubicBezTo>
                  <a:pt x="1457" y="730"/>
                  <a:pt x="1457" y="730"/>
                  <a:pt x="1457" y="730"/>
                </a:cubicBezTo>
                <a:cubicBezTo>
                  <a:pt x="1456" y="727"/>
                  <a:pt x="1456" y="727"/>
                  <a:pt x="1456" y="727"/>
                </a:cubicBezTo>
                <a:cubicBezTo>
                  <a:pt x="1453" y="724"/>
                  <a:pt x="1453" y="724"/>
                  <a:pt x="1453" y="724"/>
                </a:cubicBezTo>
                <a:cubicBezTo>
                  <a:pt x="1447" y="722"/>
                  <a:pt x="1447" y="722"/>
                  <a:pt x="1447" y="722"/>
                </a:cubicBezTo>
                <a:cubicBezTo>
                  <a:pt x="1444" y="721"/>
                  <a:pt x="1444" y="721"/>
                  <a:pt x="1444" y="721"/>
                </a:cubicBezTo>
                <a:cubicBezTo>
                  <a:pt x="1442" y="720"/>
                  <a:pt x="1442" y="720"/>
                  <a:pt x="1442" y="720"/>
                </a:cubicBezTo>
                <a:cubicBezTo>
                  <a:pt x="1439" y="719"/>
                  <a:pt x="1439" y="719"/>
                  <a:pt x="1439" y="719"/>
                </a:cubicBezTo>
                <a:cubicBezTo>
                  <a:pt x="1438" y="718"/>
                  <a:pt x="1438" y="718"/>
                  <a:pt x="1438" y="718"/>
                </a:cubicBezTo>
                <a:cubicBezTo>
                  <a:pt x="1435" y="715"/>
                  <a:pt x="1435" y="715"/>
                  <a:pt x="1435" y="715"/>
                </a:cubicBezTo>
                <a:cubicBezTo>
                  <a:pt x="1434" y="712"/>
                  <a:pt x="1434" y="712"/>
                  <a:pt x="1434" y="712"/>
                </a:cubicBezTo>
                <a:cubicBezTo>
                  <a:pt x="1435" y="709"/>
                  <a:pt x="1435" y="709"/>
                  <a:pt x="1435" y="709"/>
                </a:cubicBezTo>
                <a:cubicBezTo>
                  <a:pt x="1434" y="706"/>
                  <a:pt x="1434" y="706"/>
                  <a:pt x="1434" y="706"/>
                </a:cubicBezTo>
                <a:cubicBezTo>
                  <a:pt x="1434" y="706"/>
                  <a:pt x="1434" y="706"/>
                  <a:pt x="1434" y="706"/>
                </a:cubicBezTo>
                <a:cubicBezTo>
                  <a:pt x="1431" y="703"/>
                  <a:pt x="1431" y="703"/>
                  <a:pt x="1431" y="703"/>
                </a:cubicBezTo>
                <a:cubicBezTo>
                  <a:pt x="1429" y="700"/>
                  <a:pt x="1429" y="700"/>
                  <a:pt x="1429" y="700"/>
                </a:cubicBezTo>
                <a:cubicBezTo>
                  <a:pt x="1426" y="698"/>
                  <a:pt x="1426" y="698"/>
                  <a:pt x="1426" y="698"/>
                </a:cubicBezTo>
                <a:cubicBezTo>
                  <a:pt x="1426" y="695"/>
                  <a:pt x="1426" y="695"/>
                  <a:pt x="1426" y="695"/>
                </a:cubicBezTo>
                <a:cubicBezTo>
                  <a:pt x="1423" y="693"/>
                  <a:pt x="1423" y="693"/>
                  <a:pt x="1423" y="693"/>
                </a:cubicBezTo>
                <a:cubicBezTo>
                  <a:pt x="1421" y="691"/>
                  <a:pt x="1421" y="691"/>
                  <a:pt x="1421" y="691"/>
                </a:cubicBezTo>
                <a:cubicBezTo>
                  <a:pt x="1418" y="687"/>
                  <a:pt x="1418" y="687"/>
                  <a:pt x="1418" y="687"/>
                </a:cubicBezTo>
                <a:cubicBezTo>
                  <a:pt x="1416" y="684"/>
                  <a:pt x="1416" y="684"/>
                  <a:pt x="1416" y="684"/>
                </a:cubicBezTo>
                <a:cubicBezTo>
                  <a:pt x="1414" y="682"/>
                  <a:pt x="1414" y="682"/>
                  <a:pt x="1414" y="682"/>
                </a:cubicBezTo>
                <a:cubicBezTo>
                  <a:pt x="1412" y="679"/>
                  <a:pt x="1412" y="679"/>
                  <a:pt x="1412" y="679"/>
                </a:cubicBezTo>
                <a:cubicBezTo>
                  <a:pt x="1410" y="675"/>
                  <a:pt x="1410" y="675"/>
                  <a:pt x="1410" y="675"/>
                </a:cubicBezTo>
                <a:cubicBezTo>
                  <a:pt x="1408" y="673"/>
                  <a:pt x="1408" y="673"/>
                  <a:pt x="1408" y="673"/>
                </a:cubicBezTo>
                <a:cubicBezTo>
                  <a:pt x="1406" y="670"/>
                  <a:pt x="1406" y="670"/>
                  <a:pt x="1406" y="670"/>
                </a:cubicBezTo>
                <a:cubicBezTo>
                  <a:pt x="1404" y="667"/>
                  <a:pt x="1404" y="667"/>
                  <a:pt x="1404" y="667"/>
                </a:cubicBezTo>
                <a:cubicBezTo>
                  <a:pt x="1403" y="666"/>
                  <a:pt x="1403" y="666"/>
                  <a:pt x="1403" y="666"/>
                </a:cubicBezTo>
                <a:cubicBezTo>
                  <a:pt x="1401" y="663"/>
                  <a:pt x="1401" y="663"/>
                  <a:pt x="1401" y="663"/>
                </a:cubicBezTo>
                <a:cubicBezTo>
                  <a:pt x="1399" y="660"/>
                  <a:pt x="1399" y="660"/>
                  <a:pt x="1399" y="660"/>
                </a:cubicBezTo>
                <a:cubicBezTo>
                  <a:pt x="1396" y="658"/>
                  <a:pt x="1396" y="658"/>
                  <a:pt x="1396" y="658"/>
                </a:cubicBezTo>
                <a:cubicBezTo>
                  <a:pt x="1390" y="655"/>
                  <a:pt x="1390" y="655"/>
                  <a:pt x="1390" y="655"/>
                </a:cubicBezTo>
                <a:cubicBezTo>
                  <a:pt x="1389" y="655"/>
                  <a:pt x="1389" y="655"/>
                  <a:pt x="1389" y="655"/>
                </a:cubicBezTo>
                <a:cubicBezTo>
                  <a:pt x="1387" y="654"/>
                  <a:pt x="1387" y="654"/>
                  <a:pt x="1387" y="654"/>
                </a:cubicBezTo>
                <a:cubicBezTo>
                  <a:pt x="1383" y="654"/>
                  <a:pt x="1383" y="654"/>
                  <a:pt x="1383" y="654"/>
                </a:cubicBezTo>
                <a:cubicBezTo>
                  <a:pt x="1382" y="653"/>
                  <a:pt x="1382" y="653"/>
                  <a:pt x="1382" y="653"/>
                </a:cubicBezTo>
                <a:cubicBezTo>
                  <a:pt x="1379" y="651"/>
                  <a:pt x="1379" y="651"/>
                  <a:pt x="1379" y="651"/>
                </a:cubicBezTo>
                <a:cubicBezTo>
                  <a:pt x="1376" y="650"/>
                  <a:pt x="1376" y="650"/>
                  <a:pt x="1376" y="650"/>
                </a:cubicBezTo>
                <a:cubicBezTo>
                  <a:pt x="1373" y="648"/>
                  <a:pt x="1373" y="648"/>
                  <a:pt x="1373" y="648"/>
                </a:cubicBezTo>
                <a:cubicBezTo>
                  <a:pt x="1371" y="645"/>
                  <a:pt x="1371" y="645"/>
                  <a:pt x="1371" y="645"/>
                </a:cubicBezTo>
                <a:cubicBezTo>
                  <a:pt x="1368" y="644"/>
                  <a:pt x="1368" y="644"/>
                  <a:pt x="1368" y="644"/>
                </a:cubicBezTo>
                <a:cubicBezTo>
                  <a:pt x="1365" y="644"/>
                  <a:pt x="1365" y="644"/>
                  <a:pt x="1365" y="644"/>
                </a:cubicBezTo>
                <a:cubicBezTo>
                  <a:pt x="1362" y="645"/>
                  <a:pt x="1362" y="645"/>
                  <a:pt x="1362" y="645"/>
                </a:cubicBezTo>
                <a:cubicBezTo>
                  <a:pt x="1361" y="642"/>
                  <a:pt x="1361" y="642"/>
                  <a:pt x="1361" y="642"/>
                </a:cubicBezTo>
                <a:cubicBezTo>
                  <a:pt x="1360" y="639"/>
                  <a:pt x="1360" y="639"/>
                  <a:pt x="1360" y="639"/>
                </a:cubicBezTo>
                <a:cubicBezTo>
                  <a:pt x="1359" y="636"/>
                  <a:pt x="1359" y="636"/>
                  <a:pt x="1359" y="636"/>
                </a:cubicBezTo>
                <a:cubicBezTo>
                  <a:pt x="1359" y="635"/>
                  <a:pt x="1359" y="635"/>
                  <a:pt x="1359" y="635"/>
                </a:cubicBezTo>
                <a:cubicBezTo>
                  <a:pt x="1360" y="633"/>
                  <a:pt x="1360" y="633"/>
                  <a:pt x="1360" y="633"/>
                </a:cubicBezTo>
                <a:cubicBezTo>
                  <a:pt x="1362" y="630"/>
                  <a:pt x="1362" y="630"/>
                  <a:pt x="1362" y="630"/>
                </a:cubicBezTo>
                <a:cubicBezTo>
                  <a:pt x="1361" y="627"/>
                  <a:pt x="1361" y="627"/>
                  <a:pt x="1361" y="627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4" y="621"/>
                  <a:pt x="1364" y="621"/>
                  <a:pt x="1364" y="621"/>
                </a:cubicBezTo>
                <a:cubicBezTo>
                  <a:pt x="1364" y="618"/>
                  <a:pt x="1364" y="618"/>
                  <a:pt x="1364" y="618"/>
                </a:cubicBezTo>
                <a:cubicBezTo>
                  <a:pt x="1364" y="615"/>
                  <a:pt x="1364" y="615"/>
                  <a:pt x="1364" y="615"/>
                </a:cubicBezTo>
                <a:cubicBezTo>
                  <a:pt x="1367" y="615"/>
                  <a:pt x="1367" y="615"/>
                  <a:pt x="1367" y="615"/>
                </a:cubicBezTo>
                <a:cubicBezTo>
                  <a:pt x="1370" y="614"/>
                  <a:pt x="1370" y="614"/>
                  <a:pt x="1370" y="614"/>
                </a:cubicBezTo>
                <a:cubicBezTo>
                  <a:pt x="1370" y="611"/>
                  <a:pt x="1370" y="611"/>
                  <a:pt x="1370" y="611"/>
                </a:cubicBezTo>
                <a:cubicBezTo>
                  <a:pt x="1373" y="610"/>
                  <a:pt x="1373" y="610"/>
                  <a:pt x="1373" y="610"/>
                </a:cubicBezTo>
                <a:cubicBezTo>
                  <a:pt x="1372" y="607"/>
                  <a:pt x="1372" y="607"/>
                  <a:pt x="1372" y="607"/>
                </a:cubicBezTo>
                <a:cubicBezTo>
                  <a:pt x="1373" y="604"/>
                  <a:pt x="1373" y="604"/>
                  <a:pt x="1373" y="604"/>
                </a:cubicBezTo>
                <a:cubicBezTo>
                  <a:pt x="1374" y="603"/>
                  <a:pt x="1374" y="603"/>
                  <a:pt x="1374" y="603"/>
                </a:cubicBezTo>
                <a:cubicBezTo>
                  <a:pt x="1378" y="601"/>
                  <a:pt x="1378" y="601"/>
                  <a:pt x="1378" y="601"/>
                </a:cubicBezTo>
                <a:cubicBezTo>
                  <a:pt x="1375" y="601"/>
                  <a:pt x="1375" y="601"/>
                  <a:pt x="1375" y="601"/>
                </a:cubicBezTo>
                <a:cubicBezTo>
                  <a:pt x="1373" y="599"/>
                  <a:pt x="1373" y="599"/>
                  <a:pt x="1373" y="599"/>
                </a:cubicBezTo>
                <a:cubicBezTo>
                  <a:pt x="1370" y="597"/>
                  <a:pt x="1370" y="597"/>
                  <a:pt x="1370" y="597"/>
                </a:cubicBezTo>
                <a:cubicBezTo>
                  <a:pt x="1369" y="595"/>
                  <a:pt x="1369" y="595"/>
                  <a:pt x="1369" y="595"/>
                </a:cubicBezTo>
                <a:cubicBezTo>
                  <a:pt x="1369" y="592"/>
                  <a:pt x="1369" y="592"/>
                  <a:pt x="1369" y="592"/>
                </a:cubicBezTo>
                <a:cubicBezTo>
                  <a:pt x="1372" y="592"/>
                  <a:pt x="1372" y="592"/>
                  <a:pt x="1372" y="592"/>
                </a:cubicBezTo>
                <a:cubicBezTo>
                  <a:pt x="1375" y="594"/>
                  <a:pt x="1375" y="594"/>
                  <a:pt x="1375" y="594"/>
                </a:cubicBezTo>
                <a:cubicBezTo>
                  <a:pt x="1374" y="591"/>
                  <a:pt x="1374" y="591"/>
                  <a:pt x="1374" y="591"/>
                </a:cubicBezTo>
                <a:cubicBezTo>
                  <a:pt x="1376" y="594"/>
                  <a:pt x="1376" y="594"/>
                  <a:pt x="1376" y="594"/>
                </a:cubicBezTo>
                <a:cubicBezTo>
                  <a:pt x="1376" y="597"/>
                  <a:pt x="1376" y="597"/>
                  <a:pt x="1376" y="597"/>
                </a:cubicBezTo>
                <a:cubicBezTo>
                  <a:pt x="1379" y="599"/>
                  <a:pt x="1379" y="599"/>
                  <a:pt x="1379" y="599"/>
                </a:cubicBezTo>
                <a:cubicBezTo>
                  <a:pt x="1385" y="596"/>
                  <a:pt x="1385" y="596"/>
                  <a:pt x="1385" y="596"/>
                </a:cubicBezTo>
                <a:cubicBezTo>
                  <a:pt x="1386" y="593"/>
                  <a:pt x="1386" y="593"/>
                  <a:pt x="1386" y="593"/>
                </a:cubicBezTo>
                <a:cubicBezTo>
                  <a:pt x="1384" y="590"/>
                  <a:pt x="1384" y="590"/>
                  <a:pt x="1384" y="590"/>
                </a:cubicBezTo>
                <a:cubicBezTo>
                  <a:pt x="1383" y="589"/>
                  <a:pt x="1383" y="589"/>
                  <a:pt x="1383" y="589"/>
                </a:cubicBezTo>
                <a:cubicBezTo>
                  <a:pt x="1383" y="586"/>
                  <a:pt x="1383" y="586"/>
                  <a:pt x="1383" y="586"/>
                </a:cubicBezTo>
                <a:cubicBezTo>
                  <a:pt x="1386" y="584"/>
                  <a:pt x="1386" y="584"/>
                  <a:pt x="1386" y="584"/>
                </a:cubicBezTo>
                <a:cubicBezTo>
                  <a:pt x="1389" y="587"/>
                  <a:pt x="1389" y="587"/>
                  <a:pt x="1389" y="587"/>
                </a:cubicBezTo>
                <a:cubicBezTo>
                  <a:pt x="1390" y="584"/>
                  <a:pt x="1390" y="584"/>
                  <a:pt x="1390" y="584"/>
                </a:cubicBezTo>
                <a:cubicBezTo>
                  <a:pt x="1389" y="581"/>
                  <a:pt x="1389" y="581"/>
                  <a:pt x="1389" y="581"/>
                </a:cubicBezTo>
                <a:cubicBezTo>
                  <a:pt x="1386" y="580"/>
                  <a:pt x="1386" y="580"/>
                  <a:pt x="1386" y="580"/>
                </a:cubicBezTo>
                <a:cubicBezTo>
                  <a:pt x="1383" y="581"/>
                  <a:pt x="1383" y="581"/>
                  <a:pt x="1383" y="581"/>
                </a:cubicBezTo>
                <a:cubicBezTo>
                  <a:pt x="1383" y="580"/>
                  <a:pt x="1383" y="580"/>
                  <a:pt x="1383" y="580"/>
                </a:cubicBezTo>
                <a:cubicBezTo>
                  <a:pt x="1384" y="578"/>
                  <a:pt x="1384" y="578"/>
                  <a:pt x="1384" y="578"/>
                </a:cubicBezTo>
                <a:cubicBezTo>
                  <a:pt x="1387" y="579"/>
                  <a:pt x="1387" y="579"/>
                  <a:pt x="1387" y="579"/>
                </a:cubicBezTo>
                <a:cubicBezTo>
                  <a:pt x="1388" y="580"/>
                  <a:pt x="1388" y="580"/>
                  <a:pt x="1388" y="580"/>
                </a:cubicBezTo>
                <a:cubicBezTo>
                  <a:pt x="1391" y="579"/>
                  <a:pt x="1391" y="579"/>
                  <a:pt x="1391" y="579"/>
                </a:cubicBezTo>
                <a:cubicBezTo>
                  <a:pt x="1394" y="576"/>
                  <a:pt x="1394" y="576"/>
                  <a:pt x="1394" y="576"/>
                </a:cubicBezTo>
                <a:cubicBezTo>
                  <a:pt x="1397" y="576"/>
                  <a:pt x="1397" y="576"/>
                  <a:pt x="1397" y="576"/>
                </a:cubicBezTo>
                <a:cubicBezTo>
                  <a:pt x="1400" y="574"/>
                  <a:pt x="1400" y="574"/>
                  <a:pt x="1400" y="574"/>
                </a:cubicBezTo>
                <a:cubicBezTo>
                  <a:pt x="1400" y="573"/>
                  <a:pt x="1400" y="573"/>
                  <a:pt x="1400" y="573"/>
                </a:cubicBezTo>
                <a:cubicBezTo>
                  <a:pt x="1403" y="571"/>
                  <a:pt x="1403" y="571"/>
                  <a:pt x="1403" y="571"/>
                </a:cubicBezTo>
                <a:cubicBezTo>
                  <a:pt x="1402" y="574"/>
                  <a:pt x="1402" y="574"/>
                  <a:pt x="1402" y="574"/>
                </a:cubicBezTo>
                <a:cubicBezTo>
                  <a:pt x="1405" y="574"/>
                  <a:pt x="1405" y="574"/>
                  <a:pt x="1405" y="574"/>
                </a:cubicBezTo>
                <a:cubicBezTo>
                  <a:pt x="1405" y="571"/>
                  <a:pt x="1405" y="571"/>
                  <a:pt x="1405" y="571"/>
                </a:cubicBezTo>
                <a:cubicBezTo>
                  <a:pt x="1408" y="569"/>
                  <a:pt x="1408" y="569"/>
                  <a:pt x="1408" y="569"/>
                </a:cubicBezTo>
                <a:cubicBezTo>
                  <a:pt x="1410" y="569"/>
                  <a:pt x="1410" y="569"/>
                  <a:pt x="1410" y="569"/>
                </a:cubicBezTo>
                <a:cubicBezTo>
                  <a:pt x="1411" y="566"/>
                  <a:pt x="1411" y="566"/>
                  <a:pt x="1411" y="566"/>
                </a:cubicBezTo>
                <a:cubicBezTo>
                  <a:pt x="1414" y="566"/>
                  <a:pt x="1414" y="566"/>
                  <a:pt x="1414" y="566"/>
                </a:cubicBezTo>
                <a:cubicBezTo>
                  <a:pt x="1415" y="569"/>
                  <a:pt x="1415" y="569"/>
                  <a:pt x="1415" y="569"/>
                </a:cubicBezTo>
                <a:cubicBezTo>
                  <a:pt x="1415" y="569"/>
                  <a:pt x="1415" y="569"/>
                  <a:pt x="1415" y="569"/>
                </a:cubicBezTo>
                <a:cubicBezTo>
                  <a:pt x="1417" y="566"/>
                  <a:pt x="1417" y="566"/>
                  <a:pt x="1417" y="566"/>
                </a:cubicBezTo>
                <a:cubicBezTo>
                  <a:pt x="1417" y="565"/>
                  <a:pt x="1417" y="565"/>
                  <a:pt x="1417" y="565"/>
                </a:cubicBezTo>
                <a:cubicBezTo>
                  <a:pt x="1419" y="568"/>
                  <a:pt x="1419" y="568"/>
                  <a:pt x="1419" y="568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23" y="571"/>
                  <a:pt x="1423" y="571"/>
                  <a:pt x="1423" y="571"/>
                </a:cubicBezTo>
                <a:cubicBezTo>
                  <a:pt x="1427" y="570"/>
                  <a:pt x="1427" y="570"/>
                  <a:pt x="1427" y="570"/>
                </a:cubicBezTo>
                <a:cubicBezTo>
                  <a:pt x="1428" y="568"/>
                  <a:pt x="1428" y="568"/>
                  <a:pt x="1428" y="568"/>
                </a:cubicBezTo>
                <a:cubicBezTo>
                  <a:pt x="1428" y="566"/>
                  <a:pt x="1428" y="566"/>
                  <a:pt x="1428" y="566"/>
                </a:cubicBezTo>
                <a:cubicBezTo>
                  <a:pt x="1425" y="565"/>
                  <a:pt x="1425" y="565"/>
                  <a:pt x="1425" y="565"/>
                </a:cubicBezTo>
                <a:cubicBezTo>
                  <a:pt x="1424" y="561"/>
                  <a:pt x="1424" y="561"/>
                  <a:pt x="1424" y="561"/>
                </a:cubicBezTo>
                <a:cubicBezTo>
                  <a:pt x="1427" y="560"/>
                  <a:pt x="1427" y="560"/>
                  <a:pt x="1427" y="560"/>
                </a:cubicBezTo>
                <a:cubicBezTo>
                  <a:pt x="1426" y="557"/>
                  <a:pt x="1426" y="557"/>
                  <a:pt x="1426" y="557"/>
                </a:cubicBezTo>
                <a:cubicBezTo>
                  <a:pt x="1424" y="554"/>
                  <a:pt x="1424" y="554"/>
                  <a:pt x="1424" y="554"/>
                </a:cubicBezTo>
                <a:cubicBezTo>
                  <a:pt x="1427" y="552"/>
                  <a:pt x="1427" y="552"/>
                  <a:pt x="1427" y="552"/>
                </a:cubicBezTo>
                <a:cubicBezTo>
                  <a:pt x="1424" y="551"/>
                  <a:pt x="1424" y="551"/>
                  <a:pt x="1424" y="551"/>
                </a:cubicBezTo>
                <a:cubicBezTo>
                  <a:pt x="1421" y="551"/>
                  <a:pt x="1421" y="551"/>
                  <a:pt x="1421" y="551"/>
                </a:cubicBezTo>
                <a:cubicBezTo>
                  <a:pt x="1418" y="551"/>
                  <a:pt x="1418" y="551"/>
                  <a:pt x="1418" y="551"/>
                </a:cubicBezTo>
                <a:cubicBezTo>
                  <a:pt x="1415" y="551"/>
                  <a:pt x="1415" y="551"/>
                  <a:pt x="1415" y="551"/>
                </a:cubicBezTo>
                <a:cubicBezTo>
                  <a:pt x="1412" y="550"/>
                  <a:pt x="1412" y="550"/>
                  <a:pt x="1412" y="550"/>
                </a:cubicBezTo>
                <a:cubicBezTo>
                  <a:pt x="1409" y="549"/>
                  <a:pt x="1409" y="549"/>
                  <a:pt x="1409" y="549"/>
                </a:cubicBezTo>
                <a:cubicBezTo>
                  <a:pt x="1406" y="547"/>
                  <a:pt x="1406" y="547"/>
                  <a:pt x="1406" y="547"/>
                </a:cubicBezTo>
                <a:cubicBezTo>
                  <a:pt x="1406" y="550"/>
                  <a:pt x="1406" y="550"/>
                  <a:pt x="1406" y="550"/>
                </a:cubicBezTo>
                <a:cubicBezTo>
                  <a:pt x="1405" y="551"/>
                  <a:pt x="1405" y="551"/>
                  <a:pt x="1405" y="551"/>
                </a:cubicBezTo>
                <a:cubicBezTo>
                  <a:pt x="1404" y="550"/>
                  <a:pt x="1404" y="550"/>
                  <a:pt x="1404" y="550"/>
                </a:cubicBezTo>
                <a:cubicBezTo>
                  <a:pt x="1398" y="550"/>
                  <a:pt x="1398" y="550"/>
                  <a:pt x="1398" y="550"/>
                </a:cubicBezTo>
                <a:cubicBezTo>
                  <a:pt x="1395" y="549"/>
                  <a:pt x="1395" y="549"/>
                  <a:pt x="1395" y="549"/>
                </a:cubicBezTo>
                <a:cubicBezTo>
                  <a:pt x="1392" y="550"/>
                  <a:pt x="1392" y="550"/>
                  <a:pt x="1392" y="550"/>
                </a:cubicBezTo>
                <a:cubicBezTo>
                  <a:pt x="1389" y="547"/>
                  <a:pt x="1389" y="547"/>
                  <a:pt x="1389" y="547"/>
                </a:cubicBezTo>
                <a:cubicBezTo>
                  <a:pt x="1386" y="544"/>
                  <a:pt x="1386" y="544"/>
                  <a:pt x="1386" y="544"/>
                </a:cubicBezTo>
                <a:cubicBezTo>
                  <a:pt x="1383" y="545"/>
                  <a:pt x="1383" y="545"/>
                  <a:pt x="1383" y="545"/>
                </a:cubicBezTo>
                <a:cubicBezTo>
                  <a:pt x="1380" y="545"/>
                  <a:pt x="1380" y="545"/>
                  <a:pt x="1380" y="545"/>
                </a:cubicBezTo>
                <a:cubicBezTo>
                  <a:pt x="1378" y="542"/>
                  <a:pt x="1378" y="542"/>
                  <a:pt x="1378" y="542"/>
                </a:cubicBezTo>
                <a:cubicBezTo>
                  <a:pt x="1375" y="541"/>
                  <a:pt x="1375" y="541"/>
                  <a:pt x="1375" y="541"/>
                </a:cubicBezTo>
                <a:cubicBezTo>
                  <a:pt x="1372" y="539"/>
                  <a:pt x="1372" y="539"/>
                  <a:pt x="1372" y="539"/>
                </a:cubicBezTo>
                <a:cubicBezTo>
                  <a:pt x="1369" y="537"/>
                  <a:pt x="1369" y="537"/>
                  <a:pt x="1369" y="537"/>
                </a:cubicBezTo>
                <a:cubicBezTo>
                  <a:pt x="1366" y="537"/>
                  <a:pt x="1366" y="537"/>
                  <a:pt x="1366" y="537"/>
                </a:cubicBezTo>
                <a:cubicBezTo>
                  <a:pt x="1363" y="538"/>
                  <a:pt x="1363" y="538"/>
                  <a:pt x="1363" y="538"/>
                </a:cubicBezTo>
                <a:cubicBezTo>
                  <a:pt x="1361" y="539"/>
                  <a:pt x="1361" y="539"/>
                  <a:pt x="1361" y="539"/>
                </a:cubicBezTo>
                <a:cubicBezTo>
                  <a:pt x="1358" y="540"/>
                  <a:pt x="1358" y="540"/>
                  <a:pt x="1358" y="540"/>
                </a:cubicBezTo>
                <a:cubicBezTo>
                  <a:pt x="1355" y="542"/>
                  <a:pt x="1355" y="542"/>
                  <a:pt x="1355" y="542"/>
                </a:cubicBezTo>
                <a:cubicBezTo>
                  <a:pt x="1351" y="542"/>
                  <a:pt x="1351" y="542"/>
                  <a:pt x="1351" y="542"/>
                </a:cubicBezTo>
                <a:cubicBezTo>
                  <a:pt x="1355" y="543"/>
                  <a:pt x="1355" y="543"/>
                  <a:pt x="1355" y="543"/>
                </a:cubicBezTo>
                <a:cubicBezTo>
                  <a:pt x="1354" y="545"/>
                  <a:pt x="1354" y="545"/>
                  <a:pt x="1354" y="545"/>
                </a:cubicBezTo>
                <a:cubicBezTo>
                  <a:pt x="1354" y="546"/>
                  <a:pt x="1354" y="546"/>
                  <a:pt x="1354" y="546"/>
                </a:cubicBezTo>
                <a:cubicBezTo>
                  <a:pt x="1352" y="549"/>
                  <a:pt x="1352" y="549"/>
                  <a:pt x="1352" y="549"/>
                </a:cubicBezTo>
                <a:cubicBezTo>
                  <a:pt x="1349" y="551"/>
                  <a:pt x="1349" y="551"/>
                  <a:pt x="1349" y="551"/>
                </a:cubicBezTo>
                <a:cubicBezTo>
                  <a:pt x="1349" y="551"/>
                  <a:pt x="1349" y="551"/>
                  <a:pt x="1349" y="551"/>
                </a:cubicBezTo>
                <a:cubicBezTo>
                  <a:pt x="1346" y="553"/>
                  <a:pt x="1346" y="553"/>
                  <a:pt x="1346" y="553"/>
                </a:cubicBezTo>
                <a:cubicBezTo>
                  <a:pt x="1353" y="561"/>
                  <a:pt x="1339" y="561"/>
                  <a:pt x="1335" y="561"/>
                </a:cubicBezTo>
                <a:cubicBezTo>
                  <a:pt x="1332" y="561"/>
                  <a:pt x="1332" y="561"/>
                  <a:pt x="1332" y="561"/>
                </a:cubicBezTo>
                <a:cubicBezTo>
                  <a:pt x="1329" y="560"/>
                  <a:pt x="1329" y="560"/>
                  <a:pt x="1329" y="560"/>
                </a:cubicBezTo>
                <a:cubicBezTo>
                  <a:pt x="1326" y="558"/>
                  <a:pt x="1326" y="558"/>
                  <a:pt x="1326" y="558"/>
                </a:cubicBezTo>
                <a:cubicBezTo>
                  <a:pt x="1323" y="556"/>
                  <a:pt x="1323" y="556"/>
                  <a:pt x="1323" y="556"/>
                </a:cubicBezTo>
                <a:cubicBezTo>
                  <a:pt x="1321" y="555"/>
                  <a:pt x="1321" y="555"/>
                  <a:pt x="1321" y="555"/>
                </a:cubicBezTo>
                <a:cubicBezTo>
                  <a:pt x="1319" y="552"/>
                  <a:pt x="1319" y="552"/>
                  <a:pt x="1319" y="552"/>
                </a:cubicBezTo>
                <a:cubicBezTo>
                  <a:pt x="1318" y="549"/>
                  <a:pt x="1318" y="549"/>
                  <a:pt x="1318" y="549"/>
                </a:cubicBezTo>
                <a:cubicBezTo>
                  <a:pt x="1318" y="548"/>
                  <a:pt x="1318" y="548"/>
                  <a:pt x="1318" y="548"/>
                </a:cubicBezTo>
                <a:cubicBezTo>
                  <a:pt x="1317" y="545"/>
                  <a:pt x="1317" y="545"/>
                  <a:pt x="1317" y="545"/>
                </a:cubicBezTo>
                <a:cubicBezTo>
                  <a:pt x="1317" y="542"/>
                  <a:pt x="1317" y="542"/>
                  <a:pt x="1317" y="542"/>
                </a:cubicBezTo>
                <a:cubicBezTo>
                  <a:pt x="1318" y="539"/>
                  <a:pt x="1318" y="539"/>
                  <a:pt x="1318" y="539"/>
                </a:cubicBezTo>
                <a:cubicBezTo>
                  <a:pt x="1317" y="536"/>
                  <a:pt x="1317" y="536"/>
                  <a:pt x="1317" y="536"/>
                </a:cubicBezTo>
                <a:cubicBezTo>
                  <a:pt x="1313" y="533"/>
                  <a:pt x="1313" y="533"/>
                  <a:pt x="1313" y="533"/>
                </a:cubicBezTo>
                <a:cubicBezTo>
                  <a:pt x="1310" y="530"/>
                  <a:pt x="1310" y="530"/>
                  <a:pt x="1310" y="530"/>
                </a:cubicBezTo>
                <a:cubicBezTo>
                  <a:pt x="1309" y="527"/>
                  <a:pt x="1309" y="527"/>
                  <a:pt x="1309" y="527"/>
                </a:cubicBezTo>
                <a:cubicBezTo>
                  <a:pt x="1306" y="525"/>
                  <a:pt x="1306" y="525"/>
                  <a:pt x="1306" y="525"/>
                </a:cubicBezTo>
                <a:cubicBezTo>
                  <a:pt x="1300" y="525"/>
                  <a:pt x="1300" y="525"/>
                  <a:pt x="1300" y="525"/>
                </a:cubicBezTo>
                <a:cubicBezTo>
                  <a:pt x="1301" y="528"/>
                  <a:pt x="1301" y="528"/>
                  <a:pt x="1301" y="528"/>
                </a:cubicBezTo>
                <a:cubicBezTo>
                  <a:pt x="1300" y="531"/>
                  <a:pt x="1300" y="531"/>
                  <a:pt x="1300" y="531"/>
                </a:cubicBezTo>
                <a:cubicBezTo>
                  <a:pt x="1297" y="530"/>
                  <a:pt x="1297" y="530"/>
                  <a:pt x="1297" y="530"/>
                </a:cubicBezTo>
                <a:cubicBezTo>
                  <a:pt x="1295" y="527"/>
                  <a:pt x="1295" y="527"/>
                  <a:pt x="1295" y="527"/>
                </a:cubicBezTo>
                <a:cubicBezTo>
                  <a:pt x="1292" y="526"/>
                  <a:pt x="1292" y="526"/>
                  <a:pt x="1292" y="526"/>
                </a:cubicBezTo>
                <a:cubicBezTo>
                  <a:pt x="1289" y="527"/>
                  <a:pt x="1289" y="527"/>
                  <a:pt x="1289" y="527"/>
                </a:cubicBezTo>
                <a:cubicBezTo>
                  <a:pt x="1286" y="525"/>
                  <a:pt x="1286" y="525"/>
                  <a:pt x="1286" y="525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2" y="526"/>
                  <a:pt x="1282" y="526"/>
                  <a:pt x="1282" y="526"/>
                </a:cubicBezTo>
                <a:cubicBezTo>
                  <a:pt x="1273" y="519"/>
                  <a:pt x="1272" y="522"/>
                  <a:pt x="1263" y="512"/>
                </a:cubicBezTo>
                <a:cubicBezTo>
                  <a:pt x="1257" y="505"/>
                  <a:pt x="1262" y="501"/>
                  <a:pt x="1260" y="494"/>
                </a:cubicBezTo>
                <a:cubicBezTo>
                  <a:pt x="1261" y="490"/>
                  <a:pt x="1261" y="490"/>
                  <a:pt x="1261" y="490"/>
                </a:cubicBezTo>
                <a:cubicBezTo>
                  <a:pt x="1264" y="489"/>
                  <a:pt x="1264" y="489"/>
                  <a:pt x="1264" y="489"/>
                </a:cubicBezTo>
                <a:cubicBezTo>
                  <a:pt x="1266" y="488"/>
                  <a:pt x="1266" y="488"/>
                  <a:pt x="1266" y="488"/>
                </a:cubicBezTo>
                <a:cubicBezTo>
                  <a:pt x="1269" y="489"/>
                  <a:pt x="1269" y="489"/>
                  <a:pt x="1269" y="489"/>
                </a:cubicBezTo>
                <a:cubicBezTo>
                  <a:pt x="1272" y="490"/>
                  <a:pt x="1272" y="490"/>
                  <a:pt x="1272" y="490"/>
                </a:cubicBezTo>
                <a:cubicBezTo>
                  <a:pt x="1275" y="494"/>
                  <a:pt x="1275" y="494"/>
                  <a:pt x="1275" y="494"/>
                </a:cubicBezTo>
                <a:cubicBezTo>
                  <a:pt x="1278" y="495"/>
                  <a:pt x="1278" y="495"/>
                  <a:pt x="1278" y="495"/>
                </a:cubicBezTo>
                <a:cubicBezTo>
                  <a:pt x="1281" y="492"/>
                  <a:pt x="1281" y="492"/>
                  <a:pt x="1281" y="492"/>
                </a:cubicBezTo>
                <a:cubicBezTo>
                  <a:pt x="1283" y="489"/>
                  <a:pt x="1283" y="489"/>
                  <a:pt x="1283" y="489"/>
                </a:cubicBezTo>
                <a:cubicBezTo>
                  <a:pt x="1289" y="491"/>
                  <a:pt x="1289" y="491"/>
                  <a:pt x="1289" y="491"/>
                </a:cubicBezTo>
                <a:cubicBezTo>
                  <a:pt x="1292" y="490"/>
                  <a:pt x="1292" y="490"/>
                  <a:pt x="1292" y="490"/>
                </a:cubicBezTo>
                <a:cubicBezTo>
                  <a:pt x="1295" y="489"/>
                  <a:pt x="1295" y="489"/>
                  <a:pt x="1295" y="489"/>
                </a:cubicBezTo>
                <a:cubicBezTo>
                  <a:pt x="1296" y="486"/>
                  <a:pt x="1296" y="486"/>
                  <a:pt x="1296" y="486"/>
                </a:cubicBezTo>
                <a:cubicBezTo>
                  <a:pt x="1297" y="483"/>
                  <a:pt x="1297" y="483"/>
                  <a:pt x="1297" y="483"/>
                </a:cubicBezTo>
                <a:cubicBezTo>
                  <a:pt x="1299" y="482"/>
                  <a:pt x="1299" y="482"/>
                  <a:pt x="1299" y="482"/>
                </a:cubicBezTo>
                <a:cubicBezTo>
                  <a:pt x="1297" y="479"/>
                  <a:pt x="1297" y="479"/>
                  <a:pt x="1297" y="479"/>
                </a:cubicBezTo>
                <a:cubicBezTo>
                  <a:pt x="1295" y="476"/>
                  <a:pt x="1295" y="476"/>
                  <a:pt x="1295" y="476"/>
                </a:cubicBezTo>
                <a:cubicBezTo>
                  <a:pt x="1297" y="473"/>
                  <a:pt x="1297" y="473"/>
                  <a:pt x="1297" y="473"/>
                </a:cubicBezTo>
                <a:cubicBezTo>
                  <a:pt x="1297" y="470"/>
                  <a:pt x="1297" y="470"/>
                  <a:pt x="1297" y="470"/>
                </a:cubicBezTo>
                <a:cubicBezTo>
                  <a:pt x="1299" y="467"/>
                  <a:pt x="1299" y="467"/>
                  <a:pt x="1299" y="467"/>
                </a:cubicBezTo>
                <a:cubicBezTo>
                  <a:pt x="1301" y="464"/>
                  <a:pt x="1301" y="464"/>
                  <a:pt x="1301" y="464"/>
                </a:cubicBezTo>
                <a:cubicBezTo>
                  <a:pt x="1304" y="463"/>
                  <a:pt x="1304" y="463"/>
                  <a:pt x="1304" y="463"/>
                </a:cubicBezTo>
                <a:cubicBezTo>
                  <a:pt x="1306" y="462"/>
                  <a:pt x="1306" y="462"/>
                  <a:pt x="1306" y="462"/>
                </a:cubicBezTo>
                <a:cubicBezTo>
                  <a:pt x="1307" y="462"/>
                  <a:pt x="1307" y="462"/>
                  <a:pt x="1307" y="462"/>
                </a:cubicBezTo>
                <a:cubicBezTo>
                  <a:pt x="1308" y="461"/>
                  <a:pt x="1308" y="461"/>
                  <a:pt x="1308" y="461"/>
                </a:cubicBezTo>
                <a:cubicBezTo>
                  <a:pt x="1310" y="459"/>
                  <a:pt x="1310" y="459"/>
                  <a:pt x="1310" y="459"/>
                </a:cubicBezTo>
                <a:cubicBezTo>
                  <a:pt x="1311" y="458"/>
                  <a:pt x="1311" y="458"/>
                  <a:pt x="1311" y="458"/>
                </a:cubicBezTo>
                <a:cubicBezTo>
                  <a:pt x="1314" y="457"/>
                  <a:pt x="1314" y="457"/>
                  <a:pt x="1314" y="457"/>
                </a:cubicBezTo>
                <a:cubicBezTo>
                  <a:pt x="1317" y="455"/>
                  <a:pt x="1317" y="455"/>
                  <a:pt x="1317" y="455"/>
                </a:cubicBezTo>
                <a:cubicBezTo>
                  <a:pt x="1320" y="454"/>
                  <a:pt x="1320" y="454"/>
                  <a:pt x="1320" y="454"/>
                </a:cubicBezTo>
                <a:cubicBezTo>
                  <a:pt x="1319" y="449"/>
                  <a:pt x="1323" y="443"/>
                  <a:pt x="1324" y="438"/>
                </a:cubicBezTo>
                <a:cubicBezTo>
                  <a:pt x="1325" y="438"/>
                  <a:pt x="1325" y="438"/>
                  <a:pt x="1325" y="438"/>
                </a:cubicBezTo>
                <a:cubicBezTo>
                  <a:pt x="1329" y="437"/>
                  <a:pt x="1329" y="437"/>
                  <a:pt x="1329" y="437"/>
                </a:cubicBezTo>
                <a:cubicBezTo>
                  <a:pt x="1326" y="434"/>
                  <a:pt x="1326" y="434"/>
                  <a:pt x="1326" y="434"/>
                </a:cubicBezTo>
                <a:cubicBezTo>
                  <a:pt x="1327" y="431"/>
                  <a:pt x="1327" y="431"/>
                  <a:pt x="1327" y="431"/>
                </a:cubicBezTo>
                <a:cubicBezTo>
                  <a:pt x="1329" y="429"/>
                  <a:pt x="1329" y="429"/>
                  <a:pt x="1329" y="429"/>
                </a:cubicBezTo>
                <a:cubicBezTo>
                  <a:pt x="1332" y="430"/>
                  <a:pt x="1332" y="430"/>
                  <a:pt x="1332" y="430"/>
                </a:cubicBezTo>
                <a:cubicBezTo>
                  <a:pt x="1335" y="429"/>
                  <a:pt x="1335" y="429"/>
                  <a:pt x="1335" y="429"/>
                </a:cubicBezTo>
                <a:cubicBezTo>
                  <a:pt x="1338" y="430"/>
                  <a:pt x="1338" y="430"/>
                  <a:pt x="1338" y="430"/>
                </a:cubicBezTo>
                <a:cubicBezTo>
                  <a:pt x="1341" y="432"/>
                  <a:pt x="1341" y="432"/>
                  <a:pt x="1341" y="432"/>
                </a:cubicBezTo>
                <a:cubicBezTo>
                  <a:pt x="1344" y="432"/>
                  <a:pt x="1344" y="432"/>
                  <a:pt x="1344" y="432"/>
                </a:cubicBezTo>
                <a:cubicBezTo>
                  <a:pt x="1347" y="430"/>
                  <a:pt x="1347" y="430"/>
                  <a:pt x="1347" y="430"/>
                </a:cubicBezTo>
                <a:cubicBezTo>
                  <a:pt x="1347" y="427"/>
                  <a:pt x="1347" y="427"/>
                  <a:pt x="1347" y="427"/>
                </a:cubicBezTo>
                <a:cubicBezTo>
                  <a:pt x="1349" y="435"/>
                  <a:pt x="1351" y="433"/>
                  <a:pt x="1357" y="436"/>
                </a:cubicBezTo>
                <a:cubicBezTo>
                  <a:pt x="1361" y="438"/>
                  <a:pt x="1361" y="438"/>
                  <a:pt x="1361" y="438"/>
                </a:cubicBezTo>
                <a:cubicBezTo>
                  <a:pt x="1361" y="438"/>
                  <a:pt x="1361" y="438"/>
                  <a:pt x="1361" y="438"/>
                </a:cubicBezTo>
                <a:cubicBezTo>
                  <a:pt x="1363" y="441"/>
                  <a:pt x="1363" y="441"/>
                  <a:pt x="1363" y="441"/>
                </a:cubicBezTo>
                <a:cubicBezTo>
                  <a:pt x="1366" y="442"/>
                  <a:pt x="1366" y="442"/>
                  <a:pt x="1366" y="442"/>
                </a:cubicBezTo>
                <a:cubicBezTo>
                  <a:pt x="1368" y="445"/>
                  <a:pt x="1368" y="445"/>
                  <a:pt x="1368" y="445"/>
                </a:cubicBezTo>
                <a:cubicBezTo>
                  <a:pt x="1366" y="449"/>
                  <a:pt x="1365" y="456"/>
                  <a:pt x="1364" y="458"/>
                </a:cubicBezTo>
                <a:cubicBezTo>
                  <a:pt x="1364" y="461"/>
                  <a:pt x="1364" y="461"/>
                  <a:pt x="1364" y="461"/>
                </a:cubicBezTo>
                <a:cubicBezTo>
                  <a:pt x="1361" y="464"/>
                  <a:pt x="1361" y="464"/>
                  <a:pt x="1361" y="464"/>
                </a:cubicBezTo>
                <a:cubicBezTo>
                  <a:pt x="1358" y="466"/>
                  <a:pt x="1358" y="466"/>
                  <a:pt x="1358" y="466"/>
                </a:cubicBezTo>
                <a:cubicBezTo>
                  <a:pt x="1355" y="468"/>
                  <a:pt x="1355" y="468"/>
                  <a:pt x="1355" y="468"/>
                </a:cubicBezTo>
                <a:cubicBezTo>
                  <a:pt x="1357" y="471"/>
                  <a:pt x="1357" y="471"/>
                  <a:pt x="1357" y="471"/>
                </a:cubicBezTo>
                <a:cubicBezTo>
                  <a:pt x="1359" y="474"/>
                  <a:pt x="1359" y="474"/>
                  <a:pt x="1359" y="474"/>
                </a:cubicBezTo>
                <a:cubicBezTo>
                  <a:pt x="1356" y="475"/>
                  <a:pt x="1356" y="475"/>
                  <a:pt x="1356" y="475"/>
                </a:cubicBezTo>
                <a:cubicBezTo>
                  <a:pt x="1353" y="478"/>
                  <a:pt x="1353" y="478"/>
                  <a:pt x="1353" y="478"/>
                </a:cubicBezTo>
                <a:cubicBezTo>
                  <a:pt x="1356" y="478"/>
                  <a:pt x="1356" y="478"/>
                  <a:pt x="1356" y="478"/>
                </a:cubicBezTo>
                <a:cubicBezTo>
                  <a:pt x="1359" y="478"/>
                  <a:pt x="1359" y="478"/>
                  <a:pt x="1359" y="478"/>
                </a:cubicBezTo>
                <a:cubicBezTo>
                  <a:pt x="1360" y="480"/>
                  <a:pt x="1360" y="480"/>
                  <a:pt x="1360" y="480"/>
                </a:cubicBezTo>
                <a:cubicBezTo>
                  <a:pt x="1363" y="483"/>
                  <a:pt x="1363" y="483"/>
                  <a:pt x="1363" y="483"/>
                </a:cubicBezTo>
                <a:cubicBezTo>
                  <a:pt x="1366" y="483"/>
                  <a:pt x="1366" y="483"/>
                  <a:pt x="1366" y="483"/>
                </a:cubicBezTo>
                <a:cubicBezTo>
                  <a:pt x="1369" y="482"/>
                  <a:pt x="1369" y="482"/>
                  <a:pt x="1369" y="482"/>
                </a:cubicBezTo>
                <a:cubicBezTo>
                  <a:pt x="1371" y="483"/>
                  <a:pt x="1371" y="483"/>
                  <a:pt x="1371" y="483"/>
                </a:cubicBezTo>
                <a:cubicBezTo>
                  <a:pt x="1375" y="482"/>
                  <a:pt x="1375" y="482"/>
                  <a:pt x="1375" y="482"/>
                </a:cubicBezTo>
                <a:cubicBezTo>
                  <a:pt x="1373" y="483"/>
                  <a:pt x="1373" y="483"/>
                  <a:pt x="1373" y="483"/>
                </a:cubicBezTo>
                <a:cubicBezTo>
                  <a:pt x="1370" y="485"/>
                  <a:pt x="1370" y="485"/>
                  <a:pt x="1370" y="485"/>
                </a:cubicBezTo>
                <a:cubicBezTo>
                  <a:pt x="1369" y="488"/>
                  <a:pt x="1369" y="488"/>
                  <a:pt x="1369" y="488"/>
                </a:cubicBezTo>
                <a:cubicBezTo>
                  <a:pt x="1371" y="491"/>
                  <a:pt x="1371" y="491"/>
                  <a:pt x="1371" y="491"/>
                </a:cubicBezTo>
                <a:cubicBezTo>
                  <a:pt x="1370" y="494"/>
                  <a:pt x="1370" y="494"/>
                  <a:pt x="1370" y="494"/>
                </a:cubicBezTo>
                <a:cubicBezTo>
                  <a:pt x="1367" y="496"/>
                  <a:pt x="1367" y="496"/>
                  <a:pt x="1367" y="496"/>
                </a:cubicBezTo>
                <a:cubicBezTo>
                  <a:pt x="1365" y="494"/>
                  <a:pt x="1365" y="494"/>
                  <a:pt x="1365" y="494"/>
                </a:cubicBezTo>
                <a:cubicBezTo>
                  <a:pt x="1363" y="497"/>
                  <a:pt x="1363" y="497"/>
                  <a:pt x="1363" y="497"/>
                </a:cubicBezTo>
                <a:cubicBezTo>
                  <a:pt x="1360" y="500"/>
                  <a:pt x="1360" y="500"/>
                  <a:pt x="1360" y="500"/>
                </a:cubicBezTo>
                <a:cubicBezTo>
                  <a:pt x="1361" y="503"/>
                  <a:pt x="1361" y="503"/>
                  <a:pt x="1361" y="503"/>
                </a:cubicBezTo>
                <a:cubicBezTo>
                  <a:pt x="1363" y="506"/>
                  <a:pt x="1363" y="506"/>
                  <a:pt x="1363" y="506"/>
                </a:cubicBezTo>
                <a:cubicBezTo>
                  <a:pt x="1366" y="504"/>
                  <a:pt x="1366" y="504"/>
                  <a:pt x="1366" y="504"/>
                </a:cubicBezTo>
                <a:cubicBezTo>
                  <a:pt x="1369" y="503"/>
                  <a:pt x="1369" y="503"/>
                  <a:pt x="1369" y="503"/>
                </a:cubicBezTo>
                <a:cubicBezTo>
                  <a:pt x="1372" y="502"/>
                  <a:pt x="1372" y="502"/>
                  <a:pt x="1372" y="502"/>
                </a:cubicBezTo>
                <a:cubicBezTo>
                  <a:pt x="1375" y="499"/>
                  <a:pt x="1375" y="499"/>
                  <a:pt x="1375" y="499"/>
                </a:cubicBezTo>
                <a:cubicBezTo>
                  <a:pt x="1374" y="496"/>
                  <a:pt x="1374" y="496"/>
                  <a:pt x="1374" y="496"/>
                </a:cubicBezTo>
                <a:cubicBezTo>
                  <a:pt x="1377" y="496"/>
                  <a:pt x="1377" y="496"/>
                  <a:pt x="1377" y="496"/>
                </a:cubicBezTo>
                <a:cubicBezTo>
                  <a:pt x="1377" y="496"/>
                  <a:pt x="1377" y="496"/>
                  <a:pt x="1377" y="496"/>
                </a:cubicBezTo>
                <a:cubicBezTo>
                  <a:pt x="1380" y="498"/>
                  <a:pt x="1380" y="498"/>
                  <a:pt x="1380" y="498"/>
                </a:cubicBezTo>
                <a:cubicBezTo>
                  <a:pt x="1380" y="494"/>
                  <a:pt x="1380" y="494"/>
                  <a:pt x="1380" y="494"/>
                </a:cubicBezTo>
                <a:cubicBezTo>
                  <a:pt x="1383" y="494"/>
                  <a:pt x="1383" y="494"/>
                  <a:pt x="1383" y="494"/>
                </a:cubicBezTo>
                <a:cubicBezTo>
                  <a:pt x="1384" y="491"/>
                  <a:pt x="1384" y="491"/>
                  <a:pt x="1384" y="491"/>
                </a:cubicBezTo>
                <a:cubicBezTo>
                  <a:pt x="1384" y="487"/>
                  <a:pt x="1384" y="487"/>
                  <a:pt x="1384" y="487"/>
                </a:cubicBezTo>
                <a:cubicBezTo>
                  <a:pt x="1386" y="485"/>
                  <a:pt x="1386" y="485"/>
                  <a:pt x="1386" y="485"/>
                </a:cubicBezTo>
                <a:cubicBezTo>
                  <a:pt x="1388" y="482"/>
                  <a:pt x="1388" y="482"/>
                  <a:pt x="1388" y="482"/>
                </a:cubicBezTo>
                <a:cubicBezTo>
                  <a:pt x="1391" y="481"/>
                  <a:pt x="1391" y="481"/>
                  <a:pt x="1391" y="481"/>
                </a:cubicBezTo>
                <a:cubicBezTo>
                  <a:pt x="1393" y="478"/>
                  <a:pt x="1393" y="478"/>
                  <a:pt x="1393" y="478"/>
                </a:cubicBezTo>
                <a:cubicBezTo>
                  <a:pt x="1396" y="477"/>
                  <a:pt x="1396" y="477"/>
                  <a:pt x="1396" y="477"/>
                </a:cubicBezTo>
                <a:cubicBezTo>
                  <a:pt x="1399" y="475"/>
                  <a:pt x="1399" y="475"/>
                  <a:pt x="1399" y="475"/>
                </a:cubicBezTo>
                <a:cubicBezTo>
                  <a:pt x="1402" y="473"/>
                  <a:pt x="1402" y="473"/>
                  <a:pt x="1402" y="473"/>
                </a:cubicBezTo>
                <a:cubicBezTo>
                  <a:pt x="1405" y="473"/>
                  <a:pt x="1405" y="473"/>
                  <a:pt x="1405" y="473"/>
                </a:cubicBezTo>
                <a:cubicBezTo>
                  <a:pt x="1408" y="472"/>
                  <a:pt x="1408" y="472"/>
                  <a:pt x="1408" y="472"/>
                </a:cubicBezTo>
                <a:cubicBezTo>
                  <a:pt x="1408" y="469"/>
                  <a:pt x="1408" y="469"/>
                  <a:pt x="1408" y="469"/>
                </a:cubicBezTo>
                <a:cubicBezTo>
                  <a:pt x="1411" y="469"/>
                  <a:pt x="1411" y="469"/>
                  <a:pt x="1411" y="469"/>
                </a:cubicBezTo>
                <a:cubicBezTo>
                  <a:pt x="1414" y="468"/>
                  <a:pt x="1414" y="468"/>
                  <a:pt x="1414" y="468"/>
                </a:cubicBezTo>
                <a:cubicBezTo>
                  <a:pt x="1414" y="468"/>
                  <a:pt x="1414" y="468"/>
                  <a:pt x="1414" y="468"/>
                </a:cubicBezTo>
                <a:cubicBezTo>
                  <a:pt x="1416" y="468"/>
                  <a:pt x="1416" y="468"/>
                  <a:pt x="1416" y="468"/>
                </a:cubicBezTo>
                <a:cubicBezTo>
                  <a:pt x="1416" y="465"/>
                  <a:pt x="1416" y="465"/>
                  <a:pt x="1416" y="465"/>
                </a:cubicBezTo>
                <a:cubicBezTo>
                  <a:pt x="1419" y="467"/>
                  <a:pt x="1419" y="467"/>
                  <a:pt x="1419" y="467"/>
                </a:cubicBezTo>
                <a:cubicBezTo>
                  <a:pt x="1425" y="467"/>
                  <a:pt x="1425" y="467"/>
                  <a:pt x="1425" y="467"/>
                </a:cubicBezTo>
                <a:cubicBezTo>
                  <a:pt x="1427" y="468"/>
                  <a:pt x="1427" y="468"/>
                  <a:pt x="1427" y="468"/>
                </a:cubicBezTo>
                <a:cubicBezTo>
                  <a:pt x="1431" y="467"/>
                  <a:pt x="1431" y="467"/>
                  <a:pt x="1431" y="467"/>
                </a:cubicBezTo>
                <a:cubicBezTo>
                  <a:pt x="1432" y="464"/>
                  <a:pt x="1432" y="464"/>
                  <a:pt x="1432" y="464"/>
                </a:cubicBezTo>
                <a:cubicBezTo>
                  <a:pt x="1434" y="461"/>
                  <a:pt x="1434" y="461"/>
                  <a:pt x="1434" y="461"/>
                </a:cubicBezTo>
                <a:cubicBezTo>
                  <a:pt x="1433" y="458"/>
                  <a:pt x="1433" y="458"/>
                  <a:pt x="1433" y="458"/>
                </a:cubicBezTo>
                <a:cubicBezTo>
                  <a:pt x="1433" y="458"/>
                  <a:pt x="1433" y="458"/>
                  <a:pt x="1433" y="458"/>
                </a:cubicBezTo>
                <a:cubicBezTo>
                  <a:pt x="1433" y="458"/>
                  <a:pt x="1433" y="458"/>
                  <a:pt x="1433" y="458"/>
                </a:cubicBezTo>
                <a:cubicBezTo>
                  <a:pt x="1433" y="458"/>
                  <a:pt x="1433" y="458"/>
                  <a:pt x="1433" y="458"/>
                </a:cubicBezTo>
                <a:cubicBezTo>
                  <a:pt x="1435" y="455"/>
                  <a:pt x="1435" y="455"/>
                  <a:pt x="1435" y="455"/>
                </a:cubicBezTo>
                <a:cubicBezTo>
                  <a:pt x="1437" y="452"/>
                  <a:pt x="1437" y="452"/>
                  <a:pt x="1437" y="452"/>
                </a:cubicBezTo>
                <a:cubicBezTo>
                  <a:pt x="1439" y="449"/>
                  <a:pt x="1439" y="449"/>
                  <a:pt x="1439" y="449"/>
                </a:cubicBezTo>
                <a:cubicBezTo>
                  <a:pt x="1441" y="446"/>
                  <a:pt x="1441" y="446"/>
                  <a:pt x="1441" y="446"/>
                </a:cubicBezTo>
                <a:cubicBezTo>
                  <a:pt x="1444" y="446"/>
                  <a:pt x="1444" y="446"/>
                  <a:pt x="1444" y="446"/>
                </a:cubicBezTo>
                <a:cubicBezTo>
                  <a:pt x="1444" y="445"/>
                  <a:pt x="1444" y="445"/>
                  <a:pt x="1444" y="445"/>
                </a:cubicBezTo>
                <a:cubicBezTo>
                  <a:pt x="1445" y="445"/>
                  <a:pt x="1445" y="445"/>
                  <a:pt x="1445" y="445"/>
                </a:cubicBezTo>
                <a:cubicBezTo>
                  <a:pt x="1445" y="442"/>
                  <a:pt x="1445" y="442"/>
                  <a:pt x="1445" y="442"/>
                </a:cubicBezTo>
                <a:cubicBezTo>
                  <a:pt x="1448" y="440"/>
                  <a:pt x="1448" y="440"/>
                  <a:pt x="1448" y="440"/>
                </a:cubicBezTo>
                <a:cubicBezTo>
                  <a:pt x="1451" y="439"/>
                  <a:pt x="1451" y="439"/>
                  <a:pt x="1451" y="439"/>
                </a:cubicBezTo>
                <a:cubicBezTo>
                  <a:pt x="1451" y="439"/>
                  <a:pt x="1451" y="439"/>
                  <a:pt x="1451" y="439"/>
                </a:cubicBezTo>
                <a:cubicBezTo>
                  <a:pt x="1453" y="439"/>
                  <a:pt x="1453" y="439"/>
                  <a:pt x="1453" y="439"/>
                </a:cubicBezTo>
                <a:cubicBezTo>
                  <a:pt x="1455" y="436"/>
                  <a:pt x="1455" y="436"/>
                  <a:pt x="1455" y="436"/>
                </a:cubicBezTo>
                <a:cubicBezTo>
                  <a:pt x="1458" y="435"/>
                  <a:pt x="1458" y="435"/>
                  <a:pt x="1458" y="435"/>
                </a:cubicBezTo>
                <a:cubicBezTo>
                  <a:pt x="1458" y="432"/>
                  <a:pt x="1458" y="432"/>
                  <a:pt x="1458" y="432"/>
                </a:cubicBezTo>
                <a:cubicBezTo>
                  <a:pt x="1458" y="431"/>
                  <a:pt x="1458" y="431"/>
                  <a:pt x="1458" y="431"/>
                </a:cubicBezTo>
                <a:cubicBezTo>
                  <a:pt x="1461" y="431"/>
                  <a:pt x="1461" y="431"/>
                  <a:pt x="1461" y="431"/>
                </a:cubicBezTo>
                <a:cubicBezTo>
                  <a:pt x="1464" y="431"/>
                  <a:pt x="1464" y="431"/>
                  <a:pt x="1464" y="431"/>
                </a:cubicBezTo>
                <a:cubicBezTo>
                  <a:pt x="1466" y="428"/>
                  <a:pt x="1466" y="428"/>
                  <a:pt x="1466" y="428"/>
                </a:cubicBezTo>
                <a:cubicBezTo>
                  <a:pt x="1467" y="425"/>
                  <a:pt x="1467" y="425"/>
                  <a:pt x="1467" y="425"/>
                </a:cubicBezTo>
                <a:cubicBezTo>
                  <a:pt x="1468" y="423"/>
                  <a:pt x="1468" y="422"/>
                  <a:pt x="1469" y="422"/>
                </a:cubicBezTo>
                <a:cubicBezTo>
                  <a:pt x="1469" y="421"/>
                  <a:pt x="1469" y="421"/>
                  <a:pt x="1469" y="421"/>
                </a:cubicBezTo>
                <a:cubicBezTo>
                  <a:pt x="1470" y="418"/>
                  <a:pt x="1470" y="418"/>
                  <a:pt x="1470" y="418"/>
                </a:cubicBezTo>
                <a:cubicBezTo>
                  <a:pt x="1470" y="416"/>
                  <a:pt x="1470" y="416"/>
                  <a:pt x="1470" y="416"/>
                </a:cubicBezTo>
                <a:cubicBezTo>
                  <a:pt x="1470" y="416"/>
                  <a:pt x="1470" y="415"/>
                  <a:pt x="1470" y="415"/>
                </a:cubicBezTo>
                <a:cubicBezTo>
                  <a:pt x="1471" y="414"/>
                  <a:pt x="1471" y="413"/>
                  <a:pt x="1471" y="413"/>
                </a:cubicBezTo>
                <a:cubicBezTo>
                  <a:pt x="1470" y="411"/>
                  <a:pt x="1470" y="411"/>
                  <a:pt x="1470" y="411"/>
                </a:cubicBezTo>
                <a:cubicBezTo>
                  <a:pt x="1471" y="409"/>
                  <a:pt x="1471" y="409"/>
                  <a:pt x="1471" y="409"/>
                </a:cubicBezTo>
                <a:cubicBezTo>
                  <a:pt x="1470" y="407"/>
                  <a:pt x="1470" y="407"/>
                  <a:pt x="1470" y="407"/>
                </a:cubicBezTo>
                <a:cubicBezTo>
                  <a:pt x="1470" y="404"/>
                  <a:pt x="1470" y="404"/>
                  <a:pt x="1470" y="404"/>
                </a:cubicBezTo>
                <a:cubicBezTo>
                  <a:pt x="1471" y="404"/>
                  <a:pt x="1471" y="404"/>
                  <a:pt x="1471" y="404"/>
                </a:cubicBezTo>
                <a:cubicBezTo>
                  <a:pt x="1474" y="402"/>
                  <a:pt x="1474" y="402"/>
                  <a:pt x="1474" y="402"/>
                </a:cubicBezTo>
                <a:cubicBezTo>
                  <a:pt x="1475" y="399"/>
                  <a:pt x="1475" y="399"/>
                  <a:pt x="1475" y="399"/>
                </a:cubicBezTo>
                <a:cubicBezTo>
                  <a:pt x="1478" y="401"/>
                  <a:pt x="1478" y="401"/>
                  <a:pt x="1478" y="401"/>
                </a:cubicBezTo>
                <a:cubicBezTo>
                  <a:pt x="1481" y="402"/>
                  <a:pt x="1481" y="402"/>
                  <a:pt x="1481" y="402"/>
                </a:cubicBezTo>
                <a:cubicBezTo>
                  <a:pt x="1482" y="404"/>
                  <a:pt x="1482" y="404"/>
                  <a:pt x="1482" y="404"/>
                </a:cubicBezTo>
                <a:cubicBezTo>
                  <a:pt x="1486" y="406"/>
                  <a:pt x="1486" y="406"/>
                  <a:pt x="1486" y="406"/>
                </a:cubicBezTo>
                <a:cubicBezTo>
                  <a:pt x="1488" y="409"/>
                  <a:pt x="1488" y="409"/>
                  <a:pt x="1488" y="409"/>
                </a:cubicBezTo>
                <a:cubicBezTo>
                  <a:pt x="1492" y="409"/>
                  <a:pt x="1492" y="409"/>
                  <a:pt x="1492" y="409"/>
                </a:cubicBezTo>
                <a:cubicBezTo>
                  <a:pt x="1494" y="410"/>
                  <a:pt x="1494" y="410"/>
                  <a:pt x="1494" y="410"/>
                </a:cubicBezTo>
                <a:cubicBezTo>
                  <a:pt x="1497" y="411"/>
                  <a:pt x="1497" y="411"/>
                  <a:pt x="1497" y="411"/>
                </a:cubicBezTo>
                <a:cubicBezTo>
                  <a:pt x="1500" y="411"/>
                  <a:pt x="1500" y="411"/>
                  <a:pt x="1500" y="411"/>
                </a:cubicBezTo>
                <a:cubicBezTo>
                  <a:pt x="1503" y="413"/>
                  <a:pt x="1503" y="413"/>
                  <a:pt x="1503" y="413"/>
                </a:cubicBezTo>
                <a:cubicBezTo>
                  <a:pt x="1506" y="412"/>
                  <a:pt x="1506" y="412"/>
                  <a:pt x="1506" y="412"/>
                </a:cubicBezTo>
                <a:cubicBezTo>
                  <a:pt x="1509" y="413"/>
                  <a:pt x="1509" y="413"/>
                  <a:pt x="1509" y="413"/>
                </a:cubicBezTo>
                <a:cubicBezTo>
                  <a:pt x="1512" y="412"/>
                  <a:pt x="1512" y="412"/>
                  <a:pt x="1512" y="412"/>
                </a:cubicBezTo>
                <a:cubicBezTo>
                  <a:pt x="1513" y="411"/>
                  <a:pt x="1513" y="411"/>
                  <a:pt x="1513" y="411"/>
                </a:cubicBezTo>
                <a:cubicBezTo>
                  <a:pt x="1516" y="413"/>
                  <a:pt x="1516" y="413"/>
                  <a:pt x="1516" y="413"/>
                </a:cubicBezTo>
                <a:cubicBezTo>
                  <a:pt x="1519" y="413"/>
                  <a:pt x="1519" y="413"/>
                  <a:pt x="1519" y="413"/>
                </a:cubicBezTo>
                <a:cubicBezTo>
                  <a:pt x="1519" y="410"/>
                  <a:pt x="1519" y="410"/>
                  <a:pt x="1519" y="410"/>
                </a:cubicBezTo>
                <a:cubicBezTo>
                  <a:pt x="1519" y="407"/>
                  <a:pt x="1519" y="407"/>
                  <a:pt x="1519" y="407"/>
                </a:cubicBezTo>
                <a:cubicBezTo>
                  <a:pt x="1516" y="404"/>
                  <a:pt x="1516" y="404"/>
                  <a:pt x="1516" y="404"/>
                </a:cubicBezTo>
                <a:cubicBezTo>
                  <a:pt x="1513" y="402"/>
                  <a:pt x="1513" y="402"/>
                  <a:pt x="1513" y="402"/>
                </a:cubicBezTo>
                <a:cubicBezTo>
                  <a:pt x="1512" y="402"/>
                  <a:pt x="1512" y="402"/>
                  <a:pt x="1512" y="402"/>
                </a:cubicBezTo>
                <a:cubicBezTo>
                  <a:pt x="1512" y="402"/>
                  <a:pt x="1512" y="402"/>
                  <a:pt x="1512" y="402"/>
                </a:cubicBezTo>
                <a:cubicBezTo>
                  <a:pt x="1509" y="399"/>
                  <a:pt x="1509" y="399"/>
                  <a:pt x="1509" y="399"/>
                </a:cubicBezTo>
                <a:cubicBezTo>
                  <a:pt x="1508" y="397"/>
                  <a:pt x="1508" y="397"/>
                  <a:pt x="1508" y="397"/>
                </a:cubicBezTo>
                <a:cubicBezTo>
                  <a:pt x="1505" y="394"/>
                  <a:pt x="1505" y="394"/>
                  <a:pt x="1505" y="394"/>
                </a:cubicBezTo>
                <a:cubicBezTo>
                  <a:pt x="1504" y="393"/>
                  <a:pt x="1504" y="393"/>
                  <a:pt x="1504" y="393"/>
                </a:cubicBezTo>
                <a:cubicBezTo>
                  <a:pt x="1507" y="392"/>
                  <a:pt x="1507" y="392"/>
                  <a:pt x="1507" y="392"/>
                </a:cubicBezTo>
                <a:cubicBezTo>
                  <a:pt x="1510" y="391"/>
                  <a:pt x="1510" y="391"/>
                  <a:pt x="1510" y="391"/>
                </a:cubicBezTo>
                <a:cubicBezTo>
                  <a:pt x="1513" y="391"/>
                  <a:pt x="1513" y="391"/>
                  <a:pt x="1513" y="391"/>
                </a:cubicBezTo>
                <a:cubicBezTo>
                  <a:pt x="1515" y="391"/>
                  <a:pt x="1515" y="391"/>
                  <a:pt x="1515" y="391"/>
                </a:cubicBezTo>
                <a:cubicBezTo>
                  <a:pt x="1515" y="392"/>
                  <a:pt x="1515" y="392"/>
                  <a:pt x="1515" y="392"/>
                </a:cubicBezTo>
                <a:cubicBezTo>
                  <a:pt x="1518" y="392"/>
                  <a:pt x="1518" y="392"/>
                  <a:pt x="1518" y="392"/>
                </a:cubicBezTo>
                <a:cubicBezTo>
                  <a:pt x="1521" y="391"/>
                  <a:pt x="1521" y="391"/>
                  <a:pt x="1521" y="391"/>
                </a:cubicBezTo>
                <a:cubicBezTo>
                  <a:pt x="1524" y="391"/>
                  <a:pt x="1524" y="391"/>
                  <a:pt x="1524" y="391"/>
                </a:cubicBezTo>
                <a:cubicBezTo>
                  <a:pt x="1527" y="391"/>
                  <a:pt x="1527" y="391"/>
                  <a:pt x="1527" y="391"/>
                </a:cubicBezTo>
                <a:cubicBezTo>
                  <a:pt x="1529" y="389"/>
                  <a:pt x="1529" y="389"/>
                  <a:pt x="1529" y="389"/>
                </a:cubicBezTo>
                <a:cubicBezTo>
                  <a:pt x="1532" y="386"/>
                  <a:pt x="1532" y="386"/>
                  <a:pt x="1532" y="386"/>
                </a:cubicBezTo>
                <a:cubicBezTo>
                  <a:pt x="1532" y="383"/>
                  <a:pt x="1532" y="383"/>
                  <a:pt x="1532" y="383"/>
                </a:cubicBezTo>
                <a:cubicBezTo>
                  <a:pt x="1530" y="380"/>
                  <a:pt x="1530" y="380"/>
                  <a:pt x="1530" y="380"/>
                </a:cubicBezTo>
                <a:cubicBezTo>
                  <a:pt x="1532" y="378"/>
                  <a:pt x="1532" y="378"/>
                  <a:pt x="1532" y="378"/>
                </a:cubicBezTo>
                <a:cubicBezTo>
                  <a:pt x="1535" y="377"/>
                  <a:pt x="1535" y="377"/>
                  <a:pt x="1535" y="377"/>
                </a:cubicBezTo>
                <a:cubicBezTo>
                  <a:pt x="1537" y="378"/>
                  <a:pt x="1537" y="378"/>
                  <a:pt x="1537" y="378"/>
                </a:cubicBezTo>
                <a:cubicBezTo>
                  <a:pt x="1537" y="378"/>
                  <a:pt x="1537" y="378"/>
                  <a:pt x="1537" y="378"/>
                </a:cubicBezTo>
                <a:cubicBezTo>
                  <a:pt x="1539" y="378"/>
                  <a:pt x="1539" y="378"/>
                  <a:pt x="1539" y="378"/>
                </a:cubicBezTo>
                <a:cubicBezTo>
                  <a:pt x="1541" y="377"/>
                  <a:pt x="1541" y="377"/>
                  <a:pt x="1541" y="377"/>
                </a:cubicBezTo>
                <a:cubicBezTo>
                  <a:pt x="1542" y="374"/>
                  <a:pt x="1542" y="374"/>
                  <a:pt x="1542" y="374"/>
                </a:cubicBezTo>
                <a:cubicBezTo>
                  <a:pt x="1541" y="371"/>
                  <a:pt x="1541" y="371"/>
                  <a:pt x="1541" y="371"/>
                </a:cubicBezTo>
                <a:cubicBezTo>
                  <a:pt x="1539" y="368"/>
                  <a:pt x="1539" y="368"/>
                  <a:pt x="1539" y="368"/>
                </a:cubicBezTo>
                <a:cubicBezTo>
                  <a:pt x="1539" y="368"/>
                  <a:pt x="1539" y="368"/>
                  <a:pt x="1539" y="368"/>
                </a:cubicBezTo>
                <a:cubicBezTo>
                  <a:pt x="1538" y="365"/>
                  <a:pt x="1538" y="365"/>
                  <a:pt x="1538" y="365"/>
                </a:cubicBezTo>
                <a:cubicBezTo>
                  <a:pt x="1537" y="362"/>
                  <a:pt x="1537" y="362"/>
                  <a:pt x="1537" y="362"/>
                </a:cubicBezTo>
                <a:cubicBezTo>
                  <a:pt x="1537" y="359"/>
                  <a:pt x="1537" y="359"/>
                  <a:pt x="1537" y="359"/>
                </a:cubicBezTo>
                <a:cubicBezTo>
                  <a:pt x="1537" y="359"/>
                  <a:pt x="1537" y="359"/>
                  <a:pt x="1537" y="359"/>
                </a:cubicBezTo>
                <a:cubicBezTo>
                  <a:pt x="1540" y="359"/>
                  <a:pt x="1540" y="359"/>
                  <a:pt x="1540" y="359"/>
                </a:cubicBezTo>
                <a:cubicBezTo>
                  <a:pt x="1541" y="359"/>
                  <a:pt x="1541" y="359"/>
                  <a:pt x="1541" y="359"/>
                </a:cubicBezTo>
                <a:cubicBezTo>
                  <a:pt x="1543" y="358"/>
                  <a:pt x="1543" y="358"/>
                  <a:pt x="1543" y="358"/>
                </a:cubicBezTo>
                <a:cubicBezTo>
                  <a:pt x="1546" y="361"/>
                  <a:pt x="1546" y="361"/>
                  <a:pt x="1546" y="361"/>
                </a:cubicBezTo>
                <a:cubicBezTo>
                  <a:pt x="1549" y="362"/>
                  <a:pt x="1549" y="362"/>
                  <a:pt x="1549" y="362"/>
                </a:cubicBezTo>
                <a:cubicBezTo>
                  <a:pt x="1550" y="362"/>
                  <a:pt x="1550" y="362"/>
                  <a:pt x="1550" y="362"/>
                </a:cubicBezTo>
                <a:cubicBezTo>
                  <a:pt x="1551" y="365"/>
                  <a:pt x="1551" y="365"/>
                  <a:pt x="1551" y="365"/>
                </a:cubicBezTo>
                <a:cubicBezTo>
                  <a:pt x="1552" y="367"/>
                  <a:pt x="1552" y="367"/>
                  <a:pt x="1552" y="367"/>
                </a:cubicBezTo>
                <a:cubicBezTo>
                  <a:pt x="1555" y="369"/>
                  <a:pt x="1555" y="369"/>
                  <a:pt x="1555" y="369"/>
                </a:cubicBezTo>
                <a:cubicBezTo>
                  <a:pt x="1556" y="370"/>
                  <a:pt x="1556" y="370"/>
                  <a:pt x="1556" y="370"/>
                </a:cubicBezTo>
                <a:cubicBezTo>
                  <a:pt x="1557" y="371"/>
                  <a:pt x="1559" y="371"/>
                  <a:pt x="1560" y="372"/>
                </a:cubicBezTo>
                <a:cubicBezTo>
                  <a:pt x="1563" y="373"/>
                  <a:pt x="1563" y="373"/>
                  <a:pt x="1563" y="373"/>
                </a:cubicBezTo>
                <a:cubicBezTo>
                  <a:pt x="1563" y="374"/>
                  <a:pt x="1563" y="374"/>
                  <a:pt x="1563" y="374"/>
                </a:cubicBezTo>
                <a:cubicBezTo>
                  <a:pt x="1565" y="375"/>
                  <a:pt x="1566" y="376"/>
                  <a:pt x="1568" y="378"/>
                </a:cubicBezTo>
                <a:cubicBezTo>
                  <a:pt x="1566" y="376"/>
                  <a:pt x="1566" y="376"/>
                  <a:pt x="1566" y="376"/>
                </a:cubicBezTo>
                <a:cubicBezTo>
                  <a:pt x="1565" y="373"/>
                  <a:pt x="1565" y="373"/>
                  <a:pt x="1565" y="373"/>
                </a:cubicBezTo>
                <a:cubicBezTo>
                  <a:pt x="1563" y="370"/>
                  <a:pt x="1563" y="370"/>
                  <a:pt x="1563" y="370"/>
                </a:cubicBezTo>
                <a:cubicBezTo>
                  <a:pt x="1560" y="369"/>
                  <a:pt x="1560" y="369"/>
                  <a:pt x="1560" y="369"/>
                </a:cubicBezTo>
                <a:cubicBezTo>
                  <a:pt x="1557" y="368"/>
                  <a:pt x="1557" y="368"/>
                  <a:pt x="1557" y="368"/>
                </a:cubicBezTo>
                <a:cubicBezTo>
                  <a:pt x="1559" y="365"/>
                  <a:pt x="1559" y="365"/>
                  <a:pt x="1559" y="365"/>
                </a:cubicBezTo>
                <a:cubicBezTo>
                  <a:pt x="1562" y="363"/>
                  <a:pt x="1562" y="363"/>
                  <a:pt x="1562" y="363"/>
                </a:cubicBezTo>
                <a:cubicBezTo>
                  <a:pt x="1565" y="362"/>
                  <a:pt x="1565" y="362"/>
                  <a:pt x="1565" y="362"/>
                </a:cubicBezTo>
                <a:cubicBezTo>
                  <a:pt x="1568" y="362"/>
                  <a:pt x="1568" y="362"/>
                  <a:pt x="1568" y="362"/>
                </a:cubicBezTo>
                <a:cubicBezTo>
                  <a:pt x="1571" y="362"/>
                  <a:pt x="1571" y="362"/>
                  <a:pt x="1571" y="362"/>
                </a:cubicBezTo>
                <a:cubicBezTo>
                  <a:pt x="1572" y="359"/>
                  <a:pt x="1572" y="359"/>
                  <a:pt x="1572" y="359"/>
                </a:cubicBezTo>
                <a:cubicBezTo>
                  <a:pt x="1570" y="356"/>
                  <a:pt x="1570" y="356"/>
                  <a:pt x="1570" y="356"/>
                </a:cubicBezTo>
                <a:cubicBezTo>
                  <a:pt x="1571" y="353"/>
                  <a:pt x="1571" y="353"/>
                  <a:pt x="1571" y="353"/>
                </a:cubicBezTo>
                <a:cubicBezTo>
                  <a:pt x="1569" y="350"/>
                  <a:pt x="1569" y="350"/>
                  <a:pt x="1569" y="350"/>
                </a:cubicBezTo>
                <a:cubicBezTo>
                  <a:pt x="1570" y="347"/>
                  <a:pt x="1570" y="347"/>
                  <a:pt x="1570" y="347"/>
                </a:cubicBezTo>
                <a:cubicBezTo>
                  <a:pt x="1569" y="344"/>
                  <a:pt x="1569" y="344"/>
                  <a:pt x="1569" y="344"/>
                </a:cubicBezTo>
                <a:cubicBezTo>
                  <a:pt x="1566" y="341"/>
                  <a:pt x="1566" y="341"/>
                  <a:pt x="1566" y="341"/>
                </a:cubicBezTo>
                <a:cubicBezTo>
                  <a:pt x="1565" y="340"/>
                  <a:pt x="1565" y="340"/>
                  <a:pt x="1565" y="340"/>
                </a:cubicBezTo>
                <a:cubicBezTo>
                  <a:pt x="1564" y="339"/>
                  <a:pt x="1563" y="338"/>
                  <a:pt x="1562" y="338"/>
                </a:cubicBezTo>
                <a:cubicBezTo>
                  <a:pt x="1562" y="337"/>
                  <a:pt x="1562" y="337"/>
                  <a:pt x="1562" y="337"/>
                </a:cubicBezTo>
                <a:cubicBezTo>
                  <a:pt x="1562" y="337"/>
                  <a:pt x="1562" y="337"/>
                  <a:pt x="1562" y="337"/>
                </a:cubicBezTo>
                <a:cubicBezTo>
                  <a:pt x="1562" y="337"/>
                  <a:pt x="1562" y="336"/>
                  <a:pt x="1561" y="336"/>
                </a:cubicBezTo>
                <a:cubicBezTo>
                  <a:pt x="1560" y="333"/>
                  <a:pt x="1559" y="331"/>
                  <a:pt x="1558" y="329"/>
                </a:cubicBezTo>
                <a:cubicBezTo>
                  <a:pt x="1557" y="326"/>
                  <a:pt x="1556" y="324"/>
                  <a:pt x="1555" y="322"/>
                </a:cubicBezTo>
                <a:cubicBezTo>
                  <a:pt x="1555" y="322"/>
                  <a:pt x="1555" y="322"/>
                  <a:pt x="1555" y="322"/>
                </a:cubicBezTo>
                <a:cubicBezTo>
                  <a:pt x="1553" y="319"/>
                  <a:pt x="1553" y="319"/>
                  <a:pt x="1553" y="319"/>
                </a:cubicBezTo>
                <a:cubicBezTo>
                  <a:pt x="1551" y="316"/>
                  <a:pt x="1551" y="316"/>
                  <a:pt x="1551" y="316"/>
                </a:cubicBezTo>
                <a:cubicBezTo>
                  <a:pt x="1548" y="313"/>
                  <a:pt x="1548" y="313"/>
                  <a:pt x="1548" y="313"/>
                </a:cubicBezTo>
                <a:cubicBezTo>
                  <a:pt x="1546" y="310"/>
                  <a:pt x="1546" y="310"/>
                  <a:pt x="1546" y="310"/>
                </a:cubicBezTo>
                <a:cubicBezTo>
                  <a:pt x="1544" y="307"/>
                  <a:pt x="1544" y="307"/>
                  <a:pt x="1544" y="307"/>
                </a:cubicBezTo>
                <a:cubicBezTo>
                  <a:pt x="1543" y="307"/>
                  <a:pt x="1543" y="306"/>
                  <a:pt x="1542" y="305"/>
                </a:cubicBezTo>
                <a:cubicBezTo>
                  <a:pt x="1540" y="303"/>
                  <a:pt x="1538" y="301"/>
                  <a:pt x="1536" y="299"/>
                </a:cubicBezTo>
                <a:cubicBezTo>
                  <a:pt x="1534" y="298"/>
                  <a:pt x="1533" y="296"/>
                  <a:pt x="1531" y="294"/>
                </a:cubicBezTo>
                <a:cubicBezTo>
                  <a:pt x="1533" y="291"/>
                  <a:pt x="1533" y="291"/>
                  <a:pt x="1533" y="291"/>
                </a:cubicBezTo>
                <a:cubicBezTo>
                  <a:pt x="1536" y="292"/>
                  <a:pt x="1536" y="292"/>
                  <a:pt x="1536" y="292"/>
                </a:cubicBezTo>
                <a:cubicBezTo>
                  <a:pt x="1539" y="290"/>
                  <a:pt x="1539" y="290"/>
                  <a:pt x="1539" y="290"/>
                </a:cubicBezTo>
                <a:cubicBezTo>
                  <a:pt x="1542" y="289"/>
                  <a:pt x="1542" y="289"/>
                  <a:pt x="1542" y="289"/>
                </a:cubicBezTo>
                <a:cubicBezTo>
                  <a:pt x="1543" y="287"/>
                  <a:pt x="1543" y="287"/>
                  <a:pt x="1543" y="287"/>
                </a:cubicBezTo>
                <a:cubicBezTo>
                  <a:pt x="1543" y="284"/>
                  <a:pt x="1543" y="284"/>
                  <a:pt x="1543" y="284"/>
                </a:cubicBezTo>
                <a:cubicBezTo>
                  <a:pt x="1545" y="281"/>
                  <a:pt x="1545" y="281"/>
                  <a:pt x="1545" y="281"/>
                </a:cubicBezTo>
                <a:cubicBezTo>
                  <a:pt x="1544" y="279"/>
                  <a:pt x="1544" y="279"/>
                  <a:pt x="1544" y="279"/>
                </a:cubicBezTo>
                <a:cubicBezTo>
                  <a:pt x="1547" y="279"/>
                  <a:pt x="1547" y="279"/>
                  <a:pt x="1547" y="279"/>
                </a:cubicBezTo>
                <a:cubicBezTo>
                  <a:pt x="1550" y="281"/>
                  <a:pt x="1550" y="281"/>
                  <a:pt x="1550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54" y="281"/>
                  <a:pt x="1554" y="281"/>
                  <a:pt x="1554" y="281"/>
                </a:cubicBezTo>
                <a:cubicBezTo>
                  <a:pt x="1560" y="283"/>
                  <a:pt x="1560" y="283"/>
                  <a:pt x="1560" y="283"/>
                </a:cubicBezTo>
                <a:cubicBezTo>
                  <a:pt x="1563" y="284"/>
                  <a:pt x="1563" y="284"/>
                  <a:pt x="1563" y="284"/>
                </a:cubicBezTo>
                <a:cubicBezTo>
                  <a:pt x="1566" y="284"/>
                  <a:pt x="1566" y="284"/>
                  <a:pt x="1566" y="284"/>
                </a:cubicBezTo>
                <a:cubicBezTo>
                  <a:pt x="1569" y="285"/>
                  <a:pt x="1569" y="285"/>
                  <a:pt x="1569" y="285"/>
                </a:cubicBezTo>
                <a:cubicBezTo>
                  <a:pt x="1575" y="286"/>
                  <a:pt x="1575" y="286"/>
                  <a:pt x="1575" y="286"/>
                </a:cubicBezTo>
                <a:cubicBezTo>
                  <a:pt x="1578" y="287"/>
                  <a:pt x="1578" y="287"/>
                  <a:pt x="1578" y="287"/>
                </a:cubicBezTo>
                <a:cubicBezTo>
                  <a:pt x="1580" y="288"/>
                  <a:pt x="1580" y="288"/>
                  <a:pt x="1580" y="288"/>
                </a:cubicBezTo>
                <a:cubicBezTo>
                  <a:pt x="1583" y="286"/>
                  <a:pt x="1583" y="286"/>
                  <a:pt x="1583" y="286"/>
                </a:cubicBezTo>
                <a:cubicBezTo>
                  <a:pt x="1584" y="284"/>
                  <a:pt x="1584" y="284"/>
                  <a:pt x="1584" y="284"/>
                </a:cubicBezTo>
                <a:lnTo>
                  <a:pt x="1581" y="281"/>
                </a:lnTo>
                <a:close/>
                <a:moveTo>
                  <a:pt x="1244" y="1164"/>
                </a:moveTo>
                <a:cubicBezTo>
                  <a:pt x="1243" y="1161"/>
                  <a:pt x="1243" y="1161"/>
                  <a:pt x="1243" y="1161"/>
                </a:cubicBezTo>
                <a:cubicBezTo>
                  <a:pt x="1242" y="1158"/>
                  <a:pt x="1242" y="1158"/>
                  <a:pt x="1242" y="1158"/>
                </a:cubicBezTo>
                <a:cubicBezTo>
                  <a:pt x="1238" y="1158"/>
                  <a:pt x="1238" y="1158"/>
                  <a:pt x="1238" y="1158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34" y="1154"/>
                  <a:pt x="1234" y="1154"/>
                  <a:pt x="1234" y="1154"/>
                </a:cubicBezTo>
                <a:cubicBezTo>
                  <a:pt x="1231" y="1154"/>
                  <a:pt x="1231" y="1154"/>
                  <a:pt x="1231" y="1154"/>
                </a:cubicBezTo>
                <a:cubicBezTo>
                  <a:pt x="1230" y="1157"/>
                  <a:pt x="1230" y="1157"/>
                  <a:pt x="1230" y="1157"/>
                </a:cubicBezTo>
                <a:cubicBezTo>
                  <a:pt x="1232" y="1158"/>
                  <a:pt x="1232" y="1158"/>
                  <a:pt x="1232" y="1158"/>
                </a:cubicBezTo>
                <a:cubicBezTo>
                  <a:pt x="1233" y="1161"/>
                  <a:pt x="1233" y="1161"/>
                  <a:pt x="1233" y="1161"/>
                </a:cubicBezTo>
                <a:cubicBezTo>
                  <a:pt x="1230" y="1158"/>
                  <a:pt x="1230" y="1158"/>
                  <a:pt x="1230" y="1158"/>
                </a:cubicBezTo>
                <a:cubicBezTo>
                  <a:pt x="1228" y="1157"/>
                  <a:pt x="1228" y="1157"/>
                  <a:pt x="1228" y="1157"/>
                </a:cubicBezTo>
                <a:cubicBezTo>
                  <a:pt x="1225" y="1158"/>
                  <a:pt x="1225" y="1158"/>
                  <a:pt x="1225" y="1158"/>
                </a:cubicBezTo>
                <a:cubicBezTo>
                  <a:pt x="1226" y="1159"/>
                  <a:pt x="1226" y="1159"/>
                  <a:pt x="1226" y="1159"/>
                </a:cubicBezTo>
                <a:cubicBezTo>
                  <a:pt x="1226" y="1161"/>
                  <a:pt x="1226" y="1161"/>
                  <a:pt x="1226" y="1161"/>
                </a:cubicBezTo>
                <a:cubicBezTo>
                  <a:pt x="1225" y="1159"/>
                  <a:pt x="1225" y="1159"/>
                  <a:pt x="1225" y="1159"/>
                </a:cubicBezTo>
                <a:cubicBezTo>
                  <a:pt x="1224" y="1158"/>
                  <a:pt x="1224" y="1158"/>
                  <a:pt x="1224" y="1158"/>
                </a:cubicBezTo>
                <a:cubicBezTo>
                  <a:pt x="1224" y="1158"/>
                  <a:pt x="1224" y="1158"/>
                  <a:pt x="1224" y="1158"/>
                </a:cubicBezTo>
                <a:cubicBezTo>
                  <a:pt x="1222" y="1157"/>
                  <a:pt x="1222" y="1157"/>
                  <a:pt x="1222" y="1157"/>
                </a:cubicBezTo>
                <a:cubicBezTo>
                  <a:pt x="1220" y="1156"/>
                  <a:pt x="1220" y="1156"/>
                  <a:pt x="1220" y="1156"/>
                </a:cubicBezTo>
                <a:cubicBezTo>
                  <a:pt x="1217" y="1158"/>
                  <a:pt x="1217" y="1158"/>
                  <a:pt x="1217" y="1158"/>
                </a:cubicBezTo>
                <a:cubicBezTo>
                  <a:pt x="1218" y="1158"/>
                  <a:pt x="1218" y="1158"/>
                  <a:pt x="1218" y="1158"/>
                </a:cubicBezTo>
                <a:cubicBezTo>
                  <a:pt x="1217" y="1158"/>
                  <a:pt x="1217" y="1158"/>
                  <a:pt x="1217" y="1158"/>
                </a:cubicBezTo>
                <a:cubicBezTo>
                  <a:pt x="1217" y="1159"/>
                  <a:pt x="1217" y="1159"/>
                  <a:pt x="1217" y="1159"/>
                </a:cubicBezTo>
                <a:cubicBezTo>
                  <a:pt x="1214" y="1160"/>
                  <a:pt x="1214" y="1160"/>
                  <a:pt x="1214" y="1160"/>
                </a:cubicBezTo>
                <a:cubicBezTo>
                  <a:pt x="1214" y="1161"/>
                  <a:pt x="1214" y="1161"/>
                  <a:pt x="1214" y="1161"/>
                </a:cubicBezTo>
                <a:cubicBezTo>
                  <a:pt x="1214" y="1161"/>
                  <a:pt x="1214" y="1161"/>
                  <a:pt x="1214" y="1161"/>
                </a:cubicBezTo>
                <a:cubicBezTo>
                  <a:pt x="1213" y="1161"/>
                  <a:pt x="1213" y="1161"/>
                  <a:pt x="1213" y="1161"/>
                </a:cubicBezTo>
                <a:cubicBezTo>
                  <a:pt x="1211" y="1159"/>
                  <a:pt x="1211" y="1159"/>
                  <a:pt x="1211" y="1159"/>
                </a:cubicBezTo>
                <a:cubicBezTo>
                  <a:pt x="1208" y="1159"/>
                  <a:pt x="1208" y="1159"/>
                  <a:pt x="1208" y="1159"/>
                </a:cubicBezTo>
                <a:cubicBezTo>
                  <a:pt x="1205" y="1158"/>
                  <a:pt x="1205" y="1158"/>
                  <a:pt x="1205" y="1158"/>
                </a:cubicBezTo>
                <a:cubicBezTo>
                  <a:pt x="1203" y="1158"/>
                  <a:pt x="1203" y="1158"/>
                  <a:pt x="1203" y="1158"/>
                </a:cubicBezTo>
                <a:cubicBezTo>
                  <a:pt x="1202" y="1158"/>
                  <a:pt x="1202" y="1158"/>
                  <a:pt x="1202" y="1158"/>
                </a:cubicBezTo>
                <a:cubicBezTo>
                  <a:pt x="1199" y="1160"/>
                  <a:pt x="1199" y="1160"/>
                  <a:pt x="1199" y="1160"/>
                </a:cubicBezTo>
                <a:cubicBezTo>
                  <a:pt x="1201" y="1163"/>
                  <a:pt x="1201" y="1163"/>
                  <a:pt x="1201" y="1163"/>
                </a:cubicBezTo>
                <a:cubicBezTo>
                  <a:pt x="1198" y="1164"/>
                  <a:pt x="1198" y="1164"/>
                  <a:pt x="1198" y="1164"/>
                </a:cubicBezTo>
                <a:cubicBezTo>
                  <a:pt x="1192" y="1161"/>
                  <a:pt x="1192" y="1161"/>
                  <a:pt x="1192" y="1161"/>
                </a:cubicBezTo>
                <a:cubicBezTo>
                  <a:pt x="1190" y="1164"/>
                  <a:pt x="1190" y="1164"/>
                  <a:pt x="1190" y="1164"/>
                </a:cubicBezTo>
                <a:cubicBezTo>
                  <a:pt x="1191" y="1167"/>
                  <a:pt x="1191" y="1167"/>
                  <a:pt x="1191" y="1167"/>
                </a:cubicBezTo>
                <a:cubicBezTo>
                  <a:pt x="1194" y="1168"/>
                  <a:pt x="1194" y="1168"/>
                  <a:pt x="1194" y="1168"/>
                </a:cubicBezTo>
                <a:cubicBezTo>
                  <a:pt x="1187" y="1171"/>
                  <a:pt x="1182" y="1177"/>
                  <a:pt x="1177" y="1182"/>
                </a:cubicBezTo>
                <a:cubicBezTo>
                  <a:pt x="1177" y="1182"/>
                  <a:pt x="1177" y="1182"/>
                  <a:pt x="1177" y="1182"/>
                </a:cubicBezTo>
                <a:cubicBezTo>
                  <a:pt x="1176" y="1183"/>
                  <a:pt x="1176" y="1183"/>
                  <a:pt x="1176" y="1183"/>
                </a:cubicBezTo>
                <a:cubicBezTo>
                  <a:pt x="1178" y="1186"/>
                  <a:pt x="1178" y="1186"/>
                  <a:pt x="1178" y="1186"/>
                </a:cubicBezTo>
                <a:cubicBezTo>
                  <a:pt x="1177" y="1189"/>
                  <a:pt x="1177" y="1189"/>
                  <a:pt x="1177" y="1189"/>
                </a:cubicBezTo>
                <a:cubicBezTo>
                  <a:pt x="1177" y="1192"/>
                  <a:pt x="1177" y="1192"/>
                  <a:pt x="1177" y="1192"/>
                </a:cubicBezTo>
                <a:cubicBezTo>
                  <a:pt x="1178" y="1195"/>
                  <a:pt x="1178" y="1195"/>
                  <a:pt x="1178" y="1195"/>
                </a:cubicBezTo>
                <a:cubicBezTo>
                  <a:pt x="1178" y="1198"/>
                  <a:pt x="1178" y="1198"/>
                  <a:pt x="1178" y="1198"/>
                </a:cubicBezTo>
                <a:cubicBezTo>
                  <a:pt x="1180" y="1201"/>
                  <a:pt x="1180" y="1201"/>
                  <a:pt x="1180" y="1201"/>
                </a:cubicBezTo>
                <a:cubicBezTo>
                  <a:pt x="1181" y="1204"/>
                  <a:pt x="1181" y="1204"/>
                  <a:pt x="1181" y="1204"/>
                </a:cubicBezTo>
                <a:cubicBezTo>
                  <a:pt x="1181" y="1207"/>
                  <a:pt x="1181" y="1207"/>
                  <a:pt x="1181" y="1207"/>
                </a:cubicBezTo>
                <a:cubicBezTo>
                  <a:pt x="1181" y="1210"/>
                  <a:pt x="1181" y="1210"/>
                  <a:pt x="1181" y="1210"/>
                </a:cubicBezTo>
                <a:cubicBezTo>
                  <a:pt x="1182" y="1210"/>
                  <a:pt x="1182" y="1210"/>
                  <a:pt x="1182" y="1210"/>
                </a:cubicBezTo>
                <a:cubicBezTo>
                  <a:pt x="1185" y="1211"/>
                  <a:pt x="1185" y="1211"/>
                  <a:pt x="1185" y="1211"/>
                </a:cubicBezTo>
                <a:cubicBezTo>
                  <a:pt x="1188" y="1213"/>
                  <a:pt x="1188" y="1213"/>
                  <a:pt x="1188" y="1213"/>
                </a:cubicBezTo>
                <a:cubicBezTo>
                  <a:pt x="1191" y="1215"/>
                  <a:pt x="1191" y="1215"/>
                  <a:pt x="1191" y="1215"/>
                </a:cubicBezTo>
                <a:cubicBezTo>
                  <a:pt x="1193" y="1215"/>
                  <a:pt x="1193" y="1215"/>
                  <a:pt x="1193" y="1215"/>
                </a:cubicBezTo>
                <a:cubicBezTo>
                  <a:pt x="1196" y="1215"/>
                  <a:pt x="1196" y="1215"/>
                  <a:pt x="1196" y="1215"/>
                </a:cubicBezTo>
                <a:cubicBezTo>
                  <a:pt x="1199" y="1217"/>
                  <a:pt x="1199" y="1217"/>
                  <a:pt x="1199" y="1217"/>
                </a:cubicBezTo>
                <a:cubicBezTo>
                  <a:pt x="1207" y="1217"/>
                  <a:pt x="1206" y="1220"/>
                  <a:pt x="1215" y="1220"/>
                </a:cubicBezTo>
                <a:cubicBezTo>
                  <a:pt x="1214" y="1217"/>
                  <a:pt x="1214" y="1217"/>
                  <a:pt x="1214" y="1217"/>
                </a:cubicBezTo>
                <a:cubicBezTo>
                  <a:pt x="1215" y="1214"/>
                  <a:pt x="1215" y="1214"/>
                  <a:pt x="1215" y="1214"/>
                </a:cubicBezTo>
                <a:cubicBezTo>
                  <a:pt x="1216" y="1214"/>
                  <a:pt x="1216" y="1214"/>
                  <a:pt x="1216" y="1214"/>
                </a:cubicBezTo>
                <a:cubicBezTo>
                  <a:pt x="1219" y="1213"/>
                  <a:pt x="1219" y="1213"/>
                  <a:pt x="1219" y="1213"/>
                </a:cubicBezTo>
                <a:cubicBezTo>
                  <a:pt x="1222" y="1212"/>
                  <a:pt x="1222" y="1212"/>
                  <a:pt x="1222" y="1212"/>
                </a:cubicBezTo>
                <a:cubicBezTo>
                  <a:pt x="1222" y="1214"/>
                  <a:pt x="1222" y="1214"/>
                  <a:pt x="1222" y="1214"/>
                </a:cubicBezTo>
                <a:cubicBezTo>
                  <a:pt x="1222" y="1215"/>
                  <a:pt x="1222" y="1215"/>
                  <a:pt x="1222" y="1215"/>
                </a:cubicBezTo>
                <a:cubicBezTo>
                  <a:pt x="1224" y="1215"/>
                  <a:pt x="1224" y="1215"/>
                  <a:pt x="1224" y="1215"/>
                </a:cubicBezTo>
                <a:cubicBezTo>
                  <a:pt x="1224" y="1207"/>
                  <a:pt x="1227" y="1205"/>
                  <a:pt x="1233" y="1203"/>
                </a:cubicBezTo>
                <a:cubicBezTo>
                  <a:pt x="1234" y="1200"/>
                  <a:pt x="1234" y="1200"/>
                  <a:pt x="1234" y="1200"/>
                </a:cubicBezTo>
                <a:cubicBezTo>
                  <a:pt x="1234" y="1197"/>
                  <a:pt x="1234" y="1197"/>
                  <a:pt x="1234" y="1197"/>
                </a:cubicBezTo>
                <a:cubicBezTo>
                  <a:pt x="1234" y="1194"/>
                  <a:pt x="1234" y="1194"/>
                  <a:pt x="1234" y="1194"/>
                </a:cubicBezTo>
                <a:cubicBezTo>
                  <a:pt x="1236" y="1191"/>
                  <a:pt x="1236" y="1191"/>
                  <a:pt x="1236" y="1191"/>
                </a:cubicBezTo>
                <a:cubicBezTo>
                  <a:pt x="1235" y="1188"/>
                  <a:pt x="1235" y="1188"/>
                  <a:pt x="1235" y="1188"/>
                </a:cubicBezTo>
                <a:cubicBezTo>
                  <a:pt x="1234" y="1187"/>
                  <a:pt x="1234" y="1187"/>
                  <a:pt x="1234" y="1187"/>
                </a:cubicBezTo>
                <a:cubicBezTo>
                  <a:pt x="1236" y="1185"/>
                  <a:pt x="1236" y="1185"/>
                  <a:pt x="1236" y="1185"/>
                </a:cubicBezTo>
                <a:cubicBezTo>
                  <a:pt x="1236" y="1182"/>
                  <a:pt x="1236" y="1182"/>
                  <a:pt x="1236" y="1182"/>
                </a:cubicBezTo>
                <a:cubicBezTo>
                  <a:pt x="1237" y="1179"/>
                  <a:pt x="1237" y="1179"/>
                  <a:pt x="1237" y="1179"/>
                </a:cubicBezTo>
                <a:cubicBezTo>
                  <a:pt x="1240" y="1176"/>
                  <a:pt x="1240" y="1176"/>
                  <a:pt x="1240" y="1176"/>
                </a:cubicBezTo>
                <a:cubicBezTo>
                  <a:pt x="1240" y="1171"/>
                  <a:pt x="1240" y="1171"/>
                  <a:pt x="1240" y="1171"/>
                </a:cubicBezTo>
                <a:cubicBezTo>
                  <a:pt x="1243" y="1172"/>
                  <a:pt x="1243" y="1172"/>
                  <a:pt x="1243" y="1172"/>
                </a:cubicBezTo>
                <a:cubicBezTo>
                  <a:pt x="1246" y="1170"/>
                  <a:pt x="1246" y="1170"/>
                  <a:pt x="1246" y="1170"/>
                </a:cubicBezTo>
                <a:cubicBezTo>
                  <a:pt x="1245" y="1167"/>
                  <a:pt x="1245" y="1167"/>
                  <a:pt x="1245" y="1167"/>
                </a:cubicBezTo>
                <a:lnTo>
                  <a:pt x="1244" y="1164"/>
                </a:lnTo>
                <a:close/>
                <a:moveTo>
                  <a:pt x="1219" y="1120"/>
                </a:moveTo>
                <a:cubicBezTo>
                  <a:pt x="1217" y="1121"/>
                  <a:pt x="1217" y="1121"/>
                  <a:pt x="1217" y="1121"/>
                </a:cubicBezTo>
                <a:cubicBezTo>
                  <a:pt x="1216" y="1123"/>
                  <a:pt x="1216" y="1123"/>
                  <a:pt x="1216" y="1123"/>
                </a:cubicBezTo>
                <a:cubicBezTo>
                  <a:pt x="1215" y="1124"/>
                  <a:pt x="1215" y="1124"/>
                  <a:pt x="1215" y="1124"/>
                </a:cubicBezTo>
                <a:cubicBezTo>
                  <a:pt x="1221" y="1123"/>
                  <a:pt x="1221" y="1123"/>
                  <a:pt x="1221" y="1123"/>
                </a:cubicBezTo>
                <a:cubicBezTo>
                  <a:pt x="1224" y="1126"/>
                  <a:pt x="1224" y="1126"/>
                  <a:pt x="1224" y="1126"/>
                </a:cubicBezTo>
                <a:cubicBezTo>
                  <a:pt x="1224" y="1123"/>
                  <a:pt x="1224" y="1123"/>
                  <a:pt x="1224" y="1123"/>
                </a:cubicBezTo>
                <a:cubicBezTo>
                  <a:pt x="1221" y="1121"/>
                  <a:pt x="1221" y="1121"/>
                  <a:pt x="1221" y="1121"/>
                </a:cubicBezTo>
                <a:lnTo>
                  <a:pt x="1219" y="1120"/>
                </a:lnTo>
                <a:close/>
                <a:moveTo>
                  <a:pt x="1223" y="1116"/>
                </a:moveTo>
                <a:cubicBezTo>
                  <a:pt x="1221" y="1118"/>
                  <a:pt x="1221" y="1118"/>
                  <a:pt x="1221" y="1118"/>
                </a:cubicBezTo>
                <a:cubicBezTo>
                  <a:pt x="1224" y="1119"/>
                  <a:pt x="1224" y="1119"/>
                  <a:pt x="1224" y="1119"/>
                </a:cubicBezTo>
                <a:lnTo>
                  <a:pt x="1223" y="1116"/>
                </a:lnTo>
                <a:close/>
                <a:moveTo>
                  <a:pt x="1260" y="1104"/>
                </a:moveTo>
                <a:cubicBezTo>
                  <a:pt x="1261" y="1103"/>
                  <a:pt x="1261" y="1103"/>
                  <a:pt x="1261" y="1103"/>
                </a:cubicBezTo>
                <a:cubicBezTo>
                  <a:pt x="1262" y="1100"/>
                  <a:pt x="1262" y="1100"/>
                  <a:pt x="1262" y="1100"/>
                </a:cubicBezTo>
                <a:cubicBezTo>
                  <a:pt x="1260" y="1101"/>
                  <a:pt x="1260" y="1101"/>
                  <a:pt x="1260" y="1101"/>
                </a:cubicBezTo>
                <a:lnTo>
                  <a:pt x="1260" y="1104"/>
                </a:lnTo>
                <a:close/>
                <a:moveTo>
                  <a:pt x="1281" y="1102"/>
                </a:moveTo>
                <a:cubicBezTo>
                  <a:pt x="1284" y="1101"/>
                  <a:pt x="1284" y="1101"/>
                  <a:pt x="1284" y="1101"/>
                </a:cubicBezTo>
                <a:cubicBezTo>
                  <a:pt x="1284" y="1098"/>
                  <a:pt x="1284" y="1098"/>
                  <a:pt x="1284" y="1098"/>
                </a:cubicBezTo>
                <a:cubicBezTo>
                  <a:pt x="1282" y="1099"/>
                  <a:pt x="1282" y="1099"/>
                  <a:pt x="1282" y="1099"/>
                </a:cubicBezTo>
                <a:lnTo>
                  <a:pt x="1281" y="1102"/>
                </a:lnTo>
                <a:close/>
                <a:moveTo>
                  <a:pt x="1287" y="1097"/>
                </a:moveTo>
                <a:cubicBezTo>
                  <a:pt x="1288" y="1100"/>
                  <a:pt x="1288" y="1100"/>
                  <a:pt x="1288" y="1100"/>
                </a:cubicBezTo>
                <a:cubicBezTo>
                  <a:pt x="1289" y="1103"/>
                  <a:pt x="1289" y="1103"/>
                  <a:pt x="1289" y="1103"/>
                </a:cubicBezTo>
                <a:cubicBezTo>
                  <a:pt x="1289" y="1103"/>
                  <a:pt x="1289" y="1103"/>
                  <a:pt x="1289" y="1103"/>
                </a:cubicBezTo>
                <a:cubicBezTo>
                  <a:pt x="1289" y="1100"/>
                  <a:pt x="1289" y="1100"/>
                  <a:pt x="1289" y="1100"/>
                </a:cubicBezTo>
                <a:lnTo>
                  <a:pt x="1287" y="1097"/>
                </a:lnTo>
                <a:close/>
                <a:moveTo>
                  <a:pt x="1307" y="1062"/>
                </a:moveTo>
                <a:cubicBezTo>
                  <a:pt x="1306" y="1060"/>
                  <a:pt x="1306" y="1060"/>
                  <a:pt x="1306" y="1060"/>
                </a:cubicBezTo>
                <a:cubicBezTo>
                  <a:pt x="1303" y="1057"/>
                  <a:pt x="1303" y="1057"/>
                  <a:pt x="1303" y="1057"/>
                </a:cubicBezTo>
                <a:cubicBezTo>
                  <a:pt x="1300" y="1057"/>
                  <a:pt x="1300" y="1057"/>
                  <a:pt x="1300" y="1057"/>
                </a:cubicBezTo>
                <a:cubicBezTo>
                  <a:pt x="1302" y="1060"/>
                  <a:pt x="1302" y="1060"/>
                  <a:pt x="1302" y="1060"/>
                </a:cubicBezTo>
                <a:cubicBezTo>
                  <a:pt x="1302" y="1059"/>
                  <a:pt x="1302" y="1059"/>
                  <a:pt x="1302" y="1059"/>
                </a:cubicBezTo>
                <a:cubicBezTo>
                  <a:pt x="1303" y="1059"/>
                  <a:pt x="1303" y="1059"/>
                  <a:pt x="1303" y="1059"/>
                </a:cubicBezTo>
                <a:cubicBezTo>
                  <a:pt x="1303" y="1060"/>
                  <a:pt x="1303" y="1060"/>
                  <a:pt x="1303" y="1060"/>
                </a:cubicBezTo>
                <a:cubicBezTo>
                  <a:pt x="1306" y="1062"/>
                  <a:pt x="1306" y="1062"/>
                  <a:pt x="1306" y="1062"/>
                </a:cubicBezTo>
                <a:lnTo>
                  <a:pt x="1307" y="1062"/>
                </a:lnTo>
                <a:close/>
                <a:moveTo>
                  <a:pt x="1305" y="1062"/>
                </a:moveTo>
                <a:cubicBezTo>
                  <a:pt x="1304" y="1064"/>
                  <a:pt x="1304" y="1064"/>
                  <a:pt x="1304" y="1064"/>
                </a:cubicBezTo>
                <a:cubicBezTo>
                  <a:pt x="1307" y="1065"/>
                  <a:pt x="1307" y="1065"/>
                  <a:pt x="1307" y="1065"/>
                </a:cubicBezTo>
                <a:lnTo>
                  <a:pt x="1305" y="1062"/>
                </a:lnTo>
                <a:close/>
                <a:moveTo>
                  <a:pt x="1358" y="481"/>
                </a:moveTo>
                <a:cubicBezTo>
                  <a:pt x="1360" y="483"/>
                  <a:pt x="1360" y="483"/>
                  <a:pt x="1360" y="483"/>
                </a:cubicBezTo>
                <a:cubicBezTo>
                  <a:pt x="1360" y="481"/>
                  <a:pt x="1360" y="481"/>
                  <a:pt x="1360" y="481"/>
                </a:cubicBezTo>
                <a:lnTo>
                  <a:pt x="1358" y="481"/>
                </a:lnTo>
                <a:close/>
                <a:moveTo>
                  <a:pt x="1396" y="487"/>
                </a:moveTo>
                <a:cubicBezTo>
                  <a:pt x="1396" y="486"/>
                  <a:pt x="1396" y="486"/>
                  <a:pt x="1396" y="486"/>
                </a:cubicBezTo>
                <a:cubicBezTo>
                  <a:pt x="1393" y="486"/>
                  <a:pt x="1393" y="486"/>
                  <a:pt x="1393" y="486"/>
                </a:cubicBezTo>
                <a:lnTo>
                  <a:pt x="1396" y="487"/>
                </a:lnTo>
                <a:close/>
                <a:moveTo>
                  <a:pt x="1414" y="1027"/>
                </a:moveTo>
                <a:cubicBezTo>
                  <a:pt x="1413" y="1029"/>
                  <a:pt x="1413" y="1029"/>
                  <a:pt x="1413" y="1029"/>
                </a:cubicBezTo>
                <a:cubicBezTo>
                  <a:pt x="1416" y="1031"/>
                  <a:pt x="1416" y="1031"/>
                  <a:pt x="1416" y="1031"/>
                </a:cubicBezTo>
                <a:cubicBezTo>
                  <a:pt x="1417" y="1028"/>
                  <a:pt x="1417" y="1028"/>
                  <a:pt x="1417" y="1028"/>
                </a:cubicBezTo>
                <a:cubicBezTo>
                  <a:pt x="1417" y="1027"/>
                  <a:pt x="1417" y="1027"/>
                  <a:pt x="1417" y="1027"/>
                </a:cubicBezTo>
                <a:lnTo>
                  <a:pt x="1414" y="1027"/>
                </a:lnTo>
                <a:close/>
                <a:moveTo>
                  <a:pt x="1431" y="1000"/>
                </a:moveTo>
                <a:cubicBezTo>
                  <a:pt x="1431" y="1003"/>
                  <a:pt x="1431" y="1003"/>
                  <a:pt x="1431" y="1003"/>
                </a:cubicBezTo>
                <a:cubicBezTo>
                  <a:pt x="1434" y="1003"/>
                  <a:pt x="1434" y="1003"/>
                  <a:pt x="1434" y="1003"/>
                </a:cubicBezTo>
                <a:cubicBezTo>
                  <a:pt x="1434" y="1000"/>
                  <a:pt x="1434" y="1000"/>
                  <a:pt x="1434" y="1000"/>
                </a:cubicBezTo>
                <a:cubicBezTo>
                  <a:pt x="1431" y="1000"/>
                  <a:pt x="1431" y="1000"/>
                  <a:pt x="1431" y="1000"/>
                </a:cubicBezTo>
                <a:close/>
                <a:moveTo>
                  <a:pt x="1440" y="1002"/>
                </a:moveTo>
                <a:cubicBezTo>
                  <a:pt x="1437" y="1003"/>
                  <a:pt x="1437" y="1003"/>
                  <a:pt x="1437" y="1003"/>
                </a:cubicBezTo>
                <a:cubicBezTo>
                  <a:pt x="1440" y="1004"/>
                  <a:pt x="1440" y="1004"/>
                  <a:pt x="1440" y="1004"/>
                </a:cubicBezTo>
                <a:cubicBezTo>
                  <a:pt x="1443" y="1004"/>
                  <a:pt x="1443" y="1004"/>
                  <a:pt x="1443" y="1004"/>
                </a:cubicBezTo>
                <a:cubicBezTo>
                  <a:pt x="1441" y="1001"/>
                  <a:pt x="1441" y="1001"/>
                  <a:pt x="1441" y="1001"/>
                </a:cubicBezTo>
                <a:lnTo>
                  <a:pt x="1440" y="1002"/>
                </a:lnTo>
                <a:close/>
                <a:moveTo>
                  <a:pt x="1474" y="753"/>
                </a:moveTo>
                <a:cubicBezTo>
                  <a:pt x="1468" y="750"/>
                  <a:pt x="1468" y="750"/>
                  <a:pt x="1468" y="750"/>
                </a:cubicBezTo>
                <a:cubicBezTo>
                  <a:pt x="1465" y="748"/>
                  <a:pt x="1465" y="748"/>
                  <a:pt x="1465" y="748"/>
                </a:cubicBezTo>
                <a:cubicBezTo>
                  <a:pt x="1462" y="746"/>
                  <a:pt x="1462" y="746"/>
                  <a:pt x="1462" y="746"/>
                </a:cubicBezTo>
                <a:cubicBezTo>
                  <a:pt x="1459" y="745"/>
                  <a:pt x="1459" y="745"/>
                  <a:pt x="1459" y="745"/>
                </a:cubicBezTo>
                <a:cubicBezTo>
                  <a:pt x="1456" y="747"/>
                  <a:pt x="1456" y="747"/>
                  <a:pt x="1456" y="747"/>
                </a:cubicBezTo>
                <a:cubicBezTo>
                  <a:pt x="1456" y="747"/>
                  <a:pt x="1456" y="747"/>
                  <a:pt x="1456" y="747"/>
                </a:cubicBezTo>
                <a:cubicBezTo>
                  <a:pt x="1459" y="749"/>
                  <a:pt x="1459" y="749"/>
                  <a:pt x="1459" y="749"/>
                </a:cubicBezTo>
                <a:cubicBezTo>
                  <a:pt x="1462" y="752"/>
                  <a:pt x="1462" y="752"/>
                  <a:pt x="1462" y="752"/>
                </a:cubicBezTo>
                <a:cubicBezTo>
                  <a:pt x="1465" y="753"/>
                  <a:pt x="1465" y="753"/>
                  <a:pt x="1465" y="753"/>
                </a:cubicBezTo>
                <a:cubicBezTo>
                  <a:pt x="1468" y="755"/>
                  <a:pt x="1468" y="755"/>
                  <a:pt x="1468" y="755"/>
                </a:cubicBezTo>
                <a:cubicBezTo>
                  <a:pt x="1471" y="756"/>
                  <a:pt x="1471" y="756"/>
                  <a:pt x="1471" y="756"/>
                </a:cubicBezTo>
                <a:cubicBezTo>
                  <a:pt x="1474" y="757"/>
                  <a:pt x="1474" y="757"/>
                  <a:pt x="1474" y="757"/>
                </a:cubicBezTo>
                <a:cubicBezTo>
                  <a:pt x="1477" y="758"/>
                  <a:pt x="1477" y="758"/>
                  <a:pt x="1477" y="758"/>
                </a:cubicBezTo>
                <a:cubicBezTo>
                  <a:pt x="1480" y="756"/>
                  <a:pt x="1480" y="756"/>
                  <a:pt x="1480" y="756"/>
                </a:cubicBezTo>
                <a:cubicBezTo>
                  <a:pt x="1477" y="754"/>
                  <a:pt x="1477" y="754"/>
                  <a:pt x="1477" y="754"/>
                </a:cubicBezTo>
                <a:lnTo>
                  <a:pt x="1474" y="753"/>
                </a:lnTo>
                <a:close/>
                <a:moveTo>
                  <a:pt x="1471" y="963"/>
                </a:moveTo>
                <a:cubicBezTo>
                  <a:pt x="1474" y="966"/>
                  <a:pt x="1474" y="966"/>
                  <a:pt x="1474" y="966"/>
                </a:cubicBezTo>
                <a:cubicBezTo>
                  <a:pt x="1471" y="967"/>
                  <a:pt x="1471" y="967"/>
                  <a:pt x="1471" y="967"/>
                </a:cubicBezTo>
                <a:cubicBezTo>
                  <a:pt x="1472" y="969"/>
                  <a:pt x="1472" y="969"/>
                  <a:pt x="1472" y="969"/>
                </a:cubicBezTo>
                <a:cubicBezTo>
                  <a:pt x="1473" y="969"/>
                  <a:pt x="1473" y="969"/>
                  <a:pt x="1473" y="969"/>
                </a:cubicBezTo>
                <a:cubicBezTo>
                  <a:pt x="1474" y="968"/>
                  <a:pt x="1474" y="968"/>
                  <a:pt x="1474" y="968"/>
                </a:cubicBezTo>
                <a:cubicBezTo>
                  <a:pt x="1475" y="965"/>
                  <a:pt x="1475" y="965"/>
                  <a:pt x="1475" y="965"/>
                </a:cubicBezTo>
                <a:cubicBezTo>
                  <a:pt x="1474" y="962"/>
                  <a:pt x="1474" y="962"/>
                  <a:pt x="1474" y="962"/>
                </a:cubicBezTo>
                <a:lnTo>
                  <a:pt x="1471" y="963"/>
                </a:lnTo>
                <a:close/>
                <a:moveTo>
                  <a:pt x="1493" y="872"/>
                </a:moveTo>
                <a:cubicBezTo>
                  <a:pt x="1492" y="876"/>
                  <a:pt x="1492" y="876"/>
                  <a:pt x="1492" y="876"/>
                </a:cubicBezTo>
                <a:cubicBezTo>
                  <a:pt x="1493" y="877"/>
                  <a:pt x="1493" y="877"/>
                  <a:pt x="1493" y="877"/>
                </a:cubicBezTo>
                <a:cubicBezTo>
                  <a:pt x="1496" y="875"/>
                  <a:pt x="1496" y="875"/>
                  <a:pt x="1496" y="875"/>
                </a:cubicBezTo>
                <a:cubicBezTo>
                  <a:pt x="1495" y="872"/>
                  <a:pt x="1495" y="872"/>
                  <a:pt x="1495" y="872"/>
                </a:cubicBezTo>
                <a:lnTo>
                  <a:pt x="1493" y="872"/>
                </a:lnTo>
                <a:close/>
                <a:moveTo>
                  <a:pt x="1504" y="806"/>
                </a:moveTo>
                <a:cubicBezTo>
                  <a:pt x="1501" y="805"/>
                  <a:pt x="1501" y="805"/>
                  <a:pt x="1501" y="805"/>
                </a:cubicBezTo>
                <a:cubicBezTo>
                  <a:pt x="1498" y="806"/>
                  <a:pt x="1498" y="806"/>
                  <a:pt x="1498" y="806"/>
                </a:cubicBezTo>
                <a:cubicBezTo>
                  <a:pt x="1500" y="809"/>
                  <a:pt x="1500" y="809"/>
                  <a:pt x="1500" y="809"/>
                </a:cubicBezTo>
                <a:cubicBezTo>
                  <a:pt x="1504" y="809"/>
                  <a:pt x="1504" y="809"/>
                  <a:pt x="1504" y="809"/>
                </a:cubicBezTo>
                <a:cubicBezTo>
                  <a:pt x="1506" y="810"/>
                  <a:pt x="1506" y="810"/>
                  <a:pt x="1506" y="810"/>
                </a:cubicBezTo>
                <a:cubicBezTo>
                  <a:pt x="1509" y="809"/>
                  <a:pt x="1509" y="809"/>
                  <a:pt x="1509" y="809"/>
                </a:cubicBezTo>
                <a:cubicBezTo>
                  <a:pt x="1507" y="807"/>
                  <a:pt x="1507" y="807"/>
                  <a:pt x="1507" y="807"/>
                </a:cubicBezTo>
                <a:lnTo>
                  <a:pt x="1504" y="806"/>
                </a:lnTo>
                <a:close/>
                <a:moveTo>
                  <a:pt x="1502" y="798"/>
                </a:moveTo>
                <a:cubicBezTo>
                  <a:pt x="1499" y="799"/>
                  <a:pt x="1499" y="799"/>
                  <a:pt x="1499" y="799"/>
                </a:cubicBezTo>
                <a:cubicBezTo>
                  <a:pt x="1500" y="800"/>
                  <a:pt x="1500" y="800"/>
                  <a:pt x="1500" y="800"/>
                </a:cubicBezTo>
                <a:cubicBezTo>
                  <a:pt x="1503" y="801"/>
                  <a:pt x="1503" y="801"/>
                  <a:pt x="1503" y="801"/>
                </a:cubicBezTo>
                <a:lnTo>
                  <a:pt x="1502" y="798"/>
                </a:lnTo>
                <a:close/>
                <a:moveTo>
                  <a:pt x="1507" y="820"/>
                </a:moveTo>
                <a:cubicBezTo>
                  <a:pt x="1507" y="818"/>
                  <a:pt x="1507" y="818"/>
                  <a:pt x="1507" y="818"/>
                </a:cubicBezTo>
                <a:cubicBezTo>
                  <a:pt x="1504" y="819"/>
                  <a:pt x="1504" y="819"/>
                  <a:pt x="1504" y="819"/>
                </a:cubicBezTo>
                <a:lnTo>
                  <a:pt x="1507" y="820"/>
                </a:lnTo>
                <a:close/>
                <a:moveTo>
                  <a:pt x="1454" y="947"/>
                </a:moveTo>
                <a:cubicBezTo>
                  <a:pt x="1453" y="946"/>
                  <a:pt x="1453" y="946"/>
                  <a:pt x="1453" y="946"/>
                </a:cubicBezTo>
                <a:cubicBezTo>
                  <a:pt x="1455" y="949"/>
                  <a:pt x="1455" y="949"/>
                  <a:pt x="1455" y="949"/>
                </a:cubicBezTo>
                <a:cubicBezTo>
                  <a:pt x="1458" y="950"/>
                  <a:pt x="1458" y="950"/>
                  <a:pt x="1458" y="950"/>
                </a:cubicBezTo>
                <a:cubicBezTo>
                  <a:pt x="1459" y="949"/>
                  <a:pt x="1459" y="949"/>
                  <a:pt x="1459" y="949"/>
                </a:cubicBezTo>
                <a:cubicBezTo>
                  <a:pt x="1456" y="948"/>
                  <a:pt x="1456" y="948"/>
                  <a:pt x="1456" y="948"/>
                </a:cubicBezTo>
                <a:cubicBezTo>
                  <a:pt x="1456" y="948"/>
                  <a:pt x="1456" y="948"/>
                  <a:pt x="1456" y="948"/>
                </a:cubicBezTo>
                <a:lnTo>
                  <a:pt x="1454" y="947"/>
                </a:lnTo>
                <a:close/>
                <a:moveTo>
                  <a:pt x="1142" y="1111"/>
                </a:moveTo>
                <a:cubicBezTo>
                  <a:pt x="1145" y="1109"/>
                  <a:pt x="1145" y="1109"/>
                  <a:pt x="1145" y="1109"/>
                </a:cubicBezTo>
                <a:cubicBezTo>
                  <a:pt x="1142" y="1110"/>
                  <a:pt x="1142" y="1110"/>
                  <a:pt x="1142" y="1110"/>
                </a:cubicBezTo>
                <a:lnTo>
                  <a:pt x="1142" y="1111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 w="31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853260" y="5420255"/>
            <a:ext cx="1950598" cy="636745"/>
            <a:chOff x="4853260" y="5420255"/>
            <a:chExt cx="1950598" cy="636745"/>
          </a:xfrm>
        </p:grpSpPr>
        <p:sp>
          <p:nvSpPr>
            <p:cNvPr id="52" name="Arrow: Up 51"/>
            <p:cNvSpPr/>
            <p:nvPr/>
          </p:nvSpPr>
          <p:spPr>
            <a:xfrm>
              <a:off x="4853260" y="5420255"/>
              <a:ext cx="1950598" cy="636745"/>
            </a:xfrm>
            <a:prstGeom prst="upArrow">
              <a:avLst>
                <a:gd name="adj1" fmla="val 71541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33685" y="5626952"/>
              <a:ext cx="11897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HK</a:t>
              </a: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$7.1B</a:t>
              </a:r>
              <a:r>
                <a:rPr lang="en-US" sz="2000" b="1" baseline="30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64218" y="4886161"/>
            <a:ext cx="1950598" cy="1170839"/>
            <a:chOff x="6864218" y="4886161"/>
            <a:chExt cx="1950598" cy="1170839"/>
          </a:xfrm>
        </p:grpSpPr>
        <p:sp>
          <p:nvSpPr>
            <p:cNvPr id="56" name="Arrow: Up 55"/>
            <p:cNvSpPr/>
            <p:nvPr/>
          </p:nvSpPr>
          <p:spPr>
            <a:xfrm>
              <a:off x="6864218" y="4886161"/>
              <a:ext cx="1950598" cy="1170839"/>
            </a:xfrm>
            <a:prstGeom prst="upArrow">
              <a:avLst>
                <a:gd name="adj1" fmla="val 71541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73309" y="5453112"/>
              <a:ext cx="1332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HK</a:t>
              </a: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$16.9B</a:t>
              </a:r>
              <a:r>
                <a:rPr lang="en-US" sz="2000" b="1" baseline="30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2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7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  <p:bldP spid="19" grpId="0" animBg="1"/>
      <p:bldP spid="16" grpId="0" animBg="1"/>
      <p:bldP spid="5" grpId="0" animBg="1"/>
      <p:bldP spid="39" grpId="0" animBg="1"/>
      <p:bldP spid="40" grpId="0" animBg="1"/>
      <p:bldP spid="41" grpId="0" animBg="1"/>
      <p:bldP spid="42" grpId="0" animBg="1"/>
      <p:bldP spid="51" grpId="0" build="p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Geopolitics – 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392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77777"/>
            <a:ext cx="9144000" cy="20866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939" y="4624763"/>
            <a:ext cx="8810950" cy="54512"/>
            <a:chOff x="171939" y="4624763"/>
            <a:chExt cx="8810950" cy="54512"/>
          </a:xfrm>
        </p:grpSpPr>
        <p:sp>
          <p:nvSpPr>
            <p:cNvPr id="5" name="Rectangle 4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209" y="5347686"/>
            <a:ext cx="8810950" cy="54512"/>
            <a:chOff x="171939" y="4624763"/>
            <a:chExt cx="8810950" cy="54512"/>
          </a:xfrm>
        </p:grpSpPr>
        <p:sp>
          <p:nvSpPr>
            <p:cNvPr id="126" name="Rectangle 125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2781" y="2089149"/>
            <a:ext cx="1123950" cy="1218224"/>
            <a:chOff x="-3643313" y="2871788"/>
            <a:chExt cx="1703388" cy="18462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519363" y="3243263"/>
              <a:ext cx="579438" cy="1039813"/>
            </a:xfrm>
            <a:custGeom>
              <a:avLst/>
              <a:gdLst>
                <a:gd name="T0" fmla="*/ 114 w 188"/>
                <a:gd name="T1" fmla="*/ 171 h 337"/>
                <a:gd name="T2" fmla="*/ 136 w 188"/>
                <a:gd name="T3" fmla="*/ 0 h 337"/>
                <a:gd name="T4" fmla="*/ 52 w 188"/>
                <a:gd name="T5" fmla="*/ 148 h 337"/>
                <a:gd name="T6" fmla="*/ 0 w 188"/>
                <a:gd name="T7" fmla="*/ 262 h 337"/>
                <a:gd name="T8" fmla="*/ 65 w 188"/>
                <a:gd name="T9" fmla="*/ 337 h 337"/>
                <a:gd name="T10" fmla="*/ 114 w 188"/>
                <a:gd name="T11" fmla="*/ 17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7">
                  <a:moveTo>
                    <a:pt x="114" y="171"/>
                  </a:moveTo>
                  <a:cubicBezTo>
                    <a:pt x="146" y="117"/>
                    <a:pt x="188" y="48"/>
                    <a:pt x="136" y="0"/>
                  </a:cubicBezTo>
                  <a:cubicBezTo>
                    <a:pt x="127" y="65"/>
                    <a:pt x="68" y="83"/>
                    <a:pt x="52" y="148"/>
                  </a:cubicBezTo>
                  <a:cubicBezTo>
                    <a:pt x="40" y="199"/>
                    <a:pt x="40" y="256"/>
                    <a:pt x="0" y="262"/>
                  </a:cubicBezTo>
                  <a:cubicBezTo>
                    <a:pt x="27" y="274"/>
                    <a:pt x="48" y="306"/>
                    <a:pt x="65" y="337"/>
                  </a:cubicBezTo>
                  <a:cubicBezTo>
                    <a:pt x="57" y="280"/>
                    <a:pt x="87" y="217"/>
                    <a:pt x="114" y="171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-3643313" y="2871788"/>
              <a:ext cx="1552575" cy="1846263"/>
            </a:xfrm>
            <a:custGeom>
              <a:avLst/>
              <a:gdLst>
                <a:gd name="T0" fmla="*/ 339 w 504"/>
                <a:gd name="T1" fmla="*/ 12 h 598"/>
                <a:gd name="T2" fmla="*/ 200 w 504"/>
                <a:gd name="T3" fmla="*/ 109 h 598"/>
                <a:gd name="T4" fmla="*/ 64 w 504"/>
                <a:gd name="T5" fmla="*/ 155 h 598"/>
                <a:gd name="T6" fmla="*/ 167 w 504"/>
                <a:gd name="T7" fmla="*/ 415 h 598"/>
                <a:gd name="T8" fmla="*/ 174 w 504"/>
                <a:gd name="T9" fmla="*/ 452 h 598"/>
                <a:gd name="T10" fmla="*/ 213 w 504"/>
                <a:gd name="T11" fmla="*/ 499 h 598"/>
                <a:gd name="T12" fmla="*/ 158 w 504"/>
                <a:gd name="T13" fmla="*/ 489 h 598"/>
                <a:gd name="T14" fmla="*/ 138 w 504"/>
                <a:gd name="T15" fmla="*/ 491 h 598"/>
                <a:gd name="T16" fmla="*/ 106 w 504"/>
                <a:gd name="T17" fmla="*/ 528 h 598"/>
                <a:gd name="T18" fmla="*/ 102 w 504"/>
                <a:gd name="T19" fmla="*/ 471 h 598"/>
                <a:gd name="T20" fmla="*/ 97 w 504"/>
                <a:gd name="T21" fmla="*/ 450 h 598"/>
                <a:gd name="T22" fmla="*/ 49 w 504"/>
                <a:gd name="T23" fmla="*/ 438 h 598"/>
                <a:gd name="T24" fmla="*/ 39 w 504"/>
                <a:gd name="T25" fmla="*/ 488 h 598"/>
                <a:gd name="T26" fmla="*/ 267 w 504"/>
                <a:gd name="T27" fmla="*/ 397 h 598"/>
                <a:gd name="T28" fmla="*/ 269 w 504"/>
                <a:gd name="T29" fmla="*/ 258 h 598"/>
                <a:gd name="T30" fmla="*/ 367 w 504"/>
                <a:gd name="T31" fmla="*/ 374 h 598"/>
                <a:gd name="T32" fmla="*/ 460 w 504"/>
                <a:gd name="T33" fmla="*/ 180 h 598"/>
                <a:gd name="T34" fmla="*/ 123 w 504"/>
                <a:gd name="T35" fmla="*/ 264 h 598"/>
                <a:gd name="T36" fmla="*/ 180 w 504"/>
                <a:gd name="T37" fmla="*/ 196 h 598"/>
                <a:gd name="T38" fmla="*/ 123 w 504"/>
                <a:gd name="T39" fmla="*/ 264 h 598"/>
                <a:gd name="T40" fmla="*/ 175 w 504"/>
                <a:gd name="T41" fmla="*/ 264 h 598"/>
                <a:gd name="T42" fmla="*/ 168 w 504"/>
                <a:gd name="T43" fmla="*/ 257 h 598"/>
                <a:gd name="T44" fmla="*/ 150 w 504"/>
                <a:gd name="T45" fmla="*/ 257 h 598"/>
                <a:gd name="T46" fmla="*/ 172 w 504"/>
                <a:gd name="T47" fmla="*/ 273 h 598"/>
                <a:gd name="T48" fmla="*/ 380 w 504"/>
                <a:gd name="T49" fmla="*/ 312 h 598"/>
                <a:gd name="T50" fmla="*/ 325 w 504"/>
                <a:gd name="T51" fmla="*/ 213 h 598"/>
                <a:gd name="T52" fmla="*/ 325 w 504"/>
                <a:gd name="T53" fmla="*/ 213 h 598"/>
                <a:gd name="T54" fmla="*/ 417 w 504"/>
                <a:gd name="T55" fmla="*/ 213 h 598"/>
                <a:gd name="T56" fmla="*/ 328 w 504"/>
                <a:gd name="T57" fmla="*/ 134 h 598"/>
                <a:gd name="T58" fmla="*/ 328 w 504"/>
                <a:gd name="T59" fmla="*/ 134 h 598"/>
                <a:gd name="T60" fmla="*/ 469 w 504"/>
                <a:gd name="T61" fmla="*/ 116 h 598"/>
                <a:gd name="T62" fmla="*/ 351 w 504"/>
                <a:gd name="T63" fmla="*/ 42 h 598"/>
                <a:gd name="T64" fmla="*/ 350 w 504"/>
                <a:gd name="T65" fmla="*/ 29 h 598"/>
                <a:gd name="T66" fmla="*/ 351 w 504"/>
                <a:gd name="T67" fmla="*/ 4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4" h="598">
                  <a:moveTo>
                    <a:pt x="476" y="47"/>
                  </a:moveTo>
                  <a:cubicBezTo>
                    <a:pt x="457" y="19"/>
                    <a:pt x="410" y="0"/>
                    <a:pt x="339" y="12"/>
                  </a:cubicBezTo>
                  <a:cubicBezTo>
                    <a:pt x="282" y="21"/>
                    <a:pt x="234" y="64"/>
                    <a:pt x="221" y="79"/>
                  </a:cubicBezTo>
                  <a:cubicBezTo>
                    <a:pt x="209" y="94"/>
                    <a:pt x="200" y="109"/>
                    <a:pt x="200" y="109"/>
                  </a:cubicBezTo>
                  <a:cubicBezTo>
                    <a:pt x="200" y="109"/>
                    <a:pt x="198" y="101"/>
                    <a:pt x="210" y="83"/>
                  </a:cubicBezTo>
                  <a:cubicBezTo>
                    <a:pt x="150" y="80"/>
                    <a:pt x="87" y="105"/>
                    <a:pt x="64" y="155"/>
                  </a:cubicBezTo>
                  <a:cubicBezTo>
                    <a:pt x="41" y="205"/>
                    <a:pt x="53" y="256"/>
                    <a:pt x="103" y="319"/>
                  </a:cubicBezTo>
                  <a:cubicBezTo>
                    <a:pt x="135" y="359"/>
                    <a:pt x="148" y="368"/>
                    <a:pt x="167" y="415"/>
                  </a:cubicBezTo>
                  <a:cubicBezTo>
                    <a:pt x="177" y="438"/>
                    <a:pt x="187" y="427"/>
                    <a:pt x="216" y="441"/>
                  </a:cubicBezTo>
                  <a:cubicBezTo>
                    <a:pt x="185" y="435"/>
                    <a:pt x="176" y="436"/>
                    <a:pt x="174" y="452"/>
                  </a:cubicBezTo>
                  <a:cubicBezTo>
                    <a:pt x="174" y="455"/>
                    <a:pt x="175" y="463"/>
                    <a:pt x="177" y="465"/>
                  </a:cubicBezTo>
                  <a:cubicBezTo>
                    <a:pt x="182" y="476"/>
                    <a:pt x="193" y="475"/>
                    <a:pt x="213" y="499"/>
                  </a:cubicBezTo>
                  <a:cubicBezTo>
                    <a:pt x="187" y="479"/>
                    <a:pt x="175" y="472"/>
                    <a:pt x="166" y="480"/>
                  </a:cubicBezTo>
                  <a:cubicBezTo>
                    <a:pt x="163" y="482"/>
                    <a:pt x="159" y="486"/>
                    <a:pt x="158" y="489"/>
                  </a:cubicBezTo>
                  <a:cubicBezTo>
                    <a:pt x="153" y="500"/>
                    <a:pt x="156" y="518"/>
                    <a:pt x="162" y="542"/>
                  </a:cubicBezTo>
                  <a:cubicBezTo>
                    <a:pt x="152" y="523"/>
                    <a:pt x="152" y="494"/>
                    <a:pt x="138" y="491"/>
                  </a:cubicBezTo>
                  <a:cubicBezTo>
                    <a:pt x="134" y="490"/>
                    <a:pt x="129" y="490"/>
                    <a:pt x="126" y="491"/>
                  </a:cubicBezTo>
                  <a:cubicBezTo>
                    <a:pt x="117" y="494"/>
                    <a:pt x="112" y="506"/>
                    <a:pt x="106" y="528"/>
                  </a:cubicBezTo>
                  <a:cubicBezTo>
                    <a:pt x="105" y="503"/>
                    <a:pt x="122" y="491"/>
                    <a:pt x="111" y="477"/>
                  </a:cubicBezTo>
                  <a:cubicBezTo>
                    <a:pt x="109" y="474"/>
                    <a:pt x="105" y="471"/>
                    <a:pt x="102" y="471"/>
                  </a:cubicBezTo>
                  <a:cubicBezTo>
                    <a:pt x="92" y="470"/>
                    <a:pt x="80" y="482"/>
                    <a:pt x="75" y="492"/>
                  </a:cubicBezTo>
                  <a:cubicBezTo>
                    <a:pt x="79" y="473"/>
                    <a:pt x="102" y="464"/>
                    <a:pt x="97" y="450"/>
                  </a:cubicBezTo>
                  <a:cubicBezTo>
                    <a:pt x="86" y="419"/>
                    <a:pt x="94" y="412"/>
                    <a:pt x="85" y="409"/>
                  </a:cubicBezTo>
                  <a:cubicBezTo>
                    <a:pt x="76" y="406"/>
                    <a:pt x="71" y="431"/>
                    <a:pt x="49" y="438"/>
                  </a:cubicBezTo>
                  <a:cubicBezTo>
                    <a:pt x="28" y="445"/>
                    <a:pt x="15" y="426"/>
                    <a:pt x="6" y="437"/>
                  </a:cubicBezTo>
                  <a:cubicBezTo>
                    <a:pt x="0" y="446"/>
                    <a:pt x="20" y="456"/>
                    <a:pt x="39" y="488"/>
                  </a:cubicBezTo>
                  <a:cubicBezTo>
                    <a:pt x="63" y="527"/>
                    <a:pt x="113" y="598"/>
                    <a:pt x="183" y="579"/>
                  </a:cubicBezTo>
                  <a:cubicBezTo>
                    <a:pt x="236" y="565"/>
                    <a:pt x="273" y="509"/>
                    <a:pt x="267" y="397"/>
                  </a:cubicBezTo>
                  <a:cubicBezTo>
                    <a:pt x="299" y="389"/>
                    <a:pt x="316" y="374"/>
                    <a:pt x="320" y="361"/>
                  </a:cubicBezTo>
                  <a:cubicBezTo>
                    <a:pt x="293" y="324"/>
                    <a:pt x="296" y="281"/>
                    <a:pt x="269" y="258"/>
                  </a:cubicBezTo>
                  <a:cubicBezTo>
                    <a:pt x="302" y="273"/>
                    <a:pt x="294" y="307"/>
                    <a:pt x="328" y="354"/>
                  </a:cubicBezTo>
                  <a:cubicBezTo>
                    <a:pt x="340" y="371"/>
                    <a:pt x="352" y="377"/>
                    <a:pt x="367" y="374"/>
                  </a:cubicBezTo>
                  <a:cubicBezTo>
                    <a:pt x="394" y="369"/>
                    <a:pt x="402" y="318"/>
                    <a:pt x="406" y="291"/>
                  </a:cubicBezTo>
                  <a:cubicBezTo>
                    <a:pt x="411" y="265"/>
                    <a:pt x="415" y="233"/>
                    <a:pt x="460" y="180"/>
                  </a:cubicBezTo>
                  <a:cubicBezTo>
                    <a:pt x="504" y="128"/>
                    <a:pt x="495" y="74"/>
                    <a:pt x="476" y="47"/>
                  </a:cubicBezTo>
                  <a:close/>
                  <a:moveTo>
                    <a:pt x="123" y="264"/>
                  </a:moveTo>
                  <a:cubicBezTo>
                    <a:pt x="119" y="248"/>
                    <a:pt x="125" y="222"/>
                    <a:pt x="142" y="206"/>
                  </a:cubicBezTo>
                  <a:cubicBezTo>
                    <a:pt x="161" y="187"/>
                    <a:pt x="182" y="187"/>
                    <a:pt x="180" y="196"/>
                  </a:cubicBezTo>
                  <a:cubicBezTo>
                    <a:pt x="179" y="205"/>
                    <a:pt x="167" y="202"/>
                    <a:pt x="150" y="216"/>
                  </a:cubicBezTo>
                  <a:cubicBezTo>
                    <a:pt x="133" y="231"/>
                    <a:pt x="126" y="244"/>
                    <a:pt x="123" y="264"/>
                  </a:cubicBezTo>
                  <a:close/>
                  <a:moveTo>
                    <a:pt x="172" y="273"/>
                  </a:moveTo>
                  <a:cubicBezTo>
                    <a:pt x="179" y="263"/>
                    <a:pt x="175" y="264"/>
                    <a:pt x="175" y="264"/>
                  </a:cubicBezTo>
                  <a:cubicBezTo>
                    <a:pt x="175" y="264"/>
                    <a:pt x="169" y="269"/>
                    <a:pt x="160" y="267"/>
                  </a:cubicBezTo>
                  <a:cubicBezTo>
                    <a:pt x="164" y="266"/>
                    <a:pt x="168" y="262"/>
                    <a:pt x="168" y="257"/>
                  </a:cubicBezTo>
                  <a:cubicBezTo>
                    <a:pt x="168" y="252"/>
                    <a:pt x="165" y="247"/>
                    <a:pt x="158" y="247"/>
                  </a:cubicBezTo>
                  <a:cubicBezTo>
                    <a:pt x="153" y="248"/>
                    <a:pt x="149" y="253"/>
                    <a:pt x="150" y="257"/>
                  </a:cubicBezTo>
                  <a:cubicBezTo>
                    <a:pt x="146" y="251"/>
                    <a:pt x="148" y="237"/>
                    <a:pt x="161" y="234"/>
                  </a:cubicBezTo>
                  <a:cubicBezTo>
                    <a:pt x="186" y="228"/>
                    <a:pt x="196" y="262"/>
                    <a:pt x="172" y="273"/>
                  </a:cubicBezTo>
                  <a:close/>
                  <a:moveTo>
                    <a:pt x="314" y="250"/>
                  </a:moveTo>
                  <a:cubicBezTo>
                    <a:pt x="314" y="250"/>
                    <a:pt x="360" y="283"/>
                    <a:pt x="380" y="312"/>
                  </a:cubicBezTo>
                  <a:cubicBezTo>
                    <a:pt x="347" y="292"/>
                    <a:pt x="314" y="250"/>
                    <a:pt x="314" y="250"/>
                  </a:cubicBezTo>
                  <a:close/>
                  <a:moveTo>
                    <a:pt x="325" y="213"/>
                  </a:moveTo>
                  <a:cubicBezTo>
                    <a:pt x="325" y="213"/>
                    <a:pt x="376" y="233"/>
                    <a:pt x="396" y="263"/>
                  </a:cubicBezTo>
                  <a:cubicBezTo>
                    <a:pt x="367" y="246"/>
                    <a:pt x="325" y="213"/>
                    <a:pt x="325" y="213"/>
                  </a:cubicBezTo>
                  <a:close/>
                  <a:moveTo>
                    <a:pt x="330" y="176"/>
                  </a:moveTo>
                  <a:cubicBezTo>
                    <a:pt x="330" y="176"/>
                    <a:pt x="381" y="178"/>
                    <a:pt x="417" y="213"/>
                  </a:cubicBezTo>
                  <a:cubicBezTo>
                    <a:pt x="372" y="193"/>
                    <a:pt x="330" y="176"/>
                    <a:pt x="330" y="176"/>
                  </a:cubicBezTo>
                  <a:close/>
                  <a:moveTo>
                    <a:pt x="328" y="134"/>
                  </a:moveTo>
                  <a:cubicBezTo>
                    <a:pt x="328" y="134"/>
                    <a:pt x="403" y="126"/>
                    <a:pt x="446" y="169"/>
                  </a:cubicBezTo>
                  <a:cubicBezTo>
                    <a:pt x="394" y="143"/>
                    <a:pt x="328" y="134"/>
                    <a:pt x="328" y="134"/>
                  </a:cubicBezTo>
                  <a:close/>
                  <a:moveTo>
                    <a:pt x="314" y="94"/>
                  </a:moveTo>
                  <a:cubicBezTo>
                    <a:pt x="314" y="94"/>
                    <a:pt x="397" y="66"/>
                    <a:pt x="469" y="116"/>
                  </a:cubicBezTo>
                  <a:cubicBezTo>
                    <a:pt x="390" y="84"/>
                    <a:pt x="314" y="94"/>
                    <a:pt x="314" y="94"/>
                  </a:cubicBezTo>
                  <a:close/>
                  <a:moveTo>
                    <a:pt x="351" y="42"/>
                  </a:moveTo>
                  <a:cubicBezTo>
                    <a:pt x="305" y="49"/>
                    <a:pt x="228" y="107"/>
                    <a:pt x="210" y="140"/>
                  </a:cubicBezTo>
                  <a:cubicBezTo>
                    <a:pt x="234" y="90"/>
                    <a:pt x="304" y="37"/>
                    <a:pt x="350" y="29"/>
                  </a:cubicBezTo>
                  <a:cubicBezTo>
                    <a:pt x="402" y="21"/>
                    <a:pt x="440" y="33"/>
                    <a:pt x="460" y="53"/>
                  </a:cubicBezTo>
                  <a:cubicBezTo>
                    <a:pt x="440" y="37"/>
                    <a:pt x="404" y="33"/>
                    <a:pt x="351" y="42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1153825" y="1940659"/>
            <a:ext cx="1157469" cy="1299927"/>
          </a:xfrm>
          <a:custGeom>
            <a:avLst/>
            <a:gdLst>
              <a:gd name="T0" fmla="*/ 51 w 569"/>
              <a:gd name="T1" fmla="*/ 255 h 638"/>
              <a:gd name="T2" fmla="*/ 101 w 569"/>
              <a:gd name="T3" fmla="*/ 211 h 638"/>
              <a:gd name="T4" fmla="*/ 153 w 569"/>
              <a:gd name="T5" fmla="*/ 185 h 638"/>
              <a:gd name="T6" fmla="*/ 198 w 569"/>
              <a:gd name="T7" fmla="*/ 162 h 638"/>
              <a:gd name="T8" fmla="*/ 294 w 569"/>
              <a:gd name="T9" fmla="*/ 199 h 638"/>
              <a:gd name="T10" fmla="*/ 503 w 569"/>
              <a:gd name="T11" fmla="*/ 17 h 638"/>
              <a:gd name="T12" fmla="*/ 395 w 569"/>
              <a:gd name="T13" fmla="*/ 171 h 638"/>
              <a:gd name="T14" fmla="*/ 412 w 569"/>
              <a:gd name="T15" fmla="*/ 172 h 638"/>
              <a:gd name="T16" fmla="*/ 557 w 569"/>
              <a:gd name="T17" fmla="*/ 129 h 638"/>
              <a:gd name="T18" fmla="*/ 457 w 569"/>
              <a:gd name="T19" fmla="*/ 99 h 638"/>
              <a:gd name="T20" fmla="*/ 500 w 569"/>
              <a:gd name="T21" fmla="*/ 164 h 638"/>
              <a:gd name="T22" fmla="*/ 366 w 569"/>
              <a:gd name="T23" fmla="*/ 199 h 638"/>
              <a:gd name="T24" fmla="*/ 435 w 569"/>
              <a:gd name="T25" fmla="*/ 273 h 638"/>
              <a:gd name="T26" fmla="*/ 454 w 569"/>
              <a:gd name="T27" fmla="*/ 468 h 638"/>
              <a:gd name="T28" fmla="*/ 458 w 569"/>
              <a:gd name="T29" fmla="*/ 485 h 638"/>
              <a:gd name="T30" fmla="*/ 435 w 569"/>
              <a:gd name="T31" fmla="*/ 602 h 638"/>
              <a:gd name="T32" fmla="*/ 424 w 569"/>
              <a:gd name="T33" fmla="*/ 576 h 638"/>
              <a:gd name="T34" fmla="*/ 403 w 569"/>
              <a:gd name="T35" fmla="*/ 580 h 638"/>
              <a:gd name="T36" fmla="*/ 371 w 569"/>
              <a:gd name="T37" fmla="*/ 603 h 638"/>
              <a:gd name="T38" fmla="*/ 362 w 569"/>
              <a:gd name="T39" fmla="*/ 604 h 638"/>
              <a:gd name="T40" fmla="*/ 299 w 569"/>
              <a:gd name="T41" fmla="*/ 568 h 638"/>
              <a:gd name="T42" fmla="*/ 215 w 569"/>
              <a:gd name="T43" fmla="*/ 316 h 638"/>
              <a:gd name="T44" fmla="*/ 145 w 569"/>
              <a:gd name="T45" fmla="*/ 492 h 638"/>
              <a:gd name="T46" fmla="*/ 253 w 569"/>
              <a:gd name="T47" fmla="*/ 188 h 638"/>
              <a:gd name="T48" fmla="*/ 47 w 569"/>
              <a:gd name="T49" fmla="*/ 315 h 638"/>
              <a:gd name="T50" fmla="*/ 79 w 569"/>
              <a:gd name="T51" fmla="*/ 267 h 638"/>
              <a:gd name="T52" fmla="*/ 376 w 569"/>
              <a:gd name="T53" fmla="*/ 91 h 638"/>
              <a:gd name="T54" fmla="*/ 365 w 569"/>
              <a:gd name="T55" fmla="*/ 86 h 638"/>
              <a:gd name="T56" fmla="*/ 432 w 569"/>
              <a:gd name="T57" fmla="*/ 355 h 638"/>
              <a:gd name="T58" fmla="*/ 335 w 569"/>
              <a:gd name="T59" fmla="*/ 295 h 638"/>
              <a:gd name="T60" fmla="*/ 432 w 569"/>
              <a:gd name="T61" fmla="*/ 355 h 638"/>
              <a:gd name="T62" fmla="*/ 381 w 569"/>
              <a:gd name="T63" fmla="*/ 314 h 638"/>
              <a:gd name="T64" fmla="*/ 378 w 569"/>
              <a:gd name="T65" fmla="*/ 344 h 638"/>
              <a:gd name="T66" fmla="*/ 380 w 569"/>
              <a:gd name="T67" fmla="*/ 339 h 638"/>
              <a:gd name="T68" fmla="*/ 385 w 569"/>
              <a:gd name="T69" fmla="*/ 325 h 638"/>
              <a:gd name="T70" fmla="*/ 390 w 569"/>
              <a:gd name="T71" fmla="*/ 354 h 638"/>
              <a:gd name="T72" fmla="*/ 390 w 569"/>
              <a:gd name="T73" fmla="*/ 35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9" h="638">
                <a:moveTo>
                  <a:pt x="79" y="267"/>
                </a:moveTo>
                <a:cubicBezTo>
                  <a:pt x="71" y="266"/>
                  <a:pt x="61" y="263"/>
                  <a:pt x="51" y="255"/>
                </a:cubicBezTo>
                <a:cubicBezTo>
                  <a:pt x="87" y="255"/>
                  <a:pt x="94" y="229"/>
                  <a:pt x="131" y="228"/>
                </a:cubicBezTo>
                <a:cubicBezTo>
                  <a:pt x="125" y="228"/>
                  <a:pt x="109" y="224"/>
                  <a:pt x="101" y="211"/>
                </a:cubicBezTo>
                <a:cubicBezTo>
                  <a:pt x="140" y="224"/>
                  <a:pt x="141" y="200"/>
                  <a:pt x="182" y="197"/>
                </a:cubicBezTo>
                <a:cubicBezTo>
                  <a:pt x="177" y="196"/>
                  <a:pt x="162" y="194"/>
                  <a:pt x="153" y="185"/>
                </a:cubicBezTo>
                <a:cubicBezTo>
                  <a:pt x="178" y="193"/>
                  <a:pt x="199" y="174"/>
                  <a:pt x="227" y="174"/>
                </a:cubicBezTo>
                <a:cubicBezTo>
                  <a:pt x="219" y="173"/>
                  <a:pt x="206" y="171"/>
                  <a:pt x="198" y="162"/>
                </a:cubicBezTo>
                <a:cubicBezTo>
                  <a:pt x="234" y="168"/>
                  <a:pt x="258" y="150"/>
                  <a:pt x="298" y="164"/>
                </a:cubicBezTo>
                <a:cubicBezTo>
                  <a:pt x="295" y="171"/>
                  <a:pt x="293" y="190"/>
                  <a:pt x="294" y="199"/>
                </a:cubicBezTo>
                <a:cubicBezTo>
                  <a:pt x="304" y="156"/>
                  <a:pt x="323" y="100"/>
                  <a:pt x="352" y="73"/>
                </a:cubicBezTo>
                <a:cubicBezTo>
                  <a:pt x="396" y="32"/>
                  <a:pt x="486" y="0"/>
                  <a:pt x="503" y="17"/>
                </a:cubicBezTo>
                <a:cubicBezTo>
                  <a:pt x="518" y="31"/>
                  <a:pt x="471" y="53"/>
                  <a:pt x="451" y="93"/>
                </a:cubicBezTo>
                <a:cubicBezTo>
                  <a:pt x="431" y="132"/>
                  <a:pt x="427" y="161"/>
                  <a:pt x="395" y="171"/>
                </a:cubicBezTo>
                <a:cubicBezTo>
                  <a:pt x="379" y="175"/>
                  <a:pt x="359" y="185"/>
                  <a:pt x="346" y="221"/>
                </a:cubicBezTo>
                <a:cubicBezTo>
                  <a:pt x="374" y="174"/>
                  <a:pt x="394" y="182"/>
                  <a:pt x="412" y="172"/>
                </a:cubicBezTo>
                <a:cubicBezTo>
                  <a:pt x="427" y="164"/>
                  <a:pt x="437" y="144"/>
                  <a:pt x="445" y="126"/>
                </a:cubicBezTo>
                <a:cubicBezTo>
                  <a:pt x="481" y="114"/>
                  <a:pt x="523" y="117"/>
                  <a:pt x="557" y="129"/>
                </a:cubicBezTo>
                <a:cubicBezTo>
                  <a:pt x="529" y="114"/>
                  <a:pt x="494" y="106"/>
                  <a:pt x="450" y="115"/>
                </a:cubicBezTo>
                <a:cubicBezTo>
                  <a:pt x="452" y="109"/>
                  <a:pt x="455" y="104"/>
                  <a:pt x="457" y="99"/>
                </a:cubicBezTo>
                <a:cubicBezTo>
                  <a:pt x="520" y="92"/>
                  <a:pt x="563" y="110"/>
                  <a:pt x="566" y="124"/>
                </a:cubicBezTo>
                <a:cubicBezTo>
                  <a:pt x="569" y="138"/>
                  <a:pt x="547" y="128"/>
                  <a:pt x="500" y="164"/>
                </a:cubicBezTo>
                <a:cubicBezTo>
                  <a:pt x="467" y="189"/>
                  <a:pt x="428" y="189"/>
                  <a:pt x="397" y="206"/>
                </a:cubicBezTo>
                <a:cubicBezTo>
                  <a:pt x="397" y="206"/>
                  <a:pt x="380" y="196"/>
                  <a:pt x="366" y="199"/>
                </a:cubicBezTo>
                <a:cubicBezTo>
                  <a:pt x="378" y="205"/>
                  <a:pt x="383" y="207"/>
                  <a:pt x="397" y="218"/>
                </a:cubicBezTo>
                <a:cubicBezTo>
                  <a:pt x="410" y="229"/>
                  <a:pt x="426" y="251"/>
                  <a:pt x="435" y="273"/>
                </a:cubicBezTo>
                <a:cubicBezTo>
                  <a:pt x="446" y="298"/>
                  <a:pt x="451" y="326"/>
                  <a:pt x="448" y="352"/>
                </a:cubicBezTo>
                <a:cubicBezTo>
                  <a:pt x="443" y="394"/>
                  <a:pt x="448" y="438"/>
                  <a:pt x="454" y="468"/>
                </a:cubicBezTo>
                <a:cubicBezTo>
                  <a:pt x="429" y="456"/>
                  <a:pt x="358" y="445"/>
                  <a:pt x="299" y="505"/>
                </a:cubicBezTo>
                <a:cubicBezTo>
                  <a:pt x="378" y="455"/>
                  <a:pt x="441" y="477"/>
                  <a:pt x="458" y="485"/>
                </a:cubicBezTo>
                <a:cubicBezTo>
                  <a:pt x="459" y="490"/>
                  <a:pt x="461" y="495"/>
                  <a:pt x="462" y="499"/>
                </a:cubicBezTo>
                <a:cubicBezTo>
                  <a:pt x="470" y="522"/>
                  <a:pt x="480" y="573"/>
                  <a:pt x="435" y="602"/>
                </a:cubicBezTo>
                <a:cubicBezTo>
                  <a:pt x="433" y="603"/>
                  <a:pt x="431" y="605"/>
                  <a:pt x="429" y="606"/>
                </a:cubicBezTo>
                <a:cubicBezTo>
                  <a:pt x="419" y="598"/>
                  <a:pt x="422" y="585"/>
                  <a:pt x="424" y="576"/>
                </a:cubicBezTo>
                <a:cubicBezTo>
                  <a:pt x="425" y="565"/>
                  <a:pt x="425" y="552"/>
                  <a:pt x="415" y="549"/>
                </a:cubicBezTo>
                <a:cubicBezTo>
                  <a:pt x="404" y="546"/>
                  <a:pt x="399" y="564"/>
                  <a:pt x="403" y="580"/>
                </a:cubicBezTo>
                <a:cubicBezTo>
                  <a:pt x="406" y="595"/>
                  <a:pt x="417" y="605"/>
                  <a:pt x="424" y="609"/>
                </a:cubicBezTo>
                <a:cubicBezTo>
                  <a:pt x="394" y="623"/>
                  <a:pt x="378" y="610"/>
                  <a:pt x="371" y="603"/>
                </a:cubicBezTo>
                <a:cubicBezTo>
                  <a:pt x="371" y="602"/>
                  <a:pt x="355" y="546"/>
                  <a:pt x="331" y="536"/>
                </a:cubicBezTo>
                <a:cubicBezTo>
                  <a:pt x="353" y="551"/>
                  <a:pt x="362" y="603"/>
                  <a:pt x="362" y="604"/>
                </a:cubicBezTo>
                <a:cubicBezTo>
                  <a:pt x="360" y="631"/>
                  <a:pt x="339" y="638"/>
                  <a:pt x="323" y="632"/>
                </a:cubicBezTo>
                <a:cubicBezTo>
                  <a:pt x="299" y="622"/>
                  <a:pt x="308" y="587"/>
                  <a:pt x="299" y="568"/>
                </a:cubicBezTo>
                <a:cubicBezTo>
                  <a:pt x="261" y="541"/>
                  <a:pt x="246" y="495"/>
                  <a:pt x="246" y="495"/>
                </a:cubicBezTo>
                <a:cubicBezTo>
                  <a:pt x="144" y="425"/>
                  <a:pt x="215" y="316"/>
                  <a:pt x="215" y="316"/>
                </a:cubicBezTo>
                <a:cubicBezTo>
                  <a:pt x="192" y="337"/>
                  <a:pt x="166" y="401"/>
                  <a:pt x="188" y="455"/>
                </a:cubicBezTo>
                <a:cubicBezTo>
                  <a:pt x="163" y="470"/>
                  <a:pt x="145" y="492"/>
                  <a:pt x="145" y="492"/>
                </a:cubicBezTo>
                <a:cubicBezTo>
                  <a:pt x="145" y="492"/>
                  <a:pt x="36" y="439"/>
                  <a:pt x="55" y="322"/>
                </a:cubicBezTo>
                <a:cubicBezTo>
                  <a:pt x="146" y="273"/>
                  <a:pt x="203" y="203"/>
                  <a:pt x="253" y="188"/>
                </a:cubicBezTo>
                <a:cubicBezTo>
                  <a:pt x="263" y="185"/>
                  <a:pt x="272" y="183"/>
                  <a:pt x="281" y="181"/>
                </a:cubicBezTo>
                <a:cubicBezTo>
                  <a:pt x="202" y="183"/>
                  <a:pt x="136" y="273"/>
                  <a:pt x="47" y="315"/>
                </a:cubicBezTo>
                <a:cubicBezTo>
                  <a:pt x="22" y="318"/>
                  <a:pt x="5" y="307"/>
                  <a:pt x="0" y="299"/>
                </a:cubicBezTo>
                <a:cubicBezTo>
                  <a:pt x="37" y="301"/>
                  <a:pt x="38" y="273"/>
                  <a:pt x="79" y="267"/>
                </a:cubicBezTo>
                <a:close/>
                <a:moveTo>
                  <a:pt x="310" y="219"/>
                </a:moveTo>
                <a:cubicBezTo>
                  <a:pt x="310" y="219"/>
                  <a:pt x="325" y="138"/>
                  <a:pt x="376" y="91"/>
                </a:cubicBezTo>
                <a:cubicBezTo>
                  <a:pt x="401" y="67"/>
                  <a:pt x="455" y="26"/>
                  <a:pt x="495" y="24"/>
                </a:cubicBezTo>
                <a:cubicBezTo>
                  <a:pt x="463" y="16"/>
                  <a:pt x="408" y="44"/>
                  <a:pt x="365" y="86"/>
                </a:cubicBezTo>
                <a:cubicBezTo>
                  <a:pt x="311" y="139"/>
                  <a:pt x="310" y="219"/>
                  <a:pt x="310" y="219"/>
                </a:cubicBezTo>
                <a:close/>
                <a:moveTo>
                  <a:pt x="432" y="355"/>
                </a:moveTo>
                <a:cubicBezTo>
                  <a:pt x="411" y="333"/>
                  <a:pt x="415" y="313"/>
                  <a:pt x="392" y="299"/>
                </a:cubicBezTo>
                <a:cubicBezTo>
                  <a:pt x="369" y="285"/>
                  <a:pt x="348" y="296"/>
                  <a:pt x="335" y="295"/>
                </a:cubicBezTo>
                <a:cubicBezTo>
                  <a:pt x="345" y="302"/>
                  <a:pt x="367" y="296"/>
                  <a:pt x="388" y="311"/>
                </a:cubicBezTo>
                <a:cubicBezTo>
                  <a:pt x="405" y="322"/>
                  <a:pt x="410" y="342"/>
                  <a:pt x="432" y="355"/>
                </a:cubicBezTo>
                <a:close/>
                <a:moveTo>
                  <a:pt x="391" y="336"/>
                </a:moveTo>
                <a:cubicBezTo>
                  <a:pt x="399" y="324"/>
                  <a:pt x="389" y="315"/>
                  <a:pt x="381" y="314"/>
                </a:cubicBezTo>
                <a:cubicBezTo>
                  <a:pt x="372" y="313"/>
                  <a:pt x="367" y="318"/>
                  <a:pt x="365" y="325"/>
                </a:cubicBezTo>
                <a:cubicBezTo>
                  <a:pt x="362" y="337"/>
                  <a:pt x="372" y="344"/>
                  <a:pt x="378" y="344"/>
                </a:cubicBezTo>
                <a:cubicBezTo>
                  <a:pt x="374" y="343"/>
                  <a:pt x="373" y="339"/>
                  <a:pt x="374" y="337"/>
                </a:cubicBezTo>
                <a:cubicBezTo>
                  <a:pt x="375" y="339"/>
                  <a:pt x="377" y="339"/>
                  <a:pt x="380" y="339"/>
                </a:cubicBezTo>
                <a:cubicBezTo>
                  <a:pt x="379" y="338"/>
                  <a:pt x="377" y="336"/>
                  <a:pt x="377" y="333"/>
                </a:cubicBezTo>
                <a:cubicBezTo>
                  <a:pt x="377" y="328"/>
                  <a:pt x="380" y="325"/>
                  <a:pt x="385" y="325"/>
                </a:cubicBezTo>
                <a:cubicBezTo>
                  <a:pt x="388" y="325"/>
                  <a:pt x="394" y="328"/>
                  <a:pt x="391" y="336"/>
                </a:cubicBezTo>
                <a:close/>
                <a:moveTo>
                  <a:pt x="390" y="354"/>
                </a:moveTo>
                <a:cubicBezTo>
                  <a:pt x="356" y="354"/>
                  <a:pt x="347" y="332"/>
                  <a:pt x="345" y="319"/>
                </a:cubicBezTo>
                <a:cubicBezTo>
                  <a:pt x="338" y="331"/>
                  <a:pt x="348" y="361"/>
                  <a:pt x="390" y="354"/>
                </a:cubicBezTo>
                <a:close/>
              </a:path>
            </a:pathLst>
          </a:custGeom>
          <a:solidFill>
            <a:srgbClr val="254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8" name="Group 327"/>
          <p:cNvGrpSpPr/>
          <p:nvPr/>
        </p:nvGrpSpPr>
        <p:grpSpPr>
          <a:xfrm>
            <a:off x="4272158" y="4039677"/>
            <a:ext cx="1458849" cy="504517"/>
            <a:chOff x="-2046288" y="2214563"/>
            <a:chExt cx="7027863" cy="2430462"/>
          </a:xfrm>
        </p:grpSpPr>
        <p:sp>
          <p:nvSpPr>
            <p:cNvPr id="329" name="Freeform 850"/>
            <p:cNvSpPr>
              <a:spLocks noEditPoints="1"/>
            </p:cNvSpPr>
            <p:nvPr/>
          </p:nvSpPr>
          <p:spPr bwMode="auto">
            <a:xfrm>
              <a:off x="-2046288" y="2779713"/>
              <a:ext cx="7027863" cy="1489075"/>
            </a:xfrm>
            <a:custGeom>
              <a:avLst/>
              <a:gdLst>
                <a:gd name="T0" fmla="*/ 1861 w 1874"/>
                <a:gd name="T1" fmla="*/ 146 h 397"/>
                <a:gd name="T2" fmla="*/ 1798 w 1874"/>
                <a:gd name="T3" fmla="*/ 82 h 397"/>
                <a:gd name="T4" fmla="*/ 1779 w 1874"/>
                <a:gd name="T5" fmla="*/ 0 h 397"/>
                <a:gd name="T6" fmla="*/ 1430 w 1874"/>
                <a:gd name="T7" fmla="*/ 17 h 397"/>
                <a:gd name="T8" fmla="*/ 757 w 1874"/>
                <a:gd name="T9" fmla="*/ 44 h 397"/>
                <a:gd name="T10" fmla="*/ 278 w 1874"/>
                <a:gd name="T11" fmla="*/ 66 h 397"/>
                <a:gd name="T12" fmla="*/ 194 w 1874"/>
                <a:gd name="T13" fmla="*/ 86 h 397"/>
                <a:gd name="T14" fmla="*/ 13 w 1874"/>
                <a:gd name="T15" fmla="*/ 215 h 397"/>
                <a:gd name="T16" fmla="*/ 6 w 1874"/>
                <a:gd name="T17" fmla="*/ 235 h 397"/>
                <a:gd name="T18" fmla="*/ 31 w 1874"/>
                <a:gd name="T19" fmla="*/ 351 h 397"/>
                <a:gd name="T20" fmla="*/ 123 w 1874"/>
                <a:gd name="T21" fmla="*/ 395 h 397"/>
                <a:gd name="T22" fmla="*/ 1444 w 1874"/>
                <a:gd name="T23" fmla="*/ 395 h 397"/>
                <a:gd name="T24" fmla="*/ 1793 w 1874"/>
                <a:gd name="T25" fmla="*/ 325 h 397"/>
                <a:gd name="T26" fmla="*/ 1815 w 1874"/>
                <a:gd name="T27" fmla="*/ 327 h 397"/>
                <a:gd name="T28" fmla="*/ 1852 w 1874"/>
                <a:gd name="T29" fmla="*/ 301 h 397"/>
                <a:gd name="T30" fmla="*/ 1874 w 1874"/>
                <a:gd name="T31" fmla="*/ 267 h 397"/>
                <a:gd name="T32" fmla="*/ 1874 w 1874"/>
                <a:gd name="T33" fmla="*/ 179 h 397"/>
                <a:gd name="T34" fmla="*/ 1861 w 1874"/>
                <a:gd name="T35" fmla="*/ 146 h 397"/>
                <a:gd name="T36" fmla="*/ 525 w 1874"/>
                <a:gd name="T37" fmla="*/ 395 h 397"/>
                <a:gd name="T38" fmla="*/ 137 w 1874"/>
                <a:gd name="T39" fmla="*/ 395 h 397"/>
                <a:gd name="T40" fmla="*/ 331 w 1874"/>
                <a:gd name="T41" fmla="*/ 130 h 397"/>
                <a:gd name="T42" fmla="*/ 525 w 1874"/>
                <a:gd name="T43" fmla="*/ 39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4" h="397">
                  <a:moveTo>
                    <a:pt x="1861" y="146"/>
                  </a:moveTo>
                  <a:cubicBezTo>
                    <a:pt x="1798" y="82"/>
                    <a:pt x="1798" y="82"/>
                    <a:pt x="1798" y="82"/>
                  </a:cubicBezTo>
                  <a:cubicBezTo>
                    <a:pt x="1798" y="50"/>
                    <a:pt x="1779" y="0"/>
                    <a:pt x="1779" y="0"/>
                  </a:cubicBezTo>
                  <a:cubicBezTo>
                    <a:pt x="1430" y="17"/>
                    <a:pt x="1430" y="17"/>
                    <a:pt x="1430" y="17"/>
                  </a:cubicBezTo>
                  <a:cubicBezTo>
                    <a:pt x="1430" y="17"/>
                    <a:pt x="828" y="41"/>
                    <a:pt x="757" y="44"/>
                  </a:cubicBezTo>
                  <a:cubicBezTo>
                    <a:pt x="686" y="48"/>
                    <a:pt x="320" y="66"/>
                    <a:pt x="278" y="66"/>
                  </a:cubicBezTo>
                  <a:cubicBezTo>
                    <a:pt x="236" y="66"/>
                    <a:pt x="194" y="86"/>
                    <a:pt x="194" y="86"/>
                  </a:cubicBezTo>
                  <a:cubicBezTo>
                    <a:pt x="194" y="86"/>
                    <a:pt x="25" y="203"/>
                    <a:pt x="13" y="215"/>
                  </a:cubicBezTo>
                  <a:cubicBezTo>
                    <a:pt x="0" y="227"/>
                    <a:pt x="6" y="235"/>
                    <a:pt x="6" y="235"/>
                  </a:cubicBezTo>
                  <a:cubicBezTo>
                    <a:pt x="28" y="235"/>
                    <a:pt x="29" y="305"/>
                    <a:pt x="31" y="351"/>
                  </a:cubicBezTo>
                  <a:cubicBezTo>
                    <a:pt x="34" y="397"/>
                    <a:pt x="123" y="395"/>
                    <a:pt x="123" y="395"/>
                  </a:cubicBezTo>
                  <a:cubicBezTo>
                    <a:pt x="1444" y="395"/>
                    <a:pt x="1444" y="395"/>
                    <a:pt x="1444" y="395"/>
                  </a:cubicBezTo>
                  <a:cubicBezTo>
                    <a:pt x="1793" y="325"/>
                    <a:pt x="1793" y="325"/>
                    <a:pt x="1793" y="325"/>
                  </a:cubicBezTo>
                  <a:cubicBezTo>
                    <a:pt x="1815" y="327"/>
                    <a:pt x="1815" y="327"/>
                    <a:pt x="1815" y="327"/>
                  </a:cubicBezTo>
                  <a:cubicBezTo>
                    <a:pt x="1815" y="327"/>
                    <a:pt x="1839" y="312"/>
                    <a:pt x="1852" y="301"/>
                  </a:cubicBezTo>
                  <a:cubicBezTo>
                    <a:pt x="1866" y="289"/>
                    <a:pt x="1874" y="267"/>
                    <a:pt x="1874" y="267"/>
                  </a:cubicBezTo>
                  <a:cubicBezTo>
                    <a:pt x="1874" y="267"/>
                    <a:pt x="1874" y="202"/>
                    <a:pt x="1874" y="179"/>
                  </a:cubicBezTo>
                  <a:cubicBezTo>
                    <a:pt x="1874" y="156"/>
                    <a:pt x="1861" y="146"/>
                    <a:pt x="1861" y="146"/>
                  </a:cubicBezTo>
                  <a:close/>
                  <a:moveTo>
                    <a:pt x="525" y="395"/>
                  </a:moveTo>
                  <a:cubicBezTo>
                    <a:pt x="137" y="395"/>
                    <a:pt x="137" y="395"/>
                    <a:pt x="137" y="395"/>
                  </a:cubicBezTo>
                  <a:cubicBezTo>
                    <a:pt x="137" y="395"/>
                    <a:pt x="127" y="131"/>
                    <a:pt x="331" y="130"/>
                  </a:cubicBezTo>
                  <a:cubicBezTo>
                    <a:pt x="535" y="131"/>
                    <a:pt x="525" y="395"/>
                    <a:pt x="525" y="39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851"/>
            <p:cNvSpPr>
              <a:spLocks/>
            </p:cNvSpPr>
            <p:nvPr/>
          </p:nvSpPr>
          <p:spPr bwMode="auto">
            <a:xfrm>
              <a:off x="-1570038" y="3268663"/>
              <a:ext cx="1530350" cy="993775"/>
            </a:xfrm>
            <a:custGeom>
              <a:avLst/>
              <a:gdLst>
                <a:gd name="T0" fmla="*/ 398 w 408"/>
                <a:gd name="T1" fmla="*/ 265 h 265"/>
                <a:gd name="T2" fmla="*/ 10 w 408"/>
                <a:gd name="T3" fmla="*/ 265 h 265"/>
                <a:gd name="T4" fmla="*/ 204 w 408"/>
                <a:gd name="T5" fmla="*/ 0 h 265"/>
                <a:gd name="T6" fmla="*/ 398 w 40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265">
                  <a:moveTo>
                    <a:pt x="398" y="265"/>
                  </a:moveTo>
                  <a:cubicBezTo>
                    <a:pt x="10" y="265"/>
                    <a:pt x="10" y="265"/>
                    <a:pt x="10" y="265"/>
                  </a:cubicBezTo>
                  <a:cubicBezTo>
                    <a:pt x="10" y="265"/>
                    <a:pt x="0" y="1"/>
                    <a:pt x="204" y="0"/>
                  </a:cubicBezTo>
                  <a:cubicBezTo>
                    <a:pt x="408" y="1"/>
                    <a:pt x="398" y="265"/>
                    <a:pt x="398" y="265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852"/>
            <p:cNvSpPr>
              <a:spLocks/>
            </p:cNvSpPr>
            <p:nvPr/>
          </p:nvSpPr>
          <p:spPr bwMode="auto">
            <a:xfrm>
              <a:off x="4186237" y="2779713"/>
              <a:ext cx="514350" cy="307975"/>
            </a:xfrm>
            <a:custGeom>
              <a:avLst/>
              <a:gdLst>
                <a:gd name="T0" fmla="*/ 137 w 137"/>
                <a:gd name="T1" fmla="*/ 82 h 82"/>
                <a:gd name="T2" fmla="*/ 0 w 137"/>
                <a:gd name="T3" fmla="*/ 6 h 82"/>
                <a:gd name="T4" fmla="*/ 118 w 137"/>
                <a:gd name="T5" fmla="*/ 0 h 82"/>
                <a:gd name="T6" fmla="*/ 137 w 13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82">
                  <a:moveTo>
                    <a:pt x="137" y="82"/>
                  </a:moveTo>
                  <a:cubicBezTo>
                    <a:pt x="12" y="65"/>
                    <a:pt x="0" y="6"/>
                    <a:pt x="0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37" y="49"/>
                    <a:pt x="137" y="8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53"/>
            <p:cNvSpPr>
              <a:spLocks/>
            </p:cNvSpPr>
            <p:nvPr/>
          </p:nvSpPr>
          <p:spPr bwMode="auto">
            <a:xfrm>
              <a:off x="185737" y="2292350"/>
              <a:ext cx="1274763" cy="682625"/>
            </a:xfrm>
            <a:custGeom>
              <a:avLst/>
              <a:gdLst>
                <a:gd name="T0" fmla="*/ 340 w 340"/>
                <a:gd name="T1" fmla="*/ 22 h 182"/>
                <a:gd name="T2" fmla="*/ 100 w 340"/>
                <a:gd name="T3" fmla="*/ 177 h 182"/>
                <a:gd name="T4" fmla="*/ 0 w 340"/>
                <a:gd name="T5" fmla="*/ 182 h 182"/>
                <a:gd name="T6" fmla="*/ 331 w 340"/>
                <a:gd name="T7" fmla="*/ 0 h 182"/>
                <a:gd name="T8" fmla="*/ 340 w 340"/>
                <a:gd name="T9" fmla="*/ 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82">
                  <a:moveTo>
                    <a:pt x="340" y="22"/>
                  </a:moveTo>
                  <a:cubicBezTo>
                    <a:pt x="296" y="34"/>
                    <a:pt x="135" y="152"/>
                    <a:pt x="100" y="177"/>
                  </a:cubicBezTo>
                  <a:cubicBezTo>
                    <a:pt x="72" y="179"/>
                    <a:pt x="37" y="180"/>
                    <a:pt x="0" y="182"/>
                  </a:cubicBezTo>
                  <a:cubicBezTo>
                    <a:pt x="9" y="177"/>
                    <a:pt x="297" y="1"/>
                    <a:pt x="331" y="0"/>
                  </a:cubicBezTo>
                  <a:cubicBezTo>
                    <a:pt x="331" y="0"/>
                    <a:pt x="336" y="9"/>
                    <a:pt x="340" y="22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54"/>
            <p:cNvSpPr>
              <a:spLocks/>
            </p:cNvSpPr>
            <p:nvPr/>
          </p:nvSpPr>
          <p:spPr bwMode="auto">
            <a:xfrm>
              <a:off x="560387" y="2374900"/>
              <a:ext cx="922338" cy="581025"/>
            </a:xfrm>
            <a:custGeom>
              <a:avLst/>
              <a:gdLst>
                <a:gd name="T0" fmla="*/ 245 w 246"/>
                <a:gd name="T1" fmla="*/ 32 h 155"/>
                <a:gd name="T2" fmla="*/ 169 w 246"/>
                <a:gd name="T3" fmla="*/ 72 h 155"/>
                <a:gd name="T4" fmla="*/ 169 w 246"/>
                <a:gd name="T5" fmla="*/ 72 h 155"/>
                <a:gd name="T6" fmla="*/ 169 w 246"/>
                <a:gd name="T7" fmla="*/ 72 h 155"/>
                <a:gd name="T8" fmla="*/ 164 w 246"/>
                <a:gd name="T9" fmla="*/ 75 h 155"/>
                <a:gd name="T10" fmla="*/ 161 w 246"/>
                <a:gd name="T11" fmla="*/ 77 h 155"/>
                <a:gd name="T12" fmla="*/ 91 w 246"/>
                <a:gd name="T13" fmla="*/ 121 h 155"/>
                <a:gd name="T14" fmla="*/ 87 w 246"/>
                <a:gd name="T15" fmla="*/ 124 h 155"/>
                <a:gd name="T16" fmla="*/ 63 w 246"/>
                <a:gd name="T17" fmla="*/ 152 h 155"/>
                <a:gd name="T18" fmla="*/ 0 w 246"/>
                <a:gd name="T19" fmla="*/ 155 h 155"/>
                <a:gd name="T20" fmla="*/ 240 w 246"/>
                <a:gd name="T21" fmla="*/ 0 h 155"/>
                <a:gd name="T22" fmla="*/ 245 w 246"/>
                <a:gd name="T23" fmla="*/ 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55">
                  <a:moveTo>
                    <a:pt x="245" y="32"/>
                  </a:moveTo>
                  <a:cubicBezTo>
                    <a:pt x="245" y="32"/>
                    <a:pt x="209" y="50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8" y="73"/>
                    <a:pt x="167" y="74"/>
                    <a:pt x="164" y="75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46" y="85"/>
                    <a:pt x="113" y="104"/>
                    <a:pt x="91" y="121"/>
                  </a:cubicBezTo>
                  <a:cubicBezTo>
                    <a:pt x="90" y="122"/>
                    <a:pt x="88" y="123"/>
                    <a:pt x="87" y="124"/>
                  </a:cubicBezTo>
                  <a:cubicBezTo>
                    <a:pt x="71" y="136"/>
                    <a:pt x="62" y="146"/>
                    <a:pt x="63" y="152"/>
                  </a:cubicBezTo>
                  <a:cubicBezTo>
                    <a:pt x="50" y="153"/>
                    <a:pt x="28" y="154"/>
                    <a:pt x="0" y="155"/>
                  </a:cubicBezTo>
                  <a:cubicBezTo>
                    <a:pt x="35" y="130"/>
                    <a:pt x="196" y="12"/>
                    <a:pt x="240" y="0"/>
                  </a:cubicBezTo>
                  <a:cubicBezTo>
                    <a:pt x="243" y="10"/>
                    <a:pt x="246" y="21"/>
                    <a:pt x="245" y="3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855"/>
            <p:cNvSpPr>
              <a:spLocks/>
            </p:cNvSpPr>
            <p:nvPr/>
          </p:nvSpPr>
          <p:spPr bwMode="auto">
            <a:xfrm>
              <a:off x="3249612" y="3279775"/>
              <a:ext cx="1435100" cy="982662"/>
            </a:xfrm>
            <a:custGeom>
              <a:avLst/>
              <a:gdLst>
                <a:gd name="T0" fmla="*/ 383 w 383"/>
                <a:gd name="T1" fmla="*/ 192 h 262"/>
                <a:gd name="T2" fmla="*/ 382 w 383"/>
                <a:gd name="T3" fmla="*/ 192 h 262"/>
                <a:gd name="T4" fmla="*/ 351 w 383"/>
                <a:gd name="T5" fmla="*/ 198 h 262"/>
                <a:gd name="T6" fmla="*/ 315 w 383"/>
                <a:gd name="T7" fmla="*/ 206 h 262"/>
                <a:gd name="T8" fmla="*/ 304 w 383"/>
                <a:gd name="T9" fmla="*/ 208 h 262"/>
                <a:gd name="T10" fmla="*/ 297 w 383"/>
                <a:gd name="T11" fmla="*/ 209 h 262"/>
                <a:gd name="T12" fmla="*/ 247 w 383"/>
                <a:gd name="T13" fmla="*/ 219 h 262"/>
                <a:gd name="T14" fmla="*/ 218 w 383"/>
                <a:gd name="T15" fmla="*/ 225 h 262"/>
                <a:gd name="T16" fmla="*/ 216 w 383"/>
                <a:gd name="T17" fmla="*/ 225 h 262"/>
                <a:gd name="T18" fmla="*/ 216 w 383"/>
                <a:gd name="T19" fmla="*/ 225 h 262"/>
                <a:gd name="T20" fmla="*/ 178 w 383"/>
                <a:gd name="T21" fmla="*/ 233 h 262"/>
                <a:gd name="T22" fmla="*/ 151 w 383"/>
                <a:gd name="T23" fmla="*/ 238 h 262"/>
                <a:gd name="T24" fmla="*/ 150 w 383"/>
                <a:gd name="T25" fmla="*/ 238 h 262"/>
                <a:gd name="T26" fmla="*/ 129 w 383"/>
                <a:gd name="T27" fmla="*/ 243 h 262"/>
                <a:gd name="T28" fmla="*/ 98 w 383"/>
                <a:gd name="T29" fmla="*/ 249 h 262"/>
                <a:gd name="T30" fmla="*/ 91 w 383"/>
                <a:gd name="T31" fmla="*/ 250 h 262"/>
                <a:gd name="T32" fmla="*/ 80 w 383"/>
                <a:gd name="T33" fmla="*/ 252 h 262"/>
                <a:gd name="T34" fmla="*/ 44 w 383"/>
                <a:gd name="T35" fmla="*/ 260 h 262"/>
                <a:gd name="T36" fmla="*/ 33 w 383"/>
                <a:gd name="T37" fmla="*/ 262 h 262"/>
                <a:gd name="T38" fmla="*/ 1 w 383"/>
                <a:gd name="T39" fmla="*/ 262 h 262"/>
                <a:gd name="T40" fmla="*/ 195 w 383"/>
                <a:gd name="T41" fmla="*/ 0 h 262"/>
                <a:gd name="T42" fmla="*/ 383 w 383"/>
                <a:gd name="T43" fmla="*/ 1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262">
                  <a:moveTo>
                    <a:pt x="383" y="192"/>
                  </a:moveTo>
                  <a:cubicBezTo>
                    <a:pt x="382" y="192"/>
                    <a:pt x="382" y="192"/>
                    <a:pt x="382" y="192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15" y="206"/>
                    <a:pt x="315" y="206"/>
                    <a:pt x="315" y="206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0" y="236"/>
                    <a:pt x="2" y="1"/>
                    <a:pt x="195" y="0"/>
                  </a:cubicBezTo>
                  <a:cubicBezTo>
                    <a:pt x="329" y="0"/>
                    <a:pt x="370" y="114"/>
                    <a:pt x="383" y="19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56"/>
            <p:cNvSpPr>
              <a:spLocks/>
            </p:cNvSpPr>
            <p:nvPr/>
          </p:nvSpPr>
          <p:spPr bwMode="auto">
            <a:xfrm>
              <a:off x="2832100" y="2214563"/>
              <a:ext cx="503238" cy="647700"/>
            </a:xfrm>
            <a:custGeom>
              <a:avLst/>
              <a:gdLst>
                <a:gd name="T0" fmla="*/ 317 w 317"/>
                <a:gd name="T1" fmla="*/ 397 h 408"/>
                <a:gd name="T2" fmla="*/ 308 w 317"/>
                <a:gd name="T3" fmla="*/ 397 h 408"/>
                <a:gd name="T4" fmla="*/ 293 w 317"/>
                <a:gd name="T5" fmla="*/ 397 h 408"/>
                <a:gd name="T6" fmla="*/ 284 w 317"/>
                <a:gd name="T7" fmla="*/ 399 h 408"/>
                <a:gd name="T8" fmla="*/ 272 w 317"/>
                <a:gd name="T9" fmla="*/ 399 h 408"/>
                <a:gd name="T10" fmla="*/ 142 w 317"/>
                <a:gd name="T11" fmla="*/ 404 h 408"/>
                <a:gd name="T12" fmla="*/ 71 w 317"/>
                <a:gd name="T13" fmla="*/ 406 h 408"/>
                <a:gd name="T14" fmla="*/ 43 w 317"/>
                <a:gd name="T15" fmla="*/ 408 h 408"/>
                <a:gd name="T16" fmla="*/ 31 w 317"/>
                <a:gd name="T17" fmla="*/ 408 h 408"/>
                <a:gd name="T18" fmla="*/ 0 w 317"/>
                <a:gd name="T19" fmla="*/ 0 h 408"/>
                <a:gd name="T20" fmla="*/ 225 w 317"/>
                <a:gd name="T21" fmla="*/ 28 h 408"/>
                <a:gd name="T22" fmla="*/ 317 w 317"/>
                <a:gd name="T23" fmla="*/ 39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408">
                  <a:moveTo>
                    <a:pt x="317" y="397"/>
                  </a:moveTo>
                  <a:lnTo>
                    <a:pt x="308" y="397"/>
                  </a:lnTo>
                  <a:lnTo>
                    <a:pt x="293" y="397"/>
                  </a:lnTo>
                  <a:lnTo>
                    <a:pt x="284" y="399"/>
                  </a:lnTo>
                  <a:lnTo>
                    <a:pt x="272" y="399"/>
                  </a:lnTo>
                  <a:lnTo>
                    <a:pt x="142" y="404"/>
                  </a:lnTo>
                  <a:lnTo>
                    <a:pt x="71" y="406"/>
                  </a:lnTo>
                  <a:lnTo>
                    <a:pt x="43" y="408"/>
                  </a:lnTo>
                  <a:lnTo>
                    <a:pt x="31" y="408"/>
                  </a:lnTo>
                  <a:lnTo>
                    <a:pt x="0" y="0"/>
                  </a:lnTo>
                  <a:lnTo>
                    <a:pt x="225" y="28"/>
                  </a:lnTo>
                  <a:lnTo>
                    <a:pt x="317" y="397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7"/>
            <p:cNvSpPr>
              <a:spLocks/>
            </p:cNvSpPr>
            <p:nvPr/>
          </p:nvSpPr>
          <p:spPr bwMode="auto">
            <a:xfrm>
              <a:off x="3189287" y="2259013"/>
              <a:ext cx="1439863" cy="585787"/>
            </a:xfrm>
            <a:custGeom>
              <a:avLst/>
              <a:gdLst>
                <a:gd name="T0" fmla="*/ 384 w 384"/>
                <a:gd name="T1" fmla="*/ 139 h 156"/>
                <a:gd name="T2" fmla="*/ 266 w 384"/>
                <a:gd name="T3" fmla="*/ 145 h 156"/>
                <a:gd name="T4" fmla="*/ 39 w 384"/>
                <a:gd name="T5" fmla="*/ 156 h 156"/>
                <a:gd name="T6" fmla="*/ 0 w 384"/>
                <a:gd name="T7" fmla="*/ 0 h 156"/>
                <a:gd name="T8" fmla="*/ 331 w 384"/>
                <a:gd name="T9" fmla="*/ 75 h 156"/>
                <a:gd name="T10" fmla="*/ 384 w 384"/>
                <a:gd name="T11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156">
                  <a:moveTo>
                    <a:pt x="384" y="139"/>
                  </a:moveTo>
                  <a:cubicBezTo>
                    <a:pt x="266" y="145"/>
                    <a:pt x="266" y="145"/>
                    <a:pt x="266" y="145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5"/>
                    <a:pt x="371" y="95"/>
                    <a:pt x="384" y="139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858"/>
            <p:cNvSpPr>
              <a:spLocks/>
            </p:cNvSpPr>
            <p:nvPr/>
          </p:nvSpPr>
          <p:spPr bwMode="auto">
            <a:xfrm>
              <a:off x="-1881188" y="3211513"/>
              <a:ext cx="409575" cy="338137"/>
            </a:xfrm>
            <a:custGeom>
              <a:avLst/>
              <a:gdLst>
                <a:gd name="T0" fmla="*/ 109 w 109"/>
                <a:gd name="T1" fmla="*/ 0 h 90"/>
                <a:gd name="T2" fmla="*/ 73 w 109"/>
                <a:gd name="T3" fmla="*/ 46 h 90"/>
                <a:gd name="T4" fmla="*/ 0 w 109"/>
                <a:gd name="T5" fmla="*/ 77 h 90"/>
                <a:gd name="T6" fmla="*/ 109 w 109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0">
                  <a:moveTo>
                    <a:pt x="109" y="0"/>
                  </a:moveTo>
                  <a:cubicBezTo>
                    <a:pt x="103" y="22"/>
                    <a:pt x="73" y="46"/>
                    <a:pt x="73" y="46"/>
                  </a:cubicBezTo>
                  <a:cubicBezTo>
                    <a:pt x="15" y="90"/>
                    <a:pt x="0" y="77"/>
                    <a:pt x="0" y="77"/>
                  </a:cubicBezTo>
                  <a:cubicBezTo>
                    <a:pt x="30" y="55"/>
                    <a:pt x="76" y="23"/>
                    <a:pt x="109" y="0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59"/>
            <p:cNvSpPr>
              <a:spLocks/>
            </p:cNvSpPr>
            <p:nvPr/>
          </p:nvSpPr>
          <p:spPr bwMode="auto">
            <a:xfrm>
              <a:off x="736600" y="2668588"/>
              <a:ext cx="498475" cy="303212"/>
            </a:xfrm>
            <a:custGeom>
              <a:avLst/>
              <a:gdLst>
                <a:gd name="T0" fmla="*/ 120 w 133"/>
                <a:gd name="T1" fmla="*/ 55 h 81"/>
                <a:gd name="T2" fmla="*/ 71 w 133"/>
                <a:gd name="T3" fmla="*/ 77 h 81"/>
                <a:gd name="T4" fmla="*/ 71 w 133"/>
                <a:gd name="T5" fmla="*/ 77 h 81"/>
                <a:gd name="T6" fmla="*/ 10 w 133"/>
                <a:gd name="T7" fmla="*/ 79 h 81"/>
                <a:gd name="T8" fmla="*/ 10 w 133"/>
                <a:gd name="T9" fmla="*/ 79 h 81"/>
                <a:gd name="T10" fmla="*/ 10 w 133"/>
                <a:gd name="T11" fmla="*/ 79 h 81"/>
                <a:gd name="T12" fmla="*/ 24 w 133"/>
                <a:gd name="T13" fmla="*/ 51 h 81"/>
                <a:gd name="T14" fmla="*/ 28 w 133"/>
                <a:gd name="T15" fmla="*/ 48 h 81"/>
                <a:gd name="T16" fmla="*/ 98 w 133"/>
                <a:gd name="T17" fmla="*/ 4 h 81"/>
                <a:gd name="T18" fmla="*/ 101 w 133"/>
                <a:gd name="T19" fmla="*/ 3 h 81"/>
                <a:gd name="T20" fmla="*/ 106 w 133"/>
                <a:gd name="T21" fmla="*/ 0 h 81"/>
                <a:gd name="T22" fmla="*/ 106 w 133"/>
                <a:gd name="T23" fmla="*/ 0 h 81"/>
                <a:gd name="T24" fmla="*/ 106 w 133"/>
                <a:gd name="T25" fmla="*/ 0 h 81"/>
                <a:gd name="T26" fmla="*/ 120 w 133"/>
                <a:gd name="T27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81">
                  <a:moveTo>
                    <a:pt x="120" y="55"/>
                  </a:moveTo>
                  <a:cubicBezTo>
                    <a:pt x="116" y="68"/>
                    <a:pt x="94" y="74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41" y="81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0" y="74"/>
                    <a:pt x="9" y="64"/>
                    <a:pt x="24" y="51"/>
                  </a:cubicBezTo>
                  <a:cubicBezTo>
                    <a:pt x="25" y="50"/>
                    <a:pt x="27" y="49"/>
                    <a:pt x="28" y="48"/>
                  </a:cubicBezTo>
                  <a:cubicBezTo>
                    <a:pt x="50" y="31"/>
                    <a:pt x="83" y="13"/>
                    <a:pt x="98" y="4"/>
                  </a:cubicBezTo>
                  <a:cubicBezTo>
                    <a:pt x="99" y="4"/>
                    <a:pt x="100" y="3"/>
                    <a:pt x="101" y="3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33" y="4"/>
                    <a:pt x="128" y="27"/>
                    <a:pt x="120" y="5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60"/>
            <p:cNvSpPr>
              <a:spLocks noEditPoints="1"/>
            </p:cNvSpPr>
            <p:nvPr/>
          </p:nvSpPr>
          <p:spPr bwMode="auto">
            <a:xfrm>
              <a:off x="373062" y="2862263"/>
              <a:ext cx="2516188" cy="1103312"/>
            </a:xfrm>
            <a:custGeom>
              <a:avLst/>
              <a:gdLst>
                <a:gd name="T0" fmla="*/ 657 w 671"/>
                <a:gd name="T1" fmla="*/ 0 h 294"/>
                <a:gd name="T2" fmla="*/ 646 w 671"/>
                <a:gd name="T3" fmla="*/ 1 h 294"/>
                <a:gd name="T4" fmla="*/ 624 w 671"/>
                <a:gd name="T5" fmla="*/ 2 h 294"/>
                <a:gd name="T6" fmla="*/ 607 w 671"/>
                <a:gd name="T7" fmla="*/ 2 h 294"/>
                <a:gd name="T8" fmla="*/ 586 w 671"/>
                <a:gd name="T9" fmla="*/ 3 h 294"/>
                <a:gd name="T10" fmla="*/ 585 w 671"/>
                <a:gd name="T11" fmla="*/ 3 h 294"/>
                <a:gd name="T12" fmla="*/ 565 w 671"/>
                <a:gd name="T13" fmla="*/ 4 h 294"/>
                <a:gd name="T14" fmla="*/ 522 w 671"/>
                <a:gd name="T15" fmla="*/ 6 h 294"/>
                <a:gd name="T16" fmla="*/ 521 w 671"/>
                <a:gd name="T17" fmla="*/ 6 h 294"/>
                <a:gd name="T18" fmla="*/ 418 w 671"/>
                <a:gd name="T19" fmla="*/ 10 h 294"/>
                <a:gd name="T20" fmla="*/ 403 w 671"/>
                <a:gd name="T21" fmla="*/ 10 h 294"/>
                <a:gd name="T22" fmla="*/ 323 w 671"/>
                <a:gd name="T23" fmla="*/ 14 h 294"/>
                <a:gd name="T24" fmla="*/ 308 w 671"/>
                <a:gd name="T25" fmla="*/ 14 h 294"/>
                <a:gd name="T26" fmla="*/ 292 w 671"/>
                <a:gd name="T27" fmla="*/ 15 h 294"/>
                <a:gd name="T28" fmla="*/ 288 w 671"/>
                <a:gd name="T29" fmla="*/ 15 h 294"/>
                <a:gd name="T30" fmla="*/ 186 w 671"/>
                <a:gd name="T31" fmla="*/ 19 h 294"/>
                <a:gd name="T32" fmla="*/ 185 w 671"/>
                <a:gd name="T33" fmla="*/ 19 h 294"/>
                <a:gd name="T34" fmla="*/ 127 w 671"/>
                <a:gd name="T35" fmla="*/ 22 h 294"/>
                <a:gd name="T36" fmla="*/ 115 w 671"/>
                <a:gd name="T37" fmla="*/ 22 h 294"/>
                <a:gd name="T38" fmla="*/ 50 w 671"/>
                <a:gd name="T39" fmla="*/ 25 h 294"/>
                <a:gd name="T40" fmla="*/ 7 w 671"/>
                <a:gd name="T41" fmla="*/ 98 h 294"/>
                <a:gd name="T42" fmla="*/ 7 w 671"/>
                <a:gd name="T43" fmla="*/ 138 h 294"/>
                <a:gd name="T44" fmla="*/ 25 w 671"/>
                <a:gd name="T45" fmla="*/ 294 h 294"/>
                <a:gd name="T46" fmla="*/ 432 w 671"/>
                <a:gd name="T47" fmla="*/ 261 h 294"/>
                <a:gd name="T48" fmla="*/ 531 w 671"/>
                <a:gd name="T49" fmla="*/ 214 h 294"/>
                <a:gd name="T50" fmla="*/ 671 w 671"/>
                <a:gd name="T51" fmla="*/ 0 h 294"/>
                <a:gd name="T52" fmla="*/ 657 w 671"/>
                <a:gd name="T53" fmla="*/ 0 h 294"/>
                <a:gd name="T54" fmla="*/ 600 w 671"/>
                <a:gd name="T55" fmla="*/ 60 h 294"/>
                <a:gd name="T56" fmla="*/ 531 w 671"/>
                <a:gd name="T57" fmla="*/ 60 h 294"/>
                <a:gd name="T58" fmla="*/ 520 w 671"/>
                <a:gd name="T59" fmla="*/ 48 h 294"/>
                <a:gd name="T60" fmla="*/ 531 w 671"/>
                <a:gd name="T61" fmla="*/ 37 h 294"/>
                <a:gd name="T62" fmla="*/ 600 w 671"/>
                <a:gd name="T63" fmla="*/ 37 h 294"/>
                <a:gd name="T64" fmla="*/ 611 w 671"/>
                <a:gd name="T65" fmla="*/ 48 h 294"/>
                <a:gd name="T66" fmla="*/ 600 w 671"/>
                <a:gd name="T67" fmla="*/ 6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294">
                  <a:moveTo>
                    <a:pt x="657" y="0"/>
                  </a:moveTo>
                  <a:cubicBezTo>
                    <a:pt x="653" y="0"/>
                    <a:pt x="649" y="1"/>
                    <a:pt x="646" y="1"/>
                  </a:cubicBezTo>
                  <a:cubicBezTo>
                    <a:pt x="639" y="1"/>
                    <a:pt x="632" y="1"/>
                    <a:pt x="624" y="2"/>
                  </a:cubicBezTo>
                  <a:cubicBezTo>
                    <a:pt x="618" y="2"/>
                    <a:pt x="613" y="2"/>
                    <a:pt x="607" y="2"/>
                  </a:cubicBezTo>
                  <a:cubicBezTo>
                    <a:pt x="600" y="3"/>
                    <a:pt x="593" y="3"/>
                    <a:pt x="586" y="3"/>
                  </a:cubicBezTo>
                  <a:cubicBezTo>
                    <a:pt x="585" y="3"/>
                    <a:pt x="585" y="3"/>
                    <a:pt x="585" y="3"/>
                  </a:cubicBezTo>
                  <a:cubicBezTo>
                    <a:pt x="579" y="3"/>
                    <a:pt x="572" y="4"/>
                    <a:pt x="565" y="4"/>
                  </a:cubicBezTo>
                  <a:cubicBezTo>
                    <a:pt x="551" y="5"/>
                    <a:pt x="537" y="5"/>
                    <a:pt x="522" y="6"/>
                  </a:cubicBezTo>
                  <a:cubicBezTo>
                    <a:pt x="521" y="6"/>
                    <a:pt x="521" y="6"/>
                    <a:pt x="521" y="6"/>
                  </a:cubicBezTo>
                  <a:cubicBezTo>
                    <a:pt x="487" y="7"/>
                    <a:pt x="452" y="9"/>
                    <a:pt x="418" y="10"/>
                  </a:cubicBezTo>
                  <a:cubicBezTo>
                    <a:pt x="413" y="10"/>
                    <a:pt x="408" y="10"/>
                    <a:pt x="403" y="10"/>
                  </a:cubicBezTo>
                  <a:cubicBezTo>
                    <a:pt x="376" y="12"/>
                    <a:pt x="349" y="13"/>
                    <a:pt x="323" y="14"/>
                  </a:cubicBezTo>
                  <a:cubicBezTo>
                    <a:pt x="318" y="14"/>
                    <a:pt x="313" y="14"/>
                    <a:pt x="308" y="14"/>
                  </a:cubicBezTo>
                  <a:cubicBezTo>
                    <a:pt x="302" y="15"/>
                    <a:pt x="297" y="15"/>
                    <a:pt x="292" y="15"/>
                  </a:cubicBezTo>
                  <a:cubicBezTo>
                    <a:pt x="291" y="15"/>
                    <a:pt x="290" y="15"/>
                    <a:pt x="288" y="15"/>
                  </a:cubicBezTo>
                  <a:cubicBezTo>
                    <a:pt x="250" y="17"/>
                    <a:pt x="215" y="18"/>
                    <a:pt x="186" y="19"/>
                  </a:cubicBezTo>
                  <a:cubicBezTo>
                    <a:pt x="186" y="19"/>
                    <a:pt x="185" y="19"/>
                    <a:pt x="185" y="19"/>
                  </a:cubicBezTo>
                  <a:cubicBezTo>
                    <a:pt x="160" y="22"/>
                    <a:pt x="134" y="22"/>
                    <a:pt x="127" y="22"/>
                  </a:cubicBezTo>
                  <a:cubicBezTo>
                    <a:pt x="122" y="22"/>
                    <a:pt x="118" y="22"/>
                    <a:pt x="115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0" y="109"/>
                    <a:pt x="7" y="138"/>
                  </a:cubicBezTo>
                  <a:cubicBezTo>
                    <a:pt x="13" y="166"/>
                    <a:pt x="25" y="294"/>
                    <a:pt x="25" y="294"/>
                  </a:cubicBezTo>
                  <a:cubicBezTo>
                    <a:pt x="25" y="294"/>
                    <a:pt x="371" y="276"/>
                    <a:pt x="432" y="261"/>
                  </a:cubicBezTo>
                  <a:cubicBezTo>
                    <a:pt x="493" y="246"/>
                    <a:pt x="525" y="222"/>
                    <a:pt x="531" y="214"/>
                  </a:cubicBezTo>
                  <a:cubicBezTo>
                    <a:pt x="531" y="214"/>
                    <a:pt x="620" y="130"/>
                    <a:pt x="671" y="0"/>
                  </a:cubicBezTo>
                  <a:cubicBezTo>
                    <a:pt x="667" y="0"/>
                    <a:pt x="662" y="0"/>
                    <a:pt x="657" y="0"/>
                  </a:cubicBezTo>
                  <a:close/>
                  <a:moveTo>
                    <a:pt x="600" y="60"/>
                  </a:moveTo>
                  <a:cubicBezTo>
                    <a:pt x="531" y="60"/>
                    <a:pt x="531" y="60"/>
                    <a:pt x="531" y="60"/>
                  </a:cubicBezTo>
                  <a:cubicBezTo>
                    <a:pt x="525" y="60"/>
                    <a:pt x="520" y="54"/>
                    <a:pt x="520" y="48"/>
                  </a:cubicBezTo>
                  <a:cubicBezTo>
                    <a:pt x="520" y="42"/>
                    <a:pt x="525" y="37"/>
                    <a:pt x="531" y="37"/>
                  </a:cubicBezTo>
                  <a:cubicBezTo>
                    <a:pt x="600" y="37"/>
                    <a:pt x="600" y="37"/>
                    <a:pt x="600" y="37"/>
                  </a:cubicBezTo>
                  <a:cubicBezTo>
                    <a:pt x="606" y="37"/>
                    <a:pt x="611" y="42"/>
                    <a:pt x="611" y="48"/>
                  </a:cubicBezTo>
                  <a:cubicBezTo>
                    <a:pt x="611" y="54"/>
                    <a:pt x="606" y="60"/>
                    <a:pt x="600" y="6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861"/>
            <p:cNvSpPr>
              <a:spLocks/>
            </p:cNvSpPr>
            <p:nvPr/>
          </p:nvSpPr>
          <p:spPr bwMode="auto">
            <a:xfrm>
              <a:off x="560387" y="2944813"/>
              <a:ext cx="244475" cy="11112"/>
            </a:xfrm>
            <a:custGeom>
              <a:avLst/>
              <a:gdLst>
                <a:gd name="T0" fmla="*/ 65 w 65"/>
                <a:gd name="T1" fmla="*/ 0 h 3"/>
                <a:gd name="T2" fmla="*/ 0 w 65"/>
                <a:gd name="T3" fmla="*/ 3 h 3"/>
                <a:gd name="T4" fmla="*/ 65 w 6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2" y="1"/>
                    <a:pt x="65" y="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862"/>
            <p:cNvSpPr>
              <a:spLocks noEditPoints="1"/>
            </p:cNvSpPr>
            <p:nvPr/>
          </p:nvSpPr>
          <p:spPr bwMode="auto">
            <a:xfrm>
              <a:off x="-1427163" y="3451225"/>
              <a:ext cx="1192213" cy="1193800"/>
            </a:xfrm>
            <a:custGeom>
              <a:avLst/>
              <a:gdLst>
                <a:gd name="T0" fmla="*/ 260 w 318"/>
                <a:gd name="T1" fmla="*/ 36 h 318"/>
                <a:gd name="T2" fmla="*/ 159 w 318"/>
                <a:gd name="T3" fmla="*/ 0 h 318"/>
                <a:gd name="T4" fmla="*/ 58 w 318"/>
                <a:gd name="T5" fmla="*/ 36 h 318"/>
                <a:gd name="T6" fmla="*/ 23 w 318"/>
                <a:gd name="T7" fmla="*/ 76 h 318"/>
                <a:gd name="T8" fmla="*/ 0 w 318"/>
                <a:gd name="T9" fmla="*/ 159 h 318"/>
                <a:gd name="T10" fmla="*/ 23 w 318"/>
                <a:gd name="T11" fmla="*/ 243 h 318"/>
                <a:gd name="T12" fmla="*/ 159 w 318"/>
                <a:gd name="T13" fmla="*/ 318 h 318"/>
                <a:gd name="T14" fmla="*/ 318 w 318"/>
                <a:gd name="T15" fmla="*/ 159 h 318"/>
                <a:gd name="T16" fmla="*/ 260 w 318"/>
                <a:gd name="T17" fmla="*/ 36 h 318"/>
                <a:gd name="T18" fmla="*/ 159 w 318"/>
                <a:gd name="T19" fmla="*/ 282 h 318"/>
                <a:gd name="T20" fmla="*/ 36 w 318"/>
                <a:gd name="T21" fmla="*/ 159 h 318"/>
                <a:gd name="T22" fmla="*/ 159 w 318"/>
                <a:gd name="T23" fmla="*/ 36 h 318"/>
                <a:gd name="T24" fmla="*/ 282 w 318"/>
                <a:gd name="T25" fmla="*/ 159 h 318"/>
                <a:gd name="T26" fmla="*/ 159 w 318"/>
                <a:gd name="T27" fmla="*/ 28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60" y="36"/>
                  </a:moveTo>
                  <a:cubicBezTo>
                    <a:pt x="232" y="14"/>
                    <a:pt x="197" y="0"/>
                    <a:pt x="159" y="0"/>
                  </a:cubicBezTo>
                  <a:cubicBezTo>
                    <a:pt x="120" y="0"/>
                    <a:pt x="85" y="14"/>
                    <a:pt x="58" y="36"/>
                  </a:cubicBezTo>
                  <a:cubicBezTo>
                    <a:pt x="44" y="47"/>
                    <a:pt x="32" y="61"/>
                    <a:pt x="23" y="76"/>
                  </a:cubicBezTo>
                  <a:cubicBezTo>
                    <a:pt x="8" y="100"/>
                    <a:pt x="0" y="128"/>
                    <a:pt x="0" y="159"/>
                  </a:cubicBezTo>
                  <a:cubicBezTo>
                    <a:pt x="0" y="190"/>
                    <a:pt x="8" y="218"/>
                    <a:pt x="23" y="243"/>
                  </a:cubicBezTo>
                  <a:cubicBezTo>
                    <a:pt x="51" y="288"/>
                    <a:pt x="101" y="318"/>
                    <a:pt x="159" y="318"/>
                  </a:cubicBezTo>
                  <a:cubicBezTo>
                    <a:pt x="247" y="318"/>
                    <a:pt x="318" y="247"/>
                    <a:pt x="318" y="159"/>
                  </a:cubicBezTo>
                  <a:cubicBezTo>
                    <a:pt x="318" y="110"/>
                    <a:pt x="295" y="65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1"/>
                    <a:pt x="91" y="36"/>
                    <a:pt x="159" y="36"/>
                  </a:cubicBezTo>
                  <a:cubicBezTo>
                    <a:pt x="227" y="36"/>
                    <a:pt x="282" y="91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863"/>
            <p:cNvSpPr>
              <a:spLocks noEditPoints="1"/>
            </p:cNvSpPr>
            <p:nvPr/>
          </p:nvSpPr>
          <p:spPr bwMode="auto">
            <a:xfrm>
              <a:off x="-1292225" y="3586163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5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5"/>
                    <a:pt x="191" y="0"/>
                    <a:pt x="123" y="0"/>
                  </a:cubicBezTo>
                  <a:close/>
                  <a:moveTo>
                    <a:pt x="128" y="235"/>
                  </a:moveTo>
                  <a:cubicBezTo>
                    <a:pt x="66" y="238"/>
                    <a:pt x="13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8"/>
                    <a:pt x="232" y="56"/>
                    <a:pt x="235" y="118"/>
                  </a:cubicBezTo>
                  <a:cubicBezTo>
                    <a:pt x="238" y="180"/>
                    <a:pt x="190" y="232"/>
                    <a:pt x="128" y="23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864"/>
            <p:cNvSpPr>
              <a:spLocks noEditPoints="1"/>
            </p:cNvSpPr>
            <p:nvPr/>
          </p:nvSpPr>
          <p:spPr bwMode="auto">
            <a:xfrm>
              <a:off x="-1262063" y="3616325"/>
              <a:ext cx="862013" cy="863600"/>
            </a:xfrm>
            <a:custGeom>
              <a:avLst/>
              <a:gdLst>
                <a:gd name="T0" fmla="*/ 3 w 230"/>
                <a:gd name="T1" fmla="*/ 120 h 230"/>
                <a:gd name="T2" fmla="*/ 227 w 230"/>
                <a:gd name="T3" fmla="*/ 110 h 230"/>
                <a:gd name="T4" fmla="*/ 217 w 230"/>
                <a:gd name="T5" fmla="*/ 93 h 230"/>
                <a:gd name="T6" fmla="*/ 143 w 230"/>
                <a:gd name="T7" fmla="*/ 98 h 230"/>
                <a:gd name="T8" fmla="*/ 217 w 230"/>
                <a:gd name="T9" fmla="*/ 93 h 230"/>
                <a:gd name="T10" fmla="*/ 158 w 230"/>
                <a:gd name="T11" fmla="*/ 76 h 230"/>
                <a:gd name="T12" fmla="*/ 139 w 230"/>
                <a:gd name="T13" fmla="*/ 13 h 230"/>
                <a:gd name="T14" fmla="*/ 132 w 230"/>
                <a:gd name="T15" fmla="*/ 105 h 230"/>
                <a:gd name="T16" fmla="*/ 134 w 230"/>
                <a:gd name="T17" fmla="*/ 113 h 230"/>
                <a:gd name="T18" fmla="*/ 132 w 230"/>
                <a:gd name="T19" fmla="*/ 105 h 230"/>
                <a:gd name="T20" fmla="*/ 123 w 230"/>
                <a:gd name="T21" fmla="*/ 133 h 230"/>
                <a:gd name="T22" fmla="*/ 129 w 230"/>
                <a:gd name="T23" fmla="*/ 128 h 230"/>
                <a:gd name="T24" fmla="*/ 112 w 230"/>
                <a:gd name="T25" fmla="*/ 10 h 230"/>
                <a:gd name="T26" fmla="*/ 128 w 230"/>
                <a:gd name="T27" fmla="*/ 82 h 230"/>
                <a:gd name="T28" fmla="*/ 112 w 230"/>
                <a:gd name="T29" fmla="*/ 10 h 230"/>
                <a:gd name="T30" fmla="*/ 115 w 230"/>
                <a:gd name="T31" fmla="*/ 100 h 230"/>
                <a:gd name="T32" fmla="*/ 115 w 230"/>
                <a:gd name="T33" fmla="*/ 92 h 230"/>
                <a:gd name="T34" fmla="*/ 115 w 230"/>
                <a:gd name="T35" fmla="*/ 102 h 230"/>
                <a:gd name="T36" fmla="*/ 115 w 230"/>
                <a:gd name="T37" fmla="*/ 128 h 230"/>
                <a:gd name="T38" fmla="*/ 115 w 230"/>
                <a:gd name="T39" fmla="*/ 102 h 230"/>
                <a:gd name="T40" fmla="*/ 101 w 230"/>
                <a:gd name="T41" fmla="*/ 134 h 230"/>
                <a:gd name="T42" fmla="*/ 106 w 230"/>
                <a:gd name="T43" fmla="*/ 127 h 230"/>
                <a:gd name="T44" fmla="*/ 101 w 230"/>
                <a:gd name="T45" fmla="*/ 111 h 230"/>
                <a:gd name="T46" fmla="*/ 93 w 230"/>
                <a:gd name="T47" fmla="*/ 108 h 230"/>
                <a:gd name="T48" fmla="*/ 101 w 230"/>
                <a:gd name="T49" fmla="*/ 111 h 230"/>
                <a:gd name="T50" fmla="*/ 91 w 230"/>
                <a:gd name="T51" fmla="*/ 62 h 230"/>
                <a:gd name="T52" fmla="*/ 25 w 230"/>
                <a:gd name="T53" fmla="*/ 61 h 230"/>
                <a:gd name="T54" fmla="*/ 19 w 230"/>
                <a:gd name="T55" fmla="*/ 73 h 230"/>
                <a:gd name="T56" fmla="*/ 81 w 230"/>
                <a:gd name="T57" fmla="*/ 112 h 230"/>
                <a:gd name="T58" fmla="*/ 19 w 230"/>
                <a:gd name="T59" fmla="*/ 73 h 230"/>
                <a:gd name="T60" fmla="*/ 10 w 230"/>
                <a:gd name="T61" fmla="*/ 120 h 230"/>
                <a:gd name="T62" fmla="*/ 57 w 230"/>
                <a:gd name="T63" fmla="*/ 121 h 230"/>
                <a:gd name="T64" fmla="*/ 35 w 230"/>
                <a:gd name="T65" fmla="*/ 184 h 230"/>
                <a:gd name="T66" fmla="*/ 85 w 230"/>
                <a:gd name="T67" fmla="*/ 134 h 230"/>
                <a:gd name="T68" fmla="*/ 55 w 230"/>
                <a:gd name="T69" fmla="*/ 202 h 230"/>
                <a:gd name="T70" fmla="*/ 119 w 230"/>
                <a:gd name="T71" fmla="*/ 220 h 230"/>
                <a:gd name="T72" fmla="*/ 103 w 230"/>
                <a:gd name="T73" fmla="*/ 172 h 230"/>
                <a:gd name="T74" fmla="*/ 156 w 230"/>
                <a:gd name="T75" fmla="*/ 212 h 230"/>
                <a:gd name="T76" fmla="*/ 168 w 230"/>
                <a:gd name="T77" fmla="*/ 206 h 230"/>
                <a:gd name="T78" fmla="*/ 140 w 230"/>
                <a:gd name="T79" fmla="*/ 137 h 230"/>
                <a:gd name="T80" fmla="*/ 168 w 230"/>
                <a:gd name="T81" fmla="*/ 206 h 230"/>
                <a:gd name="T82" fmla="*/ 165 w 230"/>
                <a:gd name="T83" fmla="*/ 144 h 230"/>
                <a:gd name="T84" fmla="*/ 219 w 230"/>
                <a:gd name="T85" fmla="*/ 106 h 230"/>
                <a:gd name="T86" fmla="*/ 190 w 230"/>
                <a:gd name="T87" fmla="*/ 18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30">
                  <a:moveTo>
                    <a:pt x="110" y="3"/>
                  </a:moveTo>
                  <a:cubicBezTo>
                    <a:pt x="48" y="6"/>
                    <a:pt x="0" y="58"/>
                    <a:pt x="3" y="120"/>
                  </a:cubicBezTo>
                  <a:cubicBezTo>
                    <a:pt x="5" y="182"/>
                    <a:pt x="58" y="230"/>
                    <a:pt x="120" y="227"/>
                  </a:cubicBezTo>
                  <a:cubicBezTo>
                    <a:pt x="182" y="224"/>
                    <a:pt x="230" y="172"/>
                    <a:pt x="227" y="110"/>
                  </a:cubicBezTo>
                  <a:cubicBezTo>
                    <a:pt x="224" y="48"/>
                    <a:pt x="172" y="0"/>
                    <a:pt x="110" y="3"/>
                  </a:cubicBezTo>
                  <a:close/>
                  <a:moveTo>
                    <a:pt x="217" y="93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6" y="89"/>
                    <a:pt x="217" y="93"/>
                  </a:cubicBezTo>
                  <a:close/>
                  <a:moveTo>
                    <a:pt x="207" y="66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68" y="20"/>
                    <a:pt x="193" y="39"/>
                    <a:pt x="207" y="66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6"/>
                    <a:pt x="137" y="108"/>
                  </a:cubicBezTo>
                  <a:cubicBezTo>
                    <a:pt x="138" y="110"/>
                    <a:pt x="136" y="113"/>
                    <a:pt x="134" y="113"/>
                  </a:cubicBezTo>
                  <a:cubicBezTo>
                    <a:pt x="132" y="114"/>
                    <a:pt x="130" y="113"/>
                    <a:pt x="129" y="111"/>
                  </a:cubicBezTo>
                  <a:cubicBezTo>
                    <a:pt x="128" y="108"/>
                    <a:pt x="129" y="106"/>
                    <a:pt x="132" y="105"/>
                  </a:cubicBezTo>
                  <a:close/>
                  <a:moveTo>
                    <a:pt x="128" y="134"/>
                  </a:moveTo>
                  <a:cubicBezTo>
                    <a:pt x="127" y="135"/>
                    <a:pt x="124" y="135"/>
                    <a:pt x="123" y="133"/>
                  </a:cubicBezTo>
                  <a:cubicBezTo>
                    <a:pt x="121" y="131"/>
                    <a:pt x="122" y="128"/>
                    <a:pt x="123" y="127"/>
                  </a:cubicBezTo>
                  <a:cubicBezTo>
                    <a:pt x="125" y="126"/>
                    <a:pt x="128" y="126"/>
                    <a:pt x="129" y="128"/>
                  </a:cubicBezTo>
                  <a:cubicBezTo>
                    <a:pt x="131" y="130"/>
                    <a:pt x="130" y="133"/>
                    <a:pt x="128" y="134"/>
                  </a:cubicBezTo>
                  <a:close/>
                  <a:moveTo>
                    <a:pt x="112" y="10"/>
                  </a:moveTo>
                  <a:cubicBezTo>
                    <a:pt x="117" y="10"/>
                    <a:pt x="121" y="10"/>
                    <a:pt x="125" y="11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2" y="10"/>
                  </a:lnTo>
                  <a:close/>
                  <a:moveTo>
                    <a:pt x="119" y="96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2" y="100"/>
                    <a:pt x="111" y="98"/>
                    <a:pt x="111" y="96"/>
                  </a:cubicBezTo>
                  <a:cubicBezTo>
                    <a:pt x="111" y="94"/>
                    <a:pt x="112" y="92"/>
                    <a:pt x="115" y="92"/>
                  </a:cubicBezTo>
                  <a:cubicBezTo>
                    <a:pt x="117" y="92"/>
                    <a:pt x="119" y="94"/>
                    <a:pt x="119" y="96"/>
                  </a:cubicBezTo>
                  <a:close/>
                  <a:moveTo>
                    <a:pt x="115" y="102"/>
                  </a:moveTo>
                  <a:cubicBezTo>
                    <a:pt x="122" y="102"/>
                    <a:pt x="128" y="108"/>
                    <a:pt x="128" y="115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7" y="128"/>
                    <a:pt x="102" y="122"/>
                    <a:pt x="102" y="115"/>
                  </a:cubicBezTo>
                  <a:cubicBezTo>
                    <a:pt x="102" y="108"/>
                    <a:pt x="107" y="102"/>
                    <a:pt x="115" y="102"/>
                  </a:cubicBezTo>
                  <a:close/>
                  <a:moveTo>
                    <a:pt x="107" y="133"/>
                  </a:moveTo>
                  <a:cubicBezTo>
                    <a:pt x="106" y="135"/>
                    <a:pt x="103" y="135"/>
                    <a:pt x="101" y="134"/>
                  </a:cubicBezTo>
                  <a:cubicBezTo>
                    <a:pt x="99" y="133"/>
                    <a:pt x="99" y="130"/>
                    <a:pt x="100" y="128"/>
                  </a:cubicBezTo>
                  <a:cubicBezTo>
                    <a:pt x="101" y="126"/>
                    <a:pt x="104" y="126"/>
                    <a:pt x="106" y="127"/>
                  </a:cubicBezTo>
                  <a:cubicBezTo>
                    <a:pt x="108" y="128"/>
                    <a:pt x="108" y="131"/>
                    <a:pt x="107" y="133"/>
                  </a:cubicBezTo>
                  <a:close/>
                  <a:moveTo>
                    <a:pt x="101" y="111"/>
                  </a:moveTo>
                  <a:cubicBezTo>
                    <a:pt x="100" y="113"/>
                    <a:pt x="98" y="114"/>
                    <a:pt x="95" y="113"/>
                  </a:cubicBezTo>
                  <a:cubicBezTo>
                    <a:pt x="93" y="113"/>
                    <a:pt x="92" y="110"/>
                    <a:pt x="93" y="108"/>
                  </a:cubicBezTo>
                  <a:cubicBezTo>
                    <a:pt x="93" y="106"/>
                    <a:pt x="96" y="104"/>
                    <a:pt x="98" y="105"/>
                  </a:cubicBezTo>
                  <a:cubicBezTo>
                    <a:pt x="100" y="106"/>
                    <a:pt x="101" y="108"/>
                    <a:pt x="101" y="111"/>
                  </a:cubicBezTo>
                  <a:close/>
                  <a:moveTo>
                    <a:pt x="96" y="12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40" y="36"/>
                    <a:pt x="66" y="17"/>
                    <a:pt x="96" y="12"/>
                  </a:cubicBezTo>
                  <a:close/>
                  <a:moveTo>
                    <a:pt x="19" y="73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1"/>
                    <a:pt x="19" y="73"/>
                    <a:pt x="19" y="73"/>
                  </a:cubicBezTo>
                  <a:close/>
                  <a:moveTo>
                    <a:pt x="35" y="184"/>
                  </a:moveTo>
                  <a:cubicBezTo>
                    <a:pt x="20" y="167"/>
                    <a:pt x="11" y="144"/>
                    <a:pt x="10" y="120"/>
                  </a:cubicBezTo>
                  <a:cubicBezTo>
                    <a:pt x="10" y="113"/>
                    <a:pt x="10" y="107"/>
                    <a:pt x="11" y="10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61" y="138"/>
                    <a:pt x="61" y="138"/>
                    <a:pt x="61" y="138"/>
                  </a:cubicBezTo>
                  <a:lnTo>
                    <a:pt x="35" y="184"/>
                  </a:lnTo>
                  <a:close/>
                  <a:moveTo>
                    <a:pt x="45" y="193"/>
                  </a:moveTo>
                  <a:cubicBezTo>
                    <a:pt x="85" y="134"/>
                    <a:pt x="85" y="134"/>
                    <a:pt x="85" y="134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2" y="199"/>
                    <a:pt x="48" y="196"/>
                    <a:pt x="45" y="193"/>
                  </a:cubicBezTo>
                  <a:close/>
                  <a:moveTo>
                    <a:pt x="119" y="220"/>
                  </a:moveTo>
                  <a:cubicBezTo>
                    <a:pt x="101" y="221"/>
                    <a:pt x="84" y="217"/>
                    <a:pt x="69" y="210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44" y="217"/>
                    <a:pt x="132" y="219"/>
                    <a:pt x="119" y="220"/>
                  </a:cubicBezTo>
                  <a:close/>
                  <a:moveTo>
                    <a:pt x="168" y="206"/>
                  </a:moveTo>
                  <a:cubicBezTo>
                    <a:pt x="123" y="149"/>
                    <a:pt x="123" y="149"/>
                    <a:pt x="123" y="149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78" y="199"/>
                    <a:pt x="178" y="199"/>
                    <a:pt x="178" y="199"/>
                  </a:cubicBezTo>
                  <a:cubicBezTo>
                    <a:pt x="175" y="201"/>
                    <a:pt x="171" y="204"/>
                    <a:pt x="168" y="206"/>
                  </a:cubicBezTo>
                  <a:close/>
                  <a:moveTo>
                    <a:pt x="190" y="188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19" y="106"/>
                    <a:pt x="219" y="106"/>
                    <a:pt x="219" y="106"/>
                  </a:cubicBezTo>
                  <a:cubicBezTo>
                    <a:pt x="219" y="108"/>
                    <a:pt x="220" y="109"/>
                    <a:pt x="220" y="110"/>
                  </a:cubicBezTo>
                  <a:cubicBezTo>
                    <a:pt x="221" y="140"/>
                    <a:pt x="210" y="168"/>
                    <a:pt x="190" y="1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865"/>
            <p:cNvSpPr>
              <a:spLocks noChangeArrowheads="1"/>
            </p:cNvSpPr>
            <p:nvPr/>
          </p:nvSpPr>
          <p:spPr bwMode="auto">
            <a:xfrm>
              <a:off x="-846138" y="3962400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66"/>
            <p:cNvSpPr>
              <a:spLocks/>
            </p:cNvSpPr>
            <p:nvPr/>
          </p:nvSpPr>
          <p:spPr bwMode="auto">
            <a:xfrm>
              <a:off x="-782638" y="4006850"/>
              <a:ext cx="38100" cy="38100"/>
            </a:xfrm>
            <a:custGeom>
              <a:avLst/>
              <a:gdLst>
                <a:gd name="T0" fmla="*/ 9 w 10"/>
                <a:gd name="T1" fmla="*/ 4 h 10"/>
                <a:gd name="T2" fmla="*/ 6 w 10"/>
                <a:gd name="T3" fmla="*/ 9 h 10"/>
                <a:gd name="T4" fmla="*/ 1 w 10"/>
                <a:gd name="T5" fmla="*/ 7 h 10"/>
                <a:gd name="T6" fmla="*/ 4 w 10"/>
                <a:gd name="T7" fmla="*/ 1 h 10"/>
                <a:gd name="T8" fmla="*/ 9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10" y="6"/>
                    <a:pt x="8" y="9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67"/>
            <p:cNvSpPr>
              <a:spLocks/>
            </p:cNvSpPr>
            <p:nvPr/>
          </p:nvSpPr>
          <p:spPr bwMode="auto">
            <a:xfrm>
              <a:off x="-808038" y="4089400"/>
              <a:ext cx="36513" cy="33337"/>
            </a:xfrm>
            <a:custGeom>
              <a:avLst/>
              <a:gdLst>
                <a:gd name="T0" fmla="*/ 7 w 10"/>
                <a:gd name="T1" fmla="*/ 8 h 9"/>
                <a:gd name="T2" fmla="*/ 2 w 10"/>
                <a:gd name="T3" fmla="*/ 7 h 9"/>
                <a:gd name="T4" fmla="*/ 2 w 10"/>
                <a:gd name="T5" fmla="*/ 1 h 9"/>
                <a:gd name="T6" fmla="*/ 8 w 10"/>
                <a:gd name="T7" fmla="*/ 2 h 9"/>
                <a:gd name="T8" fmla="*/ 7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8"/>
                  </a:moveTo>
                  <a:cubicBezTo>
                    <a:pt x="6" y="9"/>
                    <a:pt x="3" y="9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68"/>
            <p:cNvSpPr>
              <a:spLocks/>
            </p:cNvSpPr>
            <p:nvPr/>
          </p:nvSpPr>
          <p:spPr bwMode="auto">
            <a:xfrm>
              <a:off x="-890588" y="4089400"/>
              <a:ext cx="33338" cy="33337"/>
            </a:xfrm>
            <a:custGeom>
              <a:avLst/>
              <a:gdLst>
                <a:gd name="T0" fmla="*/ 8 w 9"/>
                <a:gd name="T1" fmla="*/ 7 h 9"/>
                <a:gd name="T2" fmla="*/ 2 w 9"/>
                <a:gd name="T3" fmla="*/ 8 h 9"/>
                <a:gd name="T4" fmla="*/ 1 w 9"/>
                <a:gd name="T5" fmla="*/ 2 h 9"/>
                <a:gd name="T6" fmla="*/ 7 w 9"/>
                <a:gd name="T7" fmla="*/ 1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869"/>
            <p:cNvSpPr>
              <a:spLocks/>
            </p:cNvSpPr>
            <p:nvPr/>
          </p:nvSpPr>
          <p:spPr bwMode="auto">
            <a:xfrm>
              <a:off x="-917575" y="4006850"/>
              <a:ext cx="34925" cy="38100"/>
            </a:xfrm>
            <a:custGeom>
              <a:avLst/>
              <a:gdLst>
                <a:gd name="T0" fmla="*/ 9 w 9"/>
                <a:gd name="T1" fmla="*/ 7 h 10"/>
                <a:gd name="T2" fmla="*/ 3 w 9"/>
                <a:gd name="T3" fmla="*/ 9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cubicBezTo>
                    <a:pt x="8" y="9"/>
                    <a:pt x="6" y="10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8" y="2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Oval 870"/>
            <p:cNvSpPr>
              <a:spLocks noChangeArrowheads="1"/>
            </p:cNvSpPr>
            <p:nvPr/>
          </p:nvSpPr>
          <p:spPr bwMode="auto">
            <a:xfrm>
              <a:off x="-879475" y="3998913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871"/>
            <p:cNvSpPr>
              <a:spLocks/>
            </p:cNvSpPr>
            <p:nvPr/>
          </p:nvSpPr>
          <p:spPr bwMode="auto">
            <a:xfrm>
              <a:off x="-1093788" y="4119563"/>
              <a:ext cx="214313" cy="255587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59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2"/>
                    <a:pt x="0" y="59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72"/>
            <p:cNvSpPr>
              <a:spLocks/>
            </p:cNvSpPr>
            <p:nvPr/>
          </p:nvSpPr>
          <p:spPr bwMode="auto">
            <a:xfrm>
              <a:off x="-1209675" y="3890963"/>
              <a:ext cx="277813" cy="146050"/>
            </a:xfrm>
            <a:custGeom>
              <a:avLst/>
              <a:gdLst>
                <a:gd name="T0" fmla="*/ 74 w 74"/>
                <a:gd name="T1" fmla="*/ 19 h 39"/>
                <a:gd name="T2" fmla="*/ 67 w 74"/>
                <a:gd name="T3" fmla="*/ 39 h 39"/>
                <a:gd name="T4" fmla="*/ 0 w 74"/>
                <a:gd name="T5" fmla="*/ 12 h 39"/>
                <a:gd name="T6" fmla="*/ 5 w 74"/>
                <a:gd name="T7" fmla="*/ 0 h 39"/>
                <a:gd name="T8" fmla="*/ 74 w 74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74" y="1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5" y="0"/>
                    <a:pt x="5" y="0"/>
                  </a:cubicBezTo>
                  <a:lnTo>
                    <a:pt x="74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873"/>
            <p:cNvSpPr>
              <a:spLocks/>
            </p:cNvSpPr>
            <p:nvPr/>
          </p:nvSpPr>
          <p:spPr bwMode="auto">
            <a:xfrm>
              <a:off x="-860425" y="3654425"/>
              <a:ext cx="77788" cy="269875"/>
            </a:xfrm>
            <a:custGeom>
              <a:avLst/>
              <a:gdLst>
                <a:gd name="T0" fmla="*/ 21 w 21"/>
                <a:gd name="T1" fmla="*/ 72 h 72"/>
                <a:gd name="T2" fmla="*/ 0 w 21"/>
                <a:gd name="T3" fmla="*/ 72 h 72"/>
                <a:gd name="T4" fmla="*/ 5 w 21"/>
                <a:gd name="T5" fmla="*/ 0 h 72"/>
                <a:gd name="T6" fmla="*/ 18 w 21"/>
                <a:gd name="T7" fmla="*/ 1 h 72"/>
                <a:gd name="T8" fmla="*/ 21 w 2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2">
                  <a:moveTo>
                    <a:pt x="21" y="7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4" y="0"/>
                    <a:pt x="18" y="1"/>
                  </a:cubicBezTo>
                  <a:lnTo>
                    <a:pt x="21" y="7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874"/>
            <p:cNvSpPr>
              <a:spLocks/>
            </p:cNvSpPr>
            <p:nvPr/>
          </p:nvSpPr>
          <p:spPr bwMode="auto">
            <a:xfrm>
              <a:off x="-725488" y="3916363"/>
              <a:ext cx="277813" cy="142875"/>
            </a:xfrm>
            <a:custGeom>
              <a:avLst/>
              <a:gdLst>
                <a:gd name="T0" fmla="*/ 74 w 74"/>
                <a:gd name="T1" fmla="*/ 13 h 38"/>
                <a:gd name="T2" fmla="*/ 7 w 74"/>
                <a:gd name="T3" fmla="*/ 38 h 38"/>
                <a:gd name="T4" fmla="*/ 0 w 74"/>
                <a:gd name="T5" fmla="*/ 18 h 38"/>
                <a:gd name="T6" fmla="*/ 71 w 74"/>
                <a:gd name="T7" fmla="*/ 0 h 38"/>
                <a:gd name="T8" fmla="*/ 74 w 74"/>
                <a:gd name="T9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8">
                  <a:moveTo>
                    <a:pt x="74" y="13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4"/>
                    <a:pt x="73" y="9"/>
                    <a:pt x="74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875"/>
            <p:cNvSpPr>
              <a:spLocks/>
            </p:cNvSpPr>
            <p:nvPr/>
          </p:nvSpPr>
          <p:spPr bwMode="auto">
            <a:xfrm>
              <a:off x="-800100" y="4130675"/>
              <a:ext cx="204788" cy="258762"/>
            </a:xfrm>
            <a:custGeom>
              <a:avLst/>
              <a:gdLst>
                <a:gd name="T0" fmla="*/ 55 w 55"/>
                <a:gd name="T1" fmla="*/ 62 h 69"/>
                <a:gd name="T2" fmla="*/ 45 w 55"/>
                <a:gd name="T3" fmla="*/ 69 h 69"/>
                <a:gd name="T4" fmla="*/ 0 w 55"/>
                <a:gd name="T5" fmla="*/ 12 h 69"/>
                <a:gd name="T6" fmla="*/ 17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2" y="64"/>
                    <a:pt x="48" y="67"/>
                    <a:pt x="45" y="6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876"/>
            <p:cNvSpPr>
              <a:spLocks/>
            </p:cNvSpPr>
            <p:nvPr/>
          </p:nvSpPr>
          <p:spPr bwMode="auto">
            <a:xfrm>
              <a:off x="-642938" y="4014788"/>
              <a:ext cx="209550" cy="306387"/>
            </a:xfrm>
            <a:custGeom>
              <a:avLst/>
              <a:gdLst>
                <a:gd name="T0" fmla="*/ 55 w 56"/>
                <a:gd name="T1" fmla="*/ 4 h 82"/>
                <a:gd name="T2" fmla="*/ 25 w 56"/>
                <a:gd name="T3" fmla="*/ 82 h 82"/>
                <a:gd name="T4" fmla="*/ 0 w 56"/>
                <a:gd name="T5" fmla="*/ 38 h 82"/>
                <a:gd name="T6" fmla="*/ 6 w 56"/>
                <a:gd name="T7" fmla="*/ 22 h 82"/>
                <a:gd name="T8" fmla="*/ 54 w 56"/>
                <a:gd name="T9" fmla="*/ 0 h 82"/>
                <a:gd name="T10" fmla="*/ 55 w 56"/>
                <a:gd name="T11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4"/>
                  </a:moveTo>
                  <a:cubicBezTo>
                    <a:pt x="56" y="34"/>
                    <a:pt x="45" y="62"/>
                    <a:pt x="25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5" y="3"/>
                    <a:pt x="5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77"/>
            <p:cNvSpPr>
              <a:spLocks/>
            </p:cNvSpPr>
            <p:nvPr/>
          </p:nvSpPr>
          <p:spPr bwMode="auto">
            <a:xfrm>
              <a:off x="-1003300" y="4262438"/>
              <a:ext cx="325438" cy="182562"/>
            </a:xfrm>
            <a:custGeom>
              <a:avLst/>
              <a:gdLst>
                <a:gd name="T0" fmla="*/ 87 w 87"/>
                <a:gd name="T1" fmla="*/ 40 h 49"/>
                <a:gd name="T2" fmla="*/ 50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5" y="45"/>
                    <a:pt x="63" y="47"/>
                    <a:pt x="50" y="48"/>
                  </a:cubicBezTo>
                  <a:cubicBezTo>
                    <a:pt x="32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878"/>
            <p:cNvSpPr>
              <a:spLocks/>
            </p:cNvSpPr>
            <p:nvPr/>
          </p:nvSpPr>
          <p:spPr bwMode="auto">
            <a:xfrm>
              <a:off x="-1223963" y="3995738"/>
              <a:ext cx="190500" cy="311150"/>
            </a:xfrm>
            <a:custGeom>
              <a:avLst/>
              <a:gdLst>
                <a:gd name="T0" fmla="*/ 51 w 51"/>
                <a:gd name="T1" fmla="*/ 37 h 83"/>
                <a:gd name="T2" fmla="*/ 25 w 51"/>
                <a:gd name="T3" fmla="*/ 83 h 83"/>
                <a:gd name="T4" fmla="*/ 0 w 51"/>
                <a:gd name="T5" fmla="*/ 19 h 83"/>
                <a:gd name="T6" fmla="*/ 1 w 51"/>
                <a:gd name="T7" fmla="*/ 0 h 83"/>
                <a:gd name="T8" fmla="*/ 47 w 51"/>
                <a:gd name="T9" fmla="*/ 20 h 83"/>
                <a:gd name="T10" fmla="*/ 51 w 51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3">
                  <a:moveTo>
                    <a:pt x="51" y="37"/>
                  </a:moveTo>
                  <a:cubicBezTo>
                    <a:pt x="25" y="83"/>
                    <a:pt x="25" y="83"/>
                    <a:pt x="25" y="83"/>
                  </a:cubicBezTo>
                  <a:cubicBezTo>
                    <a:pt x="10" y="66"/>
                    <a:pt x="1" y="43"/>
                    <a:pt x="0" y="19"/>
                  </a:cubicBezTo>
                  <a:cubicBezTo>
                    <a:pt x="0" y="12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1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879"/>
            <p:cNvSpPr>
              <a:spLocks/>
            </p:cNvSpPr>
            <p:nvPr/>
          </p:nvSpPr>
          <p:spPr bwMode="auto">
            <a:xfrm>
              <a:off x="-1168400" y="3662363"/>
              <a:ext cx="266700" cy="220662"/>
            </a:xfrm>
            <a:custGeom>
              <a:avLst/>
              <a:gdLst>
                <a:gd name="T0" fmla="*/ 71 w 71"/>
                <a:gd name="T1" fmla="*/ 0 h 59"/>
                <a:gd name="T2" fmla="*/ 66 w 71"/>
                <a:gd name="T3" fmla="*/ 50 h 59"/>
                <a:gd name="T4" fmla="*/ 52 w 71"/>
                <a:gd name="T5" fmla="*/ 59 h 59"/>
                <a:gd name="T6" fmla="*/ 0 w 71"/>
                <a:gd name="T7" fmla="*/ 49 h 59"/>
                <a:gd name="T8" fmla="*/ 71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71" y="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5"/>
                    <a:pt x="71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880"/>
            <p:cNvSpPr>
              <a:spLocks/>
            </p:cNvSpPr>
            <p:nvPr/>
          </p:nvSpPr>
          <p:spPr bwMode="auto">
            <a:xfrm>
              <a:off x="-741363" y="3665538"/>
              <a:ext cx="255588" cy="236537"/>
            </a:xfrm>
            <a:custGeom>
              <a:avLst/>
              <a:gdLst>
                <a:gd name="T0" fmla="*/ 68 w 68"/>
                <a:gd name="T1" fmla="*/ 53 h 63"/>
                <a:gd name="T2" fmla="*/ 19 w 68"/>
                <a:gd name="T3" fmla="*/ 63 h 63"/>
                <a:gd name="T4" fmla="*/ 6 w 68"/>
                <a:gd name="T5" fmla="*/ 53 h 63"/>
                <a:gd name="T6" fmla="*/ 0 w 68"/>
                <a:gd name="T7" fmla="*/ 0 h 63"/>
                <a:gd name="T8" fmla="*/ 68 w 68"/>
                <a:gd name="T9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3">
                  <a:moveTo>
                    <a:pt x="68" y="5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4" y="26"/>
                    <a:pt x="68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881"/>
            <p:cNvSpPr>
              <a:spLocks noEditPoints="1"/>
            </p:cNvSpPr>
            <p:nvPr/>
          </p:nvSpPr>
          <p:spPr bwMode="auto">
            <a:xfrm>
              <a:off x="3368675" y="3440113"/>
              <a:ext cx="1192213" cy="1196975"/>
            </a:xfrm>
            <a:custGeom>
              <a:avLst/>
              <a:gdLst>
                <a:gd name="T0" fmla="*/ 260 w 318"/>
                <a:gd name="T1" fmla="*/ 36 h 319"/>
                <a:gd name="T2" fmla="*/ 159 w 318"/>
                <a:gd name="T3" fmla="*/ 0 h 319"/>
                <a:gd name="T4" fmla="*/ 58 w 318"/>
                <a:gd name="T5" fmla="*/ 36 h 319"/>
                <a:gd name="T6" fmla="*/ 23 w 318"/>
                <a:gd name="T7" fmla="*/ 76 h 319"/>
                <a:gd name="T8" fmla="*/ 0 w 318"/>
                <a:gd name="T9" fmla="*/ 159 h 319"/>
                <a:gd name="T10" fmla="*/ 23 w 318"/>
                <a:gd name="T11" fmla="*/ 243 h 319"/>
                <a:gd name="T12" fmla="*/ 159 w 318"/>
                <a:gd name="T13" fmla="*/ 319 h 319"/>
                <a:gd name="T14" fmla="*/ 318 w 318"/>
                <a:gd name="T15" fmla="*/ 159 h 319"/>
                <a:gd name="T16" fmla="*/ 260 w 318"/>
                <a:gd name="T17" fmla="*/ 36 h 319"/>
                <a:gd name="T18" fmla="*/ 159 w 318"/>
                <a:gd name="T19" fmla="*/ 282 h 319"/>
                <a:gd name="T20" fmla="*/ 36 w 318"/>
                <a:gd name="T21" fmla="*/ 159 h 319"/>
                <a:gd name="T22" fmla="*/ 159 w 318"/>
                <a:gd name="T23" fmla="*/ 36 h 319"/>
                <a:gd name="T24" fmla="*/ 282 w 318"/>
                <a:gd name="T25" fmla="*/ 159 h 319"/>
                <a:gd name="T26" fmla="*/ 159 w 318"/>
                <a:gd name="T27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9">
                  <a:moveTo>
                    <a:pt x="260" y="36"/>
                  </a:moveTo>
                  <a:cubicBezTo>
                    <a:pt x="233" y="14"/>
                    <a:pt x="198" y="0"/>
                    <a:pt x="159" y="0"/>
                  </a:cubicBezTo>
                  <a:cubicBezTo>
                    <a:pt x="121" y="0"/>
                    <a:pt x="85" y="14"/>
                    <a:pt x="58" y="36"/>
                  </a:cubicBezTo>
                  <a:cubicBezTo>
                    <a:pt x="44" y="48"/>
                    <a:pt x="33" y="61"/>
                    <a:pt x="23" y="76"/>
                  </a:cubicBezTo>
                  <a:cubicBezTo>
                    <a:pt x="8" y="100"/>
                    <a:pt x="0" y="129"/>
                    <a:pt x="0" y="159"/>
                  </a:cubicBezTo>
                  <a:cubicBezTo>
                    <a:pt x="0" y="190"/>
                    <a:pt x="8" y="219"/>
                    <a:pt x="23" y="243"/>
                  </a:cubicBezTo>
                  <a:cubicBezTo>
                    <a:pt x="51" y="288"/>
                    <a:pt x="102" y="319"/>
                    <a:pt x="159" y="319"/>
                  </a:cubicBezTo>
                  <a:cubicBezTo>
                    <a:pt x="247" y="319"/>
                    <a:pt x="318" y="247"/>
                    <a:pt x="318" y="159"/>
                  </a:cubicBezTo>
                  <a:cubicBezTo>
                    <a:pt x="318" y="110"/>
                    <a:pt x="296" y="66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2"/>
                    <a:pt x="91" y="36"/>
                    <a:pt x="159" y="36"/>
                  </a:cubicBezTo>
                  <a:cubicBezTo>
                    <a:pt x="227" y="36"/>
                    <a:pt x="282" y="92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882"/>
            <p:cNvSpPr>
              <a:spLocks noEditPoints="1"/>
            </p:cNvSpPr>
            <p:nvPr/>
          </p:nvSpPr>
          <p:spPr bwMode="auto">
            <a:xfrm>
              <a:off x="3503612" y="3575050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6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6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6"/>
                    <a:pt x="191" y="0"/>
                    <a:pt x="123" y="0"/>
                  </a:cubicBezTo>
                  <a:close/>
                  <a:moveTo>
                    <a:pt x="128" y="236"/>
                  </a:moveTo>
                  <a:cubicBezTo>
                    <a:pt x="66" y="238"/>
                    <a:pt x="14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9"/>
                    <a:pt x="232" y="56"/>
                    <a:pt x="235" y="118"/>
                  </a:cubicBezTo>
                  <a:cubicBezTo>
                    <a:pt x="238" y="180"/>
                    <a:pt x="190" y="233"/>
                    <a:pt x="128" y="236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883"/>
            <p:cNvSpPr>
              <a:spLocks noEditPoints="1"/>
            </p:cNvSpPr>
            <p:nvPr/>
          </p:nvSpPr>
          <p:spPr bwMode="auto">
            <a:xfrm>
              <a:off x="3533775" y="3609975"/>
              <a:ext cx="863600" cy="858837"/>
            </a:xfrm>
            <a:custGeom>
              <a:avLst/>
              <a:gdLst>
                <a:gd name="T0" fmla="*/ 3 w 230"/>
                <a:gd name="T1" fmla="*/ 119 h 229"/>
                <a:gd name="T2" fmla="*/ 227 w 230"/>
                <a:gd name="T3" fmla="*/ 109 h 229"/>
                <a:gd name="T4" fmla="*/ 218 w 230"/>
                <a:gd name="T5" fmla="*/ 92 h 229"/>
                <a:gd name="T6" fmla="*/ 144 w 230"/>
                <a:gd name="T7" fmla="*/ 97 h 229"/>
                <a:gd name="T8" fmla="*/ 218 w 230"/>
                <a:gd name="T9" fmla="*/ 92 h 229"/>
                <a:gd name="T10" fmla="*/ 158 w 230"/>
                <a:gd name="T11" fmla="*/ 76 h 229"/>
                <a:gd name="T12" fmla="*/ 139 w 230"/>
                <a:gd name="T13" fmla="*/ 12 h 229"/>
                <a:gd name="T14" fmla="*/ 132 w 230"/>
                <a:gd name="T15" fmla="*/ 105 h 229"/>
                <a:gd name="T16" fmla="*/ 135 w 230"/>
                <a:gd name="T17" fmla="*/ 113 h 229"/>
                <a:gd name="T18" fmla="*/ 132 w 230"/>
                <a:gd name="T19" fmla="*/ 105 h 229"/>
                <a:gd name="T20" fmla="*/ 123 w 230"/>
                <a:gd name="T21" fmla="*/ 132 h 229"/>
                <a:gd name="T22" fmla="*/ 130 w 230"/>
                <a:gd name="T23" fmla="*/ 127 h 229"/>
                <a:gd name="T24" fmla="*/ 113 w 230"/>
                <a:gd name="T25" fmla="*/ 9 h 229"/>
                <a:gd name="T26" fmla="*/ 128 w 230"/>
                <a:gd name="T27" fmla="*/ 82 h 229"/>
                <a:gd name="T28" fmla="*/ 113 w 230"/>
                <a:gd name="T29" fmla="*/ 9 h 229"/>
                <a:gd name="T30" fmla="*/ 115 w 230"/>
                <a:gd name="T31" fmla="*/ 100 h 229"/>
                <a:gd name="T32" fmla="*/ 115 w 230"/>
                <a:gd name="T33" fmla="*/ 91 h 229"/>
                <a:gd name="T34" fmla="*/ 115 w 230"/>
                <a:gd name="T35" fmla="*/ 101 h 229"/>
                <a:gd name="T36" fmla="*/ 115 w 230"/>
                <a:gd name="T37" fmla="*/ 128 h 229"/>
                <a:gd name="T38" fmla="*/ 115 w 230"/>
                <a:gd name="T39" fmla="*/ 101 h 229"/>
                <a:gd name="T40" fmla="*/ 101 w 230"/>
                <a:gd name="T41" fmla="*/ 133 h 229"/>
                <a:gd name="T42" fmla="*/ 106 w 230"/>
                <a:gd name="T43" fmla="*/ 127 h 229"/>
                <a:gd name="T44" fmla="*/ 101 w 230"/>
                <a:gd name="T45" fmla="*/ 110 h 229"/>
                <a:gd name="T46" fmla="*/ 93 w 230"/>
                <a:gd name="T47" fmla="*/ 107 h 229"/>
                <a:gd name="T48" fmla="*/ 101 w 230"/>
                <a:gd name="T49" fmla="*/ 110 h 229"/>
                <a:gd name="T50" fmla="*/ 92 w 230"/>
                <a:gd name="T51" fmla="*/ 61 h 229"/>
                <a:gd name="T52" fmla="*/ 25 w 230"/>
                <a:gd name="T53" fmla="*/ 60 h 229"/>
                <a:gd name="T54" fmla="*/ 19 w 230"/>
                <a:gd name="T55" fmla="*/ 72 h 229"/>
                <a:gd name="T56" fmla="*/ 81 w 230"/>
                <a:gd name="T57" fmla="*/ 112 h 229"/>
                <a:gd name="T58" fmla="*/ 19 w 230"/>
                <a:gd name="T59" fmla="*/ 72 h 229"/>
                <a:gd name="T60" fmla="*/ 10 w 230"/>
                <a:gd name="T61" fmla="*/ 119 h 229"/>
                <a:gd name="T62" fmla="*/ 57 w 230"/>
                <a:gd name="T63" fmla="*/ 120 h 229"/>
                <a:gd name="T64" fmla="*/ 36 w 230"/>
                <a:gd name="T65" fmla="*/ 183 h 229"/>
                <a:gd name="T66" fmla="*/ 85 w 230"/>
                <a:gd name="T67" fmla="*/ 133 h 229"/>
                <a:gd name="T68" fmla="*/ 55 w 230"/>
                <a:gd name="T69" fmla="*/ 201 h 229"/>
                <a:gd name="T70" fmla="*/ 120 w 230"/>
                <a:gd name="T71" fmla="*/ 219 h 229"/>
                <a:gd name="T72" fmla="*/ 103 w 230"/>
                <a:gd name="T73" fmla="*/ 171 h 229"/>
                <a:gd name="T74" fmla="*/ 156 w 230"/>
                <a:gd name="T75" fmla="*/ 211 h 229"/>
                <a:gd name="T76" fmla="*/ 168 w 230"/>
                <a:gd name="T77" fmla="*/ 205 h 229"/>
                <a:gd name="T78" fmla="*/ 140 w 230"/>
                <a:gd name="T79" fmla="*/ 136 h 229"/>
                <a:gd name="T80" fmla="*/ 168 w 230"/>
                <a:gd name="T81" fmla="*/ 205 h 229"/>
                <a:gd name="T82" fmla="*/ 165 w 230"/>
                <a:gd name="T83" fmla="*/ 144 h 229"/>
                <a:gd name="T84" fmla="*/ 220 w 230"/>
                <a:gd name="T85" fmla="*/ 105 h 229"/>
                <a:gd name="T86" fmla="*/ 191 w 230"/>
                <a:gd name="T87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29">
                  <a:moveTo>
                    <a:pt x="110" y="2"/>
                  </a:moveTo>
                  <a:cubicBezTo>
                    <a:pt x="48" y="5"/>
                    <a:pt x="0" y="57"/>
                    <a:pt x="3" y="119"/>
                  </a:cubicBezTo>
                  <a:cubicBezTo>
                    <a:pt x="6" y="181"/>
                    <a:pt x="58" y="229"/>
                    <a:pt x="120" y="227"/>
                  </a:cubicBezTo>
                  <a:cubicBezTo>
                    <a:pt x="182" y="224"/>
                    <a:pt x="230" y="171"/>
                    <a:pt x="227" y="109"/>
                  </a:cubicBezTo>
                  <a:cubicBezTo>
                    <a:pt x="224" y="47"/>
                    <a:pt x="172" y="0"/>
                    <a:pt x="110" y="2"/>
                  </a:cubicBezTo>
                  <a:close/>
                  <a:moveTo>
                    <a:pt x="218" y="92"/>
                  </a:moveTo>
                  <a:cubicBezTo>
                    <a:pt x="150" y="117"/>
                    <a:pt x="150" y="117"/>
                    <a:pt x="150" y="11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7" y="88"/>
                    <a:pt x="218" y="92"/>
                  </a:cubicBezTo>
                  <a:close/>
                  <a:moveTo>
                    <a:pt x="208" y="65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68" y="19"/>
                    <a:pt x="194" y="38"/>
                    <a:pt x="208" y="65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5"/>
                    <a:pt x="137" y="107"/>
                  </a:cubicBezTo>
                  <a:cubicBezTo>
                    <a:pt x="138" y="109"/>
                    <a:pt x="137" y="112"/>
                    <a:pt x="135" y="113"/>
                  </a:cubicBezTo>
                  <a:cubicBezTo>
                    <a:pt x="132" y="113"/>
                    <a:pt x="130" y="112"/>
                    <a:pt x="129" y="110"/>
                  </a:cubicBezTo>
                  <a:cubicBezTo>
                    <a:pt x="128" y="108"/>
                    <a:pt x="130" y="105"/>
                    <a:pt x="132" y="105"/>
                  </a:cubicBezTo>
                  <a:close/>
                  <a:moveTo>
                    <a:pt x="129" y="133"/>
                  </a:moveTo>
                  <a:cubicBezTo>
                    <a:pt x="127" y="135"/>
                    <a:pt x="124" y="134"/>
                    <a:pt x="123" y="132"/>
                  </a:cubicBezTo>
                  <a:cubicBezTo>
                    <a:pt x="121" y="130"/>
                    <a:pt x="122" y="128"/>
                    <a:pt x="124" y="127"/>
                  </a:cubicBezTo>
                  <a:cubicBezTo>
                    <a:pt x="126" y="125"/>
                    <a:pt x="128" y="126"/>
                    <a:pt x="130" y="127"/>
                  </a:cubicBezTo>
                  <a:cubicBezTo>
                    <a:pt x="131" y="129"/>
                    <a:pt x="131" y="132"/>
                    <a:pt x="129" y="133"/>
                  </a:cubicBezTo>
                  <a:close/>
                  <a:moveTo>
                    <a:pt x="113" y="9"/>
                  </a:moveTo>
                  <a:cubicBezTo>
                    <a:pt x="117" y="9"/>
                    <a:pt x="121" y="10"/>
                    <a:pt x="126" y="1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3" y="9"/>
                  </a:lnTo>
                  <a:close/>
                  <a:moveTo>
                    <a:pt x="119" y="95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3" y="100"/>
                    <a:pt x="111" y="98"/>
                    <a:pt x="111" y="95"/>
                  </a:cubicBezTo>
                  <a:cubicBezTo>
                    <a:pt x="111" y="93"/>
                    <a:pt x="113" y="91"/>
                    <a:pt x="115" y="91"/>
                  </a:cubicBezTo>
                  <a:cubicBezTo>
                    <a:pt x="117" y="91"/>
                    <a:pt x="119" y="93"/>
                    <a:pt x="119" y="95"/>
                  </a:cubicBezTo>
                  <a:close/>
                  <a:moveTo>
                    <a:pt x="115" y="101"/>
                  </a:moveTo>
                  <a:cubicBezTo>
                    <a:pt x="122" y="101"/>
                    <a:pt x="128" y="107"/>
                    <a:pt x="128" y="114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8" y="128"/>
                    <a:pt x="102" y="122"/>
                    <a:pt x="102" y="114"/>
                  </a:cubicBezTo>
                  <a:cubicBezTo>
                    <a:pt x="102" y="107"/>
                    <a:pt x="108" y="101"/>
                    <a:pt x="115" y="101"/>
                  </a:cubicBezTo>
                  <a:close/>
                  <a:moveTo>
                    <a:pt x="107" y="132"/>
                  </a:moveTo>
                  <a:cubicBezTo>
                    <a:pt x="106" y="134"/>
                    <a:pt x="103" y="135"/>
                    <a:pt x="101" y="133"/>
                  </a:cubicBezTo>
                  <a:cubicBezTo>
                    <a:pt x="100" y="132"/>
                    <a:pt x="99" y="129"/>
                    <a:pt x="100" y="127"/>
                  </a:cubicBezTo>
                  <a:cubicBezTo>
                    <a:pt x="102" y="126"/>
                    <a:pt x="104" y="125"/>
                    <a:pt x="106" y="127"/>
                  </a:cubicBezTo>
                  <a:cubicBezTo>
                    <a:pt x="108" y="128"/>
                    <a:pt x="109" y="130"/>
                    <a:pt x="107" y="132"/>
                  </a:cubicBezTo>
                  <a:close/>
                  <a:moveTo>
                    <a:pt x="101" y="110"/>
                  </a:moveTo>
                  <a:cubicBezTo>
                    <a:pt x="100" y="112"/>
                    <a:pt x="98" y="113"/>
                    <a:pt x="96" y="113"/>
                  </a:cubicBezTo>
                  <a:cubicBezTo>
                    <a:pt x="93" y="112"/>
                    <a:pt x="92" y="109"/>
                    <a:pt x="93" y="107"/>
                  </a:cubicBezTo>
                  <a:cubicBezTo>
                    <a:pt x="94" y="105"/>
                    <a:pt x="96" y="104"/>
                    <a:pt x="98" y="105"/>
                  </a:cubicBezTo>
                  <a:cubicBezTo>
                    <a:pt x="100" y="105"/>
                    <a:pt x="102" y="108"/>
                    <a:pt x="101" y="110"/>
                  </a:cubicBezTo>
                  <a:close/>
                  <a:moveTo>
                    <a:pt x="97" y="1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40" y="35"/>
                    <a:pt x="66" y="17"/>
                    <a:pt x="97" y="11"/>
                  </a:cubicBezTo>
                  <a:close/>
                  <a:moveTo>
                    <a:pt x="19" y="7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6" y="80"/>
                    <a:pt x="19" y="72"/>
                    <a:pt x="19" y="72"/>
                  </a:cubicBezTo>
                  <a:close/>
                  <a:moveTo>
                    <a:pt x="36" y="183"/>
                  </a:moveTo>
                  <a:cubicBezTo>
                    <a:pt x="21" y="166"/>
                    <a:pt x="11" y="144"/>
                    <a:pt x="10" y="119"/>
                  </a:cubicBezTo>
                  <a:cubicBezTo>
                    <a:pt x="10" y="113"/>
                    <a:pt x="10" y="106"/>
                    <a:pt x="11" y="10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62" y="137"/>
                    <a:pt x="62" y="137"/>
                    <a:pt x="62" y="137"/>
                  </a:cubicBezTo>
                  <a:lnTo>
                    <a:pt x="36" y="183"/>
                  </a:lnTo>
                  <a:close/>
                  <a:moveTo>
                    <a:pt x="45" y="193"/>
                  </a:moveTo>
                  <a:cubicBezTo>
                    <a:pt x="85" y="133"/>
                    <a:pt x="85" y="133"/>
                    <a:pt x="85" y="13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2" y="198"/>
                    <a:pt x="48" y="196"/>
                    <a:pt x="45" y="193"/>
                  </a:cubicBezTo>
                  <a:close/>
                  <a:moveTo>
                    <a:pt x="120" y="219"/>
                  </a:moveTo>
                  <a:cubicBezTo>
                    <a:pt x="102" y="220"/>
                    <a:pt x="84" y="216"/>
                    <a:pt x="69" y="209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56" y="211"/>
                    <a:pt x="156" y="211"/>
                    <a:pt x="156" y="211"/>
                  </a:cubicBezTo>
                  <a:cubicBezTo>
                    <a:pt x="145" y="216"/>
                    <a:pt x="132" y="219"/>
                    <a:pt x="120" y="219"/>
                  </a:cubicBezTo>
                  <a:close/>
                  <a:moveTo>
                    <a:pt x="168" y="205"/>
                  </a:moveTo>
                  <a:cubicBezTo>
                    <a:pt x="124" y="149"/>
                    <a:pt x="124" y="149"/>
                    <a:pt x="124" y="149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5" y="201"/>
                    <a:pt x="172" y="203"/>
                    <a:pt x="168" y="205"/>
                  </a:cubicBezTo>
                  <a:close/>
                  <a:moveTo>
                    <a:pt x="191" y="187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7"/>
                    <a:pt x="220" y="108"/>
                    <a:pt x="220" y="110"/>
                  </a:cubicBezTo>
                  <a:cubicBezTo>
                    <a:pt x="221" y="140"/>
                    <a:pt x="210" y="167"/>
                    <a:pt x="191" y="1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884"/>
            <p:cNvSpPr>
              <a:spLocks noChangeArrowheads="1"/>
            </p:cNvSpPr>
            <p:nvPr/>
          </p:nvSpPr>
          <p:spPr bwMode="auto">
            <a:xfrm>
              <a:off x="3949700" y="3951288"/>
              <a:ext cx="30163" cy="33337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885"/>
            <p:cNvSpPr>
              <a:spLocks/>
            </p:cNvSpPr>
            <p:nvPr/>
          </p:nvSpPr>
          <p:spPr bwMode="auto">
            <a:xfrm>
              <a:off x="4014787" y="3998913"/>
              <a:ext cx="36513" cy="34925"/>
            </a:xfrm>
            <a:custGeom>
              <a:avLst/>
              <a:gdLst>
                <a:gd name="T0" fmla="*/ 9 w 10"/>
                <a:gd name="T1" fmla="*/ 3 h 9"/>
                <a:gd name="T2" fmla="*/ 7 w 10"/>
                <a:gd name="T3" fmla="*/ 9 h 9"/>
                <a:gd name="T4" fmla="*/ 1 w 10"/>
                <a:gd name="T5" fmla="*/ 6 h 9"/>
                <a:gd name="T6" fmla="*/ 4 w 10"/>
                <a:gd name="T7" fmla="*/ 1 h 9"/>
                <a:gd name="T8" fmla="*/ 9 w 1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886"/>
            <p:cNvSpPr>
              <a:spLocks/>
            </p:cNvSpPr>
            <p:nvPr/>
          </p:nvSpPr>
          <p:spPr bwMode="auto">
            <a:xfrm>
              <a:off x="3987800" y="4078288"/>
              <a:ext cx="38100" cy="38100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7 h 10"/>
                <a:gd name="T4" fmla="*/ 3 w 10"/>
                <a:gd name="T5" fmla="*/ 2 h 10"/>
                <a:gd name="T6" fmla="*/ 9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0" y="4"/>
                    <a:pt x="10" y="7"/>
                    <a:pt x="8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887"/>
            <p:cNvSpPr>
              <a:spLocks/>
            </p:cNvSpPr>
            <p:nvPr/>
          </p:nvSpPr>
          <p:spPr bwMode="auto">
            <a:xfrm>
              <a:off x="3905250" y="4078288"/>
              <a:ext cx="38100" cy="38100"/>
            </a:xfrm>
            <a:custGeom>
              <a:avLst/>
              <a:gdLst>
                <a:gd name="T0" fmla="*/ 8 w 10"/>
                <a:gd name="T1" fmla="*/ 7 h 10"/>
                <a:gd name="T2" fmla="*/ 2 w 10"/>
                <a:gd name="T3" fmla="*/ 8 h 10"/>
                <a:gd name="T4" fmla="*/ 1 w 10"/>
                <a:gd name="T5" fmla="*/ 2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888"/>
            <p:cNvSpPr>
              <a:spLocks/>
            </p:cNvSpPr>
            <p:nvPr/>
          </p:nvSpPr>
          <p:spPr bwMode="auto">
            <a:xfrm>
              <a:off x="3879850" y="3998913"/>
              <a:ext cx="36513" cy="34925"/>
            </a:xfrm>
            <a:custGeom>
              <a:avLst/>
              <a:gdLst>
                <a:gd name="T0" fmla="*/ 9 w 10"/>
                <a:gd name="T1" fmla="*/ 6 h 9"/>
                <a:gd name="T2" fmla="*/ 4 w 10"/>
                <a:gd name="T3" fmla="*/ 9 h 9"/>
                <a:gd name="T4" fmla="*/ 1 w 10"/>
                <a:gd name="T5" fmla="*/ 3 h 9"/>
                <a:gd name="T6" fmla="*/ 6 w 10"/>
                <a:gd name="T7" fmla="*/ 1 h 9"/>
                <a:gd name="T8" fmla="*/ 9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6"/>
                  </a:moveTo>
                  <a:cubicBezTo>
                    <a:pt x="8" y="8"/>
                    <a:pt x="6" y="9"/>
                    <a:pt x="4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10" y="4"/>
                    <a:pt x="9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889"/>
            <p:cNvSpPr>
              <a:spLocks noChangeArrowheads="1"/>
            </p:cNvSpPr>
            <p:nvPr/>
          </p:nvSpPr>
          <p:spPr bwMode="auto">
            <a:xfrm>
              <a:off x="3916362" y="3987800"/>
              <a:ext cx="98425" cy="1016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890"/>
            <p:cNvSpPr>
              <a:spLocks/>
            </p:cNvSpPr>
            <p:nvPr/>
          </p:nvSpPr>
          <p:spPr bwMode="auto">
            <a:xfrm>
              <a:off x="3703637" y="4108450"/>
              <a:ext cx="212725" cy="254000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60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3"/>
                    <a:pt x="0" y="6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891"/>
            <p:cNvSpPr>
              <a:spLocks/>
            </p:cNvSpPr>
            <p:nvPr/>
          </p:nvSpPr>
          <p:spPr bwMode="auto">
            <a:xfrm>
              <a:off x="3590925" y="3879850"/>
              <a:ext cx="273050" cy="149225"/>
            </a:xfrm>
            <a:custGeom>
              <a:avLst/>
              <a:gdLst>
                <a:gd name="T0" fmla="*/ 73 w 73"/>
                <a:gd name="T1" fmla="*/ 20 h 40"/>
                <a:gd name="T2" fmla="*/ 66 w 73"/>
                <a:gd name="T3" fmla="*/ 40 h 40"/>
                <a:gd name="T4" fmla="*/ 0 w 73"/>
                <a:gd name="T5" fmla="*/ 12 h 40"/>
                <a:gd name="T6" fmla="*/ 4 w 73"/>
                <a:gd name="T7" fmla="*/ 0 h 40"/>
                <a:gd name="T8" fmla="*/ 73 w 73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66" y="40"/>
                    <a:pt x="66" y="40"/>
                    <a:pt x="66" y="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4" y="0"/>
                    <a:pt x="4" y="0"/>
                  </a:cubicBezTo>
                  <a:lnTo>
                    <a:pt x="73" y="2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892"/>
            <p:cNvSpPr>
              <a:spLocks/>
            </p:cNvSpPr>
            <p:nvPr/>
          </p:nvSpPr>
          <p:spPr bwMode="auto">
            <a:xfrm>
              <a:off x="3935412" y="3643313"/>
              <a:ext cx="79375" cy="273050"/>
            </a:xfrm>
            <a:custGeom>
              <a:avLst/>
              <a:gdLst>
                <a:gd name="T0" fmla="*/ 21 w 21"/>
                <a:gd name="T1" fmla="*/ 73 h 73"/>
                <a:gd name="T2" fmla="*/ 0 w 21"/>
                <a:gd name="T3" fmla="*/ 73 h 73"/>
                <a:gd name="T4" fmla="*/ 6 w 21"/>
                <a:gd name="T5" fmla="*/ 0 h 73"/>
                <a:gd name="T6" fmla="*/ 19 w 21"/>
                <a:gd name="T7" fmla="*/ 1 h 73"/>
                <a:gd name="T8" fmla="*/ 21 w 2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21" y="73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4" y="1"/>
                    <a:pt x="19" y="1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893"/>
            <p:cNvSpPr>
              <a:spLocks/>
            </p:cNvSpPr>
            <p:nvPr/>
          </p:nvSpPr>
          <p:spPr bwMode="auto">
            <a:xfrm>
              <a:off x="4073525" y="3910013"/>
              <a:ext cx="277813" cy="138112"/>
            </a:xfrm>
            <a:custGeom>
              <a:avLst/>
              <a:gdLst>
                <a:gd name="T0" fmla="*/ 74 w 74"/>
                <a:gd name="T1" fmla="*/ 12 h 37"/>
                <a:gd name="T2" fmla="*/ 6 w 74"/>
                <a:gd name="T3" fmla="*/ 37 h 37"/>
                <a:gd name="T4" fmla="*/ 0 w 74"/>
                <a:gd name="T5" fmla="*/ 17 h 37"/>
                <a:gd name="T6" fmla="*/ 70 w 74"/>
                <a:gd name="T7" fmla="*/ 0 h 37"/>
                <a:gd name="T8" fmla="*/ 74 w 74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7">
                  <a:moveTo>
                    <a:pt x="74" y="1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4"/>
                    <a:pt x="73" y="8"/>
                    <a:pt x="74" y="1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894"/>
            <p:cNvSpPr>
              <a:spLocks/>
            </p:cNvSpPr>
            <p:nvPr/>
          </p:nvSpPr>
          <p:spPr bwMode="auto">
            <a:xfrm>
              <a:off x="3998912" y="4119563"/>
              <a:ext cx="206375" cy="258762"/>
            </a:xfrm>
            <a:custGeom>
              <a:avLst/>
              <a:gdLst>
                <a:gd name="T0" fmla="*/ 55 w 55"/>
                <a:gd name="T1" fmla="*/ 62 h 69"/>
                <a:gd name="T2" fmla="*/ 44 w 55"/>
                <a:gd name="T3" fmla="*/ 69 h 69"/>
                <a:gd name="T4" fmla="*/ 0 w 55"/>
                <a:gd name="T5" fmla="*/ 13 h 69"/>
                <a:gd name="T6" fmla="*/ 16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1" y="65"/>
                    <a:pt x="48" y="67"/>
                    <a:pt x="44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895"/>
            <p:cNvSpPr>
              <a:spLocks/>
            </p:cNvSpPr>
            <p:nvPr/>
          </p:nvSpPr>
          <p:spPr bwMode="auto">
            <a:xfrm>
              <a:off x="4152900" y="4003675"/>
              <a:ext cx="209550" cy="306387"/>
            </a:xfrm>
            <a:custGeom>
              <a:avLst/>
              <a:gdLst>
                <a:gd name="T0" fmla="*/ 55 w 56"/>
                <a:gd name="T1" fmla="*/ 5 h 82"/>
                <a:gd name="T2" fmla="*/ 26 w 56"/>
                <a:gd name="T3" fmla="*/ 82 h 82"/>
                <a:gd name="T4" fmla="*/ 0 w 56"/>
                <a:gd name="T5" fmla="*/ 39 h 82"/>
                <a:gd name="T6" fmla="*/ 6 w 56"/>
                <a:gd name="T7" fmla="*/ 23 h 82"/>
                <a:gd name="T8" fmla="*/ 55 w 56"/>
                <a:gd name="T9" fmla="*/ 0 h 82"/>
                <a:gd name="T10" fmla="*/ 55 w 56"/>
                <a:gd name="T1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5"/>
                  </a:moveTo>
                  <a:cubicBezTo>
                    <a:pt x="56" y="35"/>
                    <a:pt x="45" y="62"/>
                    <a:pt x="26" y="8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2"/>
                    <a:pt x="55" y="3"/>
                    <a:pt x="5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896"/>
            <p:cNvSpPr>
              <a:spLocks/>
            </p:cNvSpPr>
            <p:nvPr/>
          </p:nvSpPr>
          <p:spPr bwMode="auto">
            <a:xfrm>
              <a:off x="3792537" y="4251325"/>
              <a:ext cx="327025" cy="182562"/>
            </a:xfrm>
            <a:custGeom>
              <a:avLst/>
              <a:gdLst>
                <a:gd name="T0" fmla="*/ 87 w 87"/>
                <a:gd name="T1" fmla="*/ 40 h 49"/>
                <a:gd name="T2" fmla="*/ 51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6" y="45"/>
                    <a:pt x="63" y="48"/>
                    <a:pt x="51" y="48"/>
                  </a:cubicBezTo>
                  <a:cubicBezTo>
                    <a:pt x="33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897"/>
            <p:cNvSpPr>
              <a:spLocks/>
            </p:cNvSpPr>
            <p:nvPr/>
          </p:nvSpPr>
          <p:spPr bwMode="auto">
            <a:xfrm>
              <a:off x="3571875" y="3984625"/>
              <a:ext cx="195263" cy="311150"/>
            </a:xfrm>
            <a:custGeom>
              <a:avLst/>
              <a:gdLst>
                <a:gd name="T0" fmla="*/ 52 w 52"/>
                <a:gd name="T1" fmla="*/ 37 h 83"/>
                <a:gd name="T2" fmla="*/ 26 w 52"/>
                <a:gd name="T3" fmla="*/ 83 h 83"/>
                <a:gd name="T4" fmla="*/ 0 w 52"/>
                <a:gd name="T5" fmla="*/ 19 h 83"/>
                <a:gd name="T6" fmla="*/ 1 w 52"/>
                <a:gd name="T7" fmla="*/ 0 h 83"/>
                <a:gd name="T8" fmla="*/ 47 w 52"/>
                <a:gd name="T9" fmla="*/ 20 h 83"/>
                <a:gd name="T10" fmla="*/ 52 w 52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3">
                  <a:moveTo>
                    <a:pt x="52" y="3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11" y="66"/>
                    <a:pt x="1" y="44"/>
                    <a:pt x="0" y="19"/>
                  </a:cubicBezTo>
                  <a:cubicBezTo>
                    <a:pt x="0" y="13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2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898"/>
            <p:cNvSpPr>
              <a:spLocks/>
            </p:cNvSpPr>
            <p:nvPr/>
          </p:nvSpPr>
          <p:spPr bwMode="auto">
            <a:xfrm>
              <a:off x="3627437" y="3651250"/>
              <a:ext cx="269875" cy="223837"/>
            </a:xfrm>
            <a:custGeom>
              <a:avLst/>
              <a:gdLst>
                <a:gd name="T0" fmla="*/ 72 w 72"/>
                <a:gd name="T1" fmla="*/ 0 h 60"/>
                <a:gd name="T2" fmla="*/ 67 w 72"/>
                <a:gd name="T3" fmla="*/ 50 h 60"/>
                <a:gd name="T4" fmla="*/ 52 w 72"/>
                <a:gd name="T5" fmla="*/ 60 h 60"/>
                <a:gd name="T6" fmla="*/ 0 w 72"/>
                <a:gd name="T7" fmla="*/ 49 h 60"/>
                <a:gd name="T8" fmla="*/ 72 w 7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72" y="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6"/>
                    <a:pt x="72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899"/>
            <p:cNvSpPr>
              <a:spLocks/>
            </p:cNvSpPr>
            <p:nvPr/>
          </p:nvSpPr>
          <p:spPr bwMode="auto">
            <a:xfrm>
              <a:off x="4056062" y="3654425"/>
              <a:ext cx="258763" cy="239712"/>
            </a:xfrm>
            <a:custGeom>
              <a:avLst/>
              <a:gdLst>
                <a:gd name="T0" fmla="*/ 69 w 69"/>
                <a:gd name="T1" fmla="*/ 53 h 64"/>
                <a:gd name="T2" fmla="*/ 19 w 69"/>
                <a:gd name="T3" fmla="*/ 64 h 64"/>
                <a:gd name="T4" fmla="*/ 6 w 69"/>
                <a:gd name="T5" fmla="*/ 53 h 64"/>
                <a:gd name="T6" fmla="*/ 0 w 69"/>
                <a:gd name="T7" fmla="*/ 0 h 64"/>
                <a:gd name="T8" fmla="*/ 69 w 69"/>
                <a:gd name="T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53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5" y="26"/>
                    <a:pt x="69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5765351" y="4790086"/>
            <a:ext cx="1385057" cy="489490"/>
            <a:chOff x="1868488" y="2476500"/>
            <a:chExt cx="5403850" cy="1909763"/>
          </a:xfrm>
        </p:grpSpPr>
        <p:sp>
          <p:nvSpPr>
            <p:cNvPr id="380" name="Freeform 904"/>
            <p:cNvSpPr>
              <a:spLocks/>
            </p:cNvSpPr>
            <p:nvPr/>
          </p:nvSpPr>
          <p:spPr bwMode="auto">
            <a:xfrm>
              <a:off x="1868488" y="3403600"/>
              <a:ext cx="5403850" cy="704850"/>
            </a:xfrm>
            <a:custGeom>
              <a:avLst/>
              <a:gdLst>
                <a:gd name="T0" fmla="*/ 1441 w 1441"/>
                <a:gd name="T1" fmla="*/ 58 h 188"/>
                <a:gd name="T2" fmla="*/ 1430 w 1441"/>
                <a:gd name="T3" fmla="*/ 93 h 188"/>
                <a:gd name="T4" fmla="*/ 1430 w 1441"/>
                <a:gd name="T5" fmla="*/ 122 h 188"/>
                <a:gd name="T6" fmla="*/ 1419 w 1441"/>
                <a:gd name="T7" fmla="*/ 132 h 188"/>
                <a:gd name="T8" fmla="*/ 1355 w 1441"/>
                <a:gd name="T9" fmla="*/ 166 h 188"/>
                <a:gd name="T10" fmla="*/ 1313 w 1441"/>
                <a:gd name="T11" fmla="*/ 188 h 188"/>
                <a:gd name="T12" fmla="*/ 129 w 1441"/>
                <a:gd name="T13" fmla="*/ 188 h 188"/>
                <a:gd name="T14" fmla="*/ 41 w 1441"/>
                <a:gd name="T15" fmla="*/ 162 h 188"/>
                <a:gd name="T16" fmla="*/ 11 w 1441"/>
                <a:gd name="T17" fmla="*/ 143 h 188"/>
                <a:gd name="T18" fmla="*/ 10 w 1441"/>
                <a:gd name="T19" fmla="*/ 138 h 188"/>
                <a:gd name="T20" fmla="*/ 6 w 1441"/>
                <a:gd name="T21" fmla="*/ 106 h 188"/>
                <a:gd name="T22" fmla="*/ 1 w 1441"/>
                <a:gd name="T23" fmla="*/ 67 h 188"/>
                <a:gd name="T24" fmla="*/ 1 w 1441"/>
                <a:gd name="T25" fmla="*/ 62 h 188"/>
                <a:gd name="T26" fmla="*/ 162 w 1441"/>
                <a:gd name="T27" fmla="*/ 62 h 188"/>
                <a:gd name="T28" fmla="*/ 192 w 1441"/>
                <a:gd name="T29" fmla="*/ 50 h 188"/>
                <a:gd name="T30" fmla="*/ 1231 w 1441"/>
                <a:gd name="T31" fmla="*/ 50 h 188"/>
                <a:gd name="T32" fmla="*/ 1304 w 1441"/>
                <a:gd name="T33" fmla="*/ 0 h 188"/>
                <a:gd name="T34" fmla="*/ 1406 w 1441"/>
                <a:gd name="T35" fmla="*/ 0 h 188"/>
                <a:gd name="T36" fmla="*/ 1437 w 1441"/>
                <a:gd name="T37" fmla="*/ 28 h 188"/>
                <a:gd name="T38" fmla="*/ 1441 w 1441"/>
                <a:gd name="T39" fmla="*/ 43 h 188"/>
                <a:gd name="T40" fmla="*/ 1441 w 1441"/>
                <a:gd name="T41" fmla="*/ 5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1" h="188">
                  <a:moveTo>
                    <a:pt x="1441" y="58"/>
                  </a:moveTo>
                  <a:cubicBezTo>
                    <a:pt x="1441" y="58"/>
                    <a:pt x="1429" y="88"/>
                    <a:pt x="1430" y="93"/>
                  </a:cubicBezTo>
                  <a:cubicBezTo>
                    <a:pt x="1430" y="98"/>
                    <a:pt x="1430" y="122"/>
                    <a:pt x="1430" y="122"/>
                  </a:cubicBezTo>
                  <a:cubicBezTo>
                    <a:pt x="1430" y="122"/>
                    <a:pt x="1428" y="126"/>
                    <a:pt x="1419" y="132"/>
                  </a:cubicBezTo>
                  <a:cubicBezTo>
                    <a:pt x="1410" y="137"/>
                    <a:pt x="1356" y="163"/>
                    <a:pt x="1355" y="166"/>
                  </a:cubicBezTo>
                  <a:cubicBezTo>
                    <a:pt x="1353" y="168"/>
                    <a:pt x="1313" y="188"/>
                    <a:pt x="1313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9" y="188"/>
                    <a:pt x="71" y="182"/>
                    <a:pt x="41" y="16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0" y="65"/>
                    <a:pt x="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231" y="50"/>
                    <a:pt x="1231" y="50"/>
                    <a:pt x="1231" y="50"/>
                  </a:cubicBezTo>
                  <a:cubicBezTo>
                    <a:pt x="1304" y="0"/>
                    <a:pt x="1304" y="0"/>
                    <a:pt x="1304" y="0"/>
                  </a:cubicBezTo>
                  <a:cubicBezTo>
                    <a:pt x="1406" y="0"/>
                    <a:pt x="1406" y="0"/>
                    <a:pt x="1406" y="0"/>
                  </a:cubicBezTo>
                  <a:cubicBezTo>
                    <a:pt x="1437" y="28"/>
                    <a:pt x="1437" y="28"/>
                    <a:pt x="1437" y="28"/>
                  </a:cubicBezTo>
                  <a:cubicBezTo>
                    <a:pt x="1437" y="28"/>
                    <a:pt x="1441" y="36"/>
                    <a:pt x="1441" y="43"/>
                  </a:cubicBezTo>
                  <a:cubicBezTo>
                    <a:pt x="1441" y="50"/>
                    <a:pt x="1441" y="58"/>
                    <a:pt x="1441" y="5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905"/>
            <p:cNvSpPr>
              <a:spLocks/>
            </p:cNvSpPr>
            <p:nvPr/>
          </p:nvSpPr>
          <p:spPr bwMode="auto">
            <a:xfrm>
              <a:off x="1871663" y="2476500"/>
              <a:ext cx="5268913" cy="1158875"/>
            </a:xfrm>
            <a:custGeom>
              <a:avLst/>
              <a:gdLst>
                <a:gd name="T0" fmla="*/ 1405 w 1405"/>
                <a:gd name="T1" fmla="*/ 201 h 309"/>
                <a:gd name="T2" fmla="*/ 1405 w 1405"/>
                <a:gd name="T3" fmla="*/ 242 h 309"/>
                <a:gd name="T4" fmla="*/ 1405 w 1405"/>
                <a:gd name="T5" fmla="*/ 247 h 309"/>
                <a:gd name="T6" fmla="*/ 1303 w 1405"/>
                <a:gd name="T7" fmla="*/ 247 h 309"/>
                <a:gd name="T8" fmla="*/ 1230 w 1405"/>
                <a:gd name="T9" fmla="*/ 297 h 309"/>
                <a:gd name="T10" fmla="*/ 191 w 1405"/>
                <a:gd name="T11" fmla="*/ 297 h 309"/>
                <a:gd name="T12" fmla="*/ 161 w 1405"/>
                <a:gd name="T13" fmla="*/ 309 h 309"/>
                <a:gd name="T14" fmla="*/ 0 w 1405"/>
                <a:gd name="T15" fmla="*/ 309 h 309"/>
                <a:gd name="T16" fmla="*/ 8 w 1405"/>
                <a:gd name="T17" fmla="*/ 296 h 309"/>
                <a:gd name="T18" fmla="*/ 25 w 1405"/>
                <a:gd name="T19" fmla="*/ 278 h 309"/>
                <a:gd name="T20" fmla="*/ 97 w 1405"/>
                <a:gd name="T21" fmla="*/ 214 h 309"/>
                <a:gd name="T22" fmla="*/ 415 w 1405"/>
                <a:gd name="T23" fmla="*/ 150 h 309"/>
                <a:gd name="T24" fmla="*/ 454 w 1405"/>
                <a:gd name="T25" fmla="*/ 133 h 309"/>
                <a:gd name="T26" fmla="*/ 651 w 1405"/>
                <a:gd name="T27" fmla="*/ 31 h 309"/>
                <a:gd name="T28" fmla="*/ 786 w 1405"/>
                <a:gd name="T29" fmla="*/ 1 h 309"/>
                <a:gd name="T30" fmla="*/ 799 w 1405"/>
                <a:gd name="T31" fmla="*/ 0 h 309"/>
                <a:gd name="T32" fmla="*/ 1015 w 1405"/>
                <a:gd name="T33" fmla="*/ 0 h 309"/>
                <a:gd name="T34" fmla="*/ 1165 w 1405"/>
                <a:gd name="T35" fmla="*/ 14 h 309"/>
                <a:gd name="T36" fmla="*/ 1388 w 1405"/>
                <a:gd name="T37" fmla="*/ 146 h 309"/>
                <a:gd name="T38" fmla="*/ 1405 w 1405"/>
                <a:gd name="T39" fmla="*/ 161 h 309"/>
                <a:gd name="T40" fmla="*/ 1405 w 1405"/>
                <a:gd name="T41" fmla="*/ 2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5" h="309">
                  <a:moveTo>
                    <a:pt x="1405" y="201"/>
                  </a:moveTo>
                  <a:cubicBezTo>
                    <a:pt x="1405" y="217"/>
                    <a:pt x="1405" y="234"/>
                    <a:pt x="1405" y="242"/>
                  </a:cubicBezTo>
                  <a:cubicBezTo>
                    <a:pt x="1405" y="245"/>
                    <a:pt x="1405" y="247"/>
                    <a:pt x="1405" y="247"/>
                  </a:cubicBezTo>
                  <a:cubicBezTo>
                    <a:pt x="1303" y="247"/>
                    <a:pt x="1303" y="247"/>
                    <a:pt x="1303" y="247"/>
                  </a:cubicBezTo>
                  <a:cubicBezTo>
                    <a:pt x="1230" y="297"/>
                    <a:pt x="1230" y="297"/>
                    <a:pt x="1230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1" y="306"/>
                    <a:pt x="3" y="301"/>
                    <a:pt x="8" y="296"/>
                  </a:cubicBezTo>
                  <a:cubicBezTo>
                    <a:pt x="19" y="285"/>
                    <a:pt x="25" y="278"/>
                    <a:pt x="25" y="278"/>
                  </a:cubicBezTo>
                  <a:cubicBezTo>
                    <a:pt x="25" y="278"/>
                    <a:pt x="44" y="231"/>
                    <a:pt x="97" y="214"/>
                  </a:cubicBezTo>
                  <a:cubicBezTo>
                    <a:pt x="150" y="196"/>
                    <a:pt x="378" y="153"/>
                    <a:pt x="415" y="150"/>
                  </a:cubicBezTo>
                  <a:cubicBezTo>
                    <a:pt x="415" y="150"/>
                    <a:pt x="435" y="146"/>
                    <a:pt x="454" y="133"/>
                  </a:cubicBezTo>
                  <a:cubicBezTo>
                    <a:pt x="474" y="121"/>
                    <a:pt x="598" y="47"/>
                    <a:pt x="651" y="31"/>
                  </a:cubicBezTo>
                  <a:cubicBezTo>
                    <a:pt x="704" y="16"/>
                    <a:pt x="774" y="2"/>
                    <a:pt x="786" y="1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15" y="0"/>
                    <a:pt x="1125" y="6"/>
                    <a:pt x="1165" y="14"/>
                  </a:cubicBezTo>
                  <a:cubicBezTo>
                    <a:pt x="1165" y="14"/>
                    <a:pt x="1321" y="94"/>
                    <a:pt x="1388" y="146"/>
                  </a:cubicBezTo>
                  <a:cubicBezTo>
                    <a:pt x="1388" y="146"/>
                    <a:pt x="1404" y="153"/>
                    <a:pt x="1405" y="161"/>
                  </a:cubicBezTo>
                  <a:cubicBezTo>
                    <a:pt x="1405" y="165"/>
                    <a:pt x="1405" y="183"/>
                    <a:pt x="1405" y="20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906"/>
            <p:cNvSpPr>
              <a:spLocks/>
            </p:cNvSpPr>
            <p:nvPr/>
          </p:nvSpPr>
          <p:spPr bwMode="auto">
            <a:xfrm>
              <a:off x="3548063" y="2532063"/>
              <a:ext cx="1508125" cy="646113"/>
            </a:xfrm>
            <a:custGeom>
              <a:avLst/>
              <a:gdLst>
                <a:gd name="T0" fmla="*/ 402 w 402"/>
                <a:gd name="T1" fmla="*/ 0 h 172"/>
                <a:gd name="T2" fmla="*/ 371 w 402"/>
                <a:gd name="T3" fmla="*/ 144 h 172"/>
                <a:gd name="T4" fmla="*/ 371 w 402"/>
                <a:gd name="T5" fmla="*/ 151 h 172"/>
                <a:gd name="T6" fmla="*/ 0 w 402"/>
                <a:gd name="T7" fmla="*/ 172 h 172"/>
                <a:gd name="T8" fmla="*/ 29 w 402"/>
                <a:gd name="T9" fmla="*/ 131 h 172"/>
                <a:gd name="T10" fmla="*/ 277 w 402"/>
                <a:gd name="T11" fmla="*/ 10 h 172"/>
                <a:gd name="T12" fmla="*/ 402 w 40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72">
                  <a:moveTo>
                    <a:pt x="402" y="0"/>
                  </a:moveTo>
                  <a:cubicBezTo>
                    <a:pt x="371" y="144"/>
                    <a:pt x="371" y="144"/>
                    <a:pt x="371" y="144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66"/>
                    <a:pt x="6" y="158"/>
                    <a:pt x="29" y="131"/>
                  </a:cubicBezTo>
                  <a:cubicBezTo>
                    <a:pt x="64" y="90"/>
                    <a:pt x="233" y="20"/>
                    <a:pt x="277" y="10"/>
                  </a:cubicBezTo>
                  <a:cubicBezTo>
                    <a:pt x="321" y="0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907"/>
            <p:cNvSpPr>
              <a:spLocks/>
            </p:cNvSpPr>
            <p:nvPr/>
          </p:nvSpPr>
          <p:spPr bwMode="auto">
            <a:xfrm>
              <a:off x="3548063" y="3098800"/>
              <a:ext cx="1392238" cy="889000"/>
            </a:xfrm>
            <a:custGeom>
              <a:avLst/>
              <a:gdLst>
                <a:gd name="T0" fmla="*/ 371 w 371"/>
                <a:gd name="T1" fmla="*/ 0 h 237"/>
                <a:gd name="T2" fmla="*/ 371 w 371"/>
                <a:gd name="T3" fmla="*/ 237 h 237"/>
                <a:gd name="T4" fmla="*/ 1 w 371"/>
                <a:gd name="T5" fmla="*/ 237 h 237"/>
                <a:gd name="T6" fmla="*/ 1 w 371"/>
                <a:gd name="T7" fmla="*/ 30 h 237"/>
                <a:gd name="T8" fmla="*/ 0 w 371"/>
                <a:gd name="T9" fmla="*/ 21 h 237"/>
                <a:gd name="T10" fmla="*/ 371 w 371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237">
                  <a:moveTo>
                    <a:pt x="371" y="0"/>
                  </a:moveTo>
                  <a:cubicBezTo>
                    <a:pt x="371" y="237"/>
                    <a:pt x="371" y="237"/>
                    <a:pt x="371" y="237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1" y="237"/>
                    <a:pt x="1" y="40"/>
                    <a:pt x="1" y="30"/>
                  </a:cubicBezTo>
                  <a:cubicBezTo>
                    <a:pt x="1" y="26"/>
                    <a:pt x="0" y="24"/>
                    <a:pt x="0" y="21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908"/>
            <p:cNvSpPr>
              <a:spLocks/>
            </p:cNvSpPr>
            <p:nvPr/>
          </p:nvSpPr>
          <p:spPr bwMode="auto">
            <a:xfrm>
              <a:off x="4940301" y="2532063"/>
              <a:ext cx="1270000" cy="566738"/>
            </a:xfrm>
            <a:custGeom>
              <a:avLst/>
              <a:gdLst>
                <a:gd name="T0" fmla="*/ 339 w 339"/>
                <a:gd name="T1" fmla="*/ 131 h 151"/>
                <a:gd name="T2" fmla="*/ 0 w 339"/>
                <a:gd name="T3" fmla="*/ 151 h 151"/>
                <a:gd name="T4" fmla="*/ 0 w 339"/>
                <a:gd name="T5" fmla="*/ 144 h 151"/>
                <a:gd name="T6" fmla="*/ 31 w 339"/>
                <a:gd name="T7" fmla="*/ 0 h 151"/>
                <a:gd name="T8" fmla="*/ 159 w 339"/>
                <a:gd name="T9" fmla="*/ 0 h 151"/>
                <a:gd name="T10" fmla="*/ 283 w 339"/>
                <a:gd name="T11" fmla="*/ 47 h 151"/>
                <a:gd name="T12" fmla="*/ 339 w 339"/>
                <a:gd name="T13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51">
                  <a:moveTo>
                    <a:pt x="339" y="13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248" y="15"/>
                    <a:pt x="283" y="47"/>
                  </a:cubicBezTo>
                  <a:cubicBezTo>
                    <a:pt x="315" y="75"/>
                    <a:pt x="331" y="108"/>
                    <a:pt x="339" y="131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909"/>
            <p:cNvSpPr>
              <a:spLocks/>
            </p:cNvSpPr>
            <p:nvPr/>
          </p:nvSpPr>
          <p:spPr bwMode="auto">
            <a:xfrm>
              <a:off x="4940301" y="3024188"/>
              <a:ext cx="1319213" cy="963613"/>
            </a:xfrm>
            <a:custGeom>
              <a:avLst/>
              <a:gdLst>
                <a:gd name="T0" fmla="*/ 352 w 352"/>
                <a:gd name="T1" fmla="*/ 106 h 257"/>
                <a:gd name="T2" fmla="*/ 271 w 352"/>
                <a:gd name="T3" fmla="*/ 170 h 257"/>
                <a:gd name="T4" fmla="*/ 248 w 352"/>
                <a:gd name="T5" fmla="*/ 257 h 257"/>
                <a:gd name="T6" fmla="*/ 0 w 352"/>
                <a:gd name="T7" fmla="*/ 257 h 257"/>
                <a:gd name="T8" fmla="*/ 0 w 352"/>
                <a:gd name="T9" fmla="*/ 20 h 257"/>
                <a:gd name="T10" fmla="*/ 339 w 352"/>
                <a:gd name="T11" fmla="*/ 0 h 257"/>
                <a:gd name="T12" fmla="*/ 342 w 352"/>
                <a:gd name="T13" fmla="*/ 8 h 257"/>
                <a:gd name="T14" fmla="*/ 352 w 352"/>
                <a:gd name="T15" fmla="*/ 1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7">
                  <a:moveTo>
                    <a:pt x="352" y="106"/>
                  </a:moveTo>
                  <a:cubicBezTo>
                    <a:pt x="352" y="106"/>
                    <a:pt x="289" y="132"/>
                    <a:pt x="271" y="170"/>
                  </a:cubicBezTo>
                  <a:cubicBezTo>
                    <a:pt x="253" y="208"/>
                    <a:pt x="248" y="257"/>
                    <a:pt x="248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0" y="3"/>
                    <a:pt x="341" y="5"/>
                    <a:pt x="342" y="8"/>
                  </a:cubicBezTo>
                  <a:cubicBezTo>
                    <a:pt x="349" y="31"/>
                    <a:pt x="350" y="88"/>
                    <a:pt x="352" y="106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910"/>
            <p:cNvSpPr>
              <a:spLocks/>
            </p:cNvSpPr>
            <p:nvPr/>
          </p:nvSpPr>
          <p:spPr bwMode="auto">
            <a:xfrm>
              <a:off x="1965326" y="3316288"/>
              <a:ext cx="363538" cy="203200"/>
            </a:xfrm>
            <a:custGeom>
              <a:avLst/>
              <a:gdLst>
                <a:gd name="T0" fmla="*/ 90 w 97"/>
                <a:gd name="T1" fmla="*/ 30 h 54"/>
                <a:gd name="T2" fmla="*/ 0 w 97"/>
                <a:gd name="T3" fmla="*/ 54 h 54"/>
                <a:gd name="T4" fmla="*/ 49 w 97"/>
                <a:gd name="T5" fmla="*/ 0 h 54"/>
                <a:gd name="T6" fmla="*/ 88 w 97"/>
                <a:gd name="T7" fmla="*/ 14 h 54"/>
                <a:gd name="T8" fmla="*/ 90 w 97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4">
                  <a:moveTo>
                    <a:pt x="90" y="30"/>
                  </a:moveTo>
                  <a:cubicBezTo>
                    <a:pt x="49" y="53"/>
                    <a:pt x="0" y="54"/>
                    <a:pt x="0" y="54"/>
                  </a:cubicBezTo>
                  <a:cubicBezTo>
                    <a:pt x="0" y="54"/>
                    <a:pt x="14" y="21"/>
                    <a:pt x="49" y="0"/>
                  </a:cubicBezTo>
                  <a:cubicBezTo>
                    <a:pt x="49" y="0"/>
                    <a:pt x="78" y="5"/>
                    <a:pt x="88" y="14"/>
                  </a:cubicBezTo>
                  <a:cubicBezTo>
                    <a:pt x="97" y="22"/>
                    <a:pt x="90" y="30"/>
                    <a:pt x="90" y="3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911"/>
            <p:cNvSpPr>
              <a:spLocks/>
            </p:cNvSpPr>
            <p:nvPr/>
          </p:nvSpPr>
          <p:spPr bwMode="auto">
            <a:xfrm>
              <a:off x="2366963" y="3508375"/>
              <a:ext cx="936625" cy="588963"/>
            </a:xfrm>
            <a:custGeom>
              <a:avLst/>
              <a:gdLst>
                <a:gd name="T0" fmla="*/ 250 w 250"/>
                <a:gd name="T1" fmla="*/ 94 h 157"/>
                <a:gd name="T2" fmla="*/ 250 w 250"/>
                <a:gd name="T3" fmla="*/ 157 h 157"/>
                <a:gd name="T4" fmla="*/ 0 w 250"/>
                <a:gd name="T5" fmla="*/ 157 h 157"/>
                <a:gd name="T6" fmla="*/ 0 w 250"/>
                <a:gd name="T7" fmla="*/ 157 h 157"/>
                <a:gd name="T8" fmla="*/ 0 w 250"/>
                <a:gd name="T9" fmla="*/ 94 h 157"/>
                <a:gd name="T10" fmla="*/ 33 w 250"/>
                <a:gd name="T11" fmla="*/ 31 h 157"/>
                <a:gd name="T12" fmla="*/ 125 w 250"/>
                <a:gd name="T13" fmla="*/ 0 h 157"/>
                <a:gd name="T14" fmla="*/ 201 w 250"/>
                <a:gd name="T15" fmla="*/ 19 h 157"/>
                <a:gd name="T16" fmla="*/ 250 w 250"/>
                <a:gd name="T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7">
                  <a:moveTo>
                    <a:pt x="250" y="94"/>
                  </a:moveTo>
                  <a:cubicBezTo>
                    <a:pt x="250" y="157"/>
                    <a:pt x="250" y="157"/>
                    <a:pt x="25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3" y="58"/>
                    <a:pt x="33" y="31"/>
                  </a:cubicBezTo>
                  <a:cubicBezTo>
                    <a:pt x="51" y="14"/>
                    <a:pt x="80" y="0"/>
                    <a:pt x="125" y="0"/>
                  </a:cubicBezTo>
                  <a:cubicBezTo>
                    <a:pt x="159" y="0"/>
                    <a:pt x="183" y="8"/>
                    <a:pt x="201" y="19"/>
                  </a:cubicBezTo>
                  <a:cubicBezTo>
                    <a:pt x="245" y="47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912"/>
            <p:cNvSpPr>
              <a:spLocks/>
            </p:cNvSpPr>
            <p:nvPr/>
          </p:nvSpPr>
          <p:spPr bwMode="auto">
            <a:xfrm>
              <a:off x="5967413" y="3467100"/>
              <a:ext cx="936625" cy="630238"/>
            </a:xfrm>
            <a:custGeom>
              <a:avLst/>
              <a:gdLst>
                <a:gd name="T0" fmla="*/ 250 w 250"/>
                <a:gd name="T1" fmla="*/ 94 h 168"/>
                <a:gd name="T2" fmla="*/ 250 w 250"/>
                <a:gd name="T3" fmla="*/ 154 h 168"/>
                <a:gd name="T4" fmla="*/ 223 w 250"/>
                <a:gd name="T5" fmla="*/ 168 h 168"/>
                <a:gd name="T6" fmla="*/ 0 w 250"/>
                <a:gd name="T7" fmla="*/ 168 h 168"/>
                <a:gd name="T8" fmla="*/ 0 w 250"/>
                <a:gd name="T9" fmla="*/ 94 h 168"/>
                <a:gd name="T10" fmla="*/ 35 w 250"/>
                <a:gd name="T11" fmla="*/ 30 h 168"/>
                <a:gd name="T12" fmla="*/ 125 w 250"/>
                <a:gd name="T13" fmla="*/ 0 h 168"/>
                <a:gd name="T14" fmla="*/ 175 w 250"/>
                <a:gd name="T15" fmla="*/ 7 h 168"/>
                <a:gd name="T16" fmla="*/ 250 w 250"/>
                <a:gd name="T17" fmla="*/ 9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68">
                  <a:moveTo>
                    <a:pt x="250" y="94"/>
                  </a:moveTo>
                  <a:cubicBezTo>
                    <a:pt x="250" y="154"/>
                    <a:pt x="250" y="154"/>
                    <a:pt x="250" y="154"/>
                  </a:cubicBezTo>
                  <a:cubicBezTo>
                    <a:pt x="238" y="161"/>
                    <a:pt x="223" y="168"/>
                    <a:pt x="223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4" y="58"/>
                    <a:pt x="35" y="30"/>
                  </a:cubicBezTo>
                  <a:cubicBezTo>
                    <a:pt x="53" y="13"/>
                    <a:pt x="82" y="0"/>
                    <a:pt x="125" y="0"/>
                  </a:cubicBezTo>
                  <a:cubicBezTo>
                    <a:pt x="145" y="0"/>
                    <a:pt x="161" y="3"/>
                    <a:pt x="175" y="7"/>
                  </a:cubicBezTo>
                  <a:cubicBezTo>
                    <a:pt x="244" y="29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913"/>
            <p:cNvSpPr>
              <a:spLocks/>
            </p:cNvSpPr>
            <p:nvPr/>
          </p:nvSpPr>
          <p:spPr bwMode="auto">
            <a:xfrm>
              <a:off x="1890713" y="3797300"/>
              <a:ext cx="93663" cy="123825"/>
            </a:xfrm>
            <a:custGeom>
              <a:avLst/>
              <a:gdLst>
                <a:gd name="T0" fmla="*/ 25 w 25"/>
                <a:gd name="T1" fmla="*/ 16 h 33"/>
                <a:gd name="T2" fmla="*/ 8 w 25"/>
                <a:gd name="T3" fmla="*/ 33 h 33"/>
                <a:gd name="T4" fmla="*/ 4 w 25"/>
                <a:gd name="T5" fmla="*/ 33 h 33"/>
                <a:gd name="T6" fmla="*/ 0 w 25"/>
                <a:gd name="T7" fmla="*/ 1 h 33"/>
                <a:gd name="T8" fmla="*/ 8 w 25"/>
                <a:gd name="T9" fmla="*/ 0 h 33"/>
                <a:gd name="T10" fmla="*/ 25 w 25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cubicBezTo>
                    <a:pt x="25" y="26"/>
                    <a:pt x="17" y="33"/>
                    <a:pt x="8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17" y="0"/>
                    <a:pt x="25" y="7"/>
                    <a:pt x="25" y="16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914"/>
            <p:cNvSpPr>
              <a:spLocks/>
            </p:cNvSpPr>
            <p:nvPr/>
          </p:nvSpPr>
          <p:spPr bwMode="auto">
            <a:xfrm>
              <a:off x="3702051" y="2911475"/>
              <a:ext cx="269875" cy="228600"/>
            </a:xfrm>
            <a:custGeom>
              <a:avLst/>
              <a:gdLst>
                <a:gd name="T0" fmla="*/ 0 w 72"/>
                <a:gd name="T1" fmla="*/ 50 h 61"/>
                <a:gd name="T2" fmla="*/ 36 w 72"/>
                <a:gd name="T3" fmla="*/ 59 h 61"/>
                <a:gd name="T4" fmla="*/ 72 w 72"/>
                <a:gd name="T5" fmla="*/ 44 h 61"/>
                <a:gd name="T6" fmla="*/ 72 w 72"/>
                <a:gd name="T7" fmla="*/ 23 h 61"/>
                <a:gd name="T8" fmla="*/ 49 w 72"/>
                <a:gd name="T9" fmla="*/ 6 h 61"/>
                <a:gd name="T10" fmla="*/ 0 w 72"/>
                <a:gd name="T11" fmla="*/ 44 h 61"/>
                <a:gd name="T12" fmla="*/ 0 w 72"/>
                <a:gd name="T13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1">
                  <a:moveTo>
                    <a:pt x="0" y="50"/>
                  </a:moveTo>
                  <a:cubicBezTo>
                    <a:pt x="0" y="50"/>
                    <a:pt x="5" y="57"/>
                    <a:pt x="36" y="59"/>
                  </a:cubicBezTo>
                  <a:cubicBezTo>
                    <a:pt x="67" y="61"/>
                    <a:pt x="72" y="44"/>
                    <a:pt x="72" y="44"/>
                  </a:cubicBezTo>
                  <a:cubicBezTo>
                    <a:pt x="72" y="44"/>
                    <a:pt x="72" y="34"/>
                    <a:pt x="72" y="23"/>
                  </a:cubicBezTo>
                  <a:cubicBezTo>
                    <a:pt x="71" y="12"/>
                    <a:pt x="56" y="7"/>
                    <a:pt x="49" y="6"/>
                  </a:cubicBezTo>
                  <a:cubicBezTo>
                    <a:pt x="10" y="0"/>
                    <a:pt x="0" y="44"/>
                    <a:pt x="0" y="44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915"/>
            <p:cNvSpPr>
              <a:spLocks/>
            </p:cNvSpPr>
            <p:nvPr/>
          </p:nvSpPr>
          <p:spPr bwMode="auto">
            <a:xfrm>
              <a:off x="4572001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16"/>
            <p:cNvSpPr>
              <a:spLocks/>
            </p:cNvSpPr>
            <p:nvPr/>
          </p:nvSpPr>
          <p:spPr bwMode="auto">
            <a:xfrm>
              <a:off x="5907088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917"/>
            <p:cNvSpPr>
              <a:spLocks/>
            </p:cNvSpPr>
            <p:nvPr/>
          </p:nvSpPr>
          <p:spPr bwMode="auto">
            <a:xfrm>
              <a:off x="6207126" y="2525713"/>
              <a:ext cx="847725" cy="501650"/>
            </a:xfrm>
            <a:custGeom>
              <a:avLst/>
              <a:gdLst>
                <a:gd name="T0" fmla="*/ 226 w 226"/>
                <a:gd name="T1" fmla="*/ 128 h 134"/>
                <a:gd name="T2" fmla="*/ 101 w 226"/>
                <a:gd name="T3" fmla="*/ 80 h 134"/>
                <a:gd name="T4" fmla="*/ 0 w 226"/>
                <a:gd name="T5" fmla="*/ 0 h 134"/>
                <a:gd name="T6" fmla="*/ 10 w 226"/>
                <a:gd name="T7" fmla="*/ 2 h 134"/>
                <a:gd name="T8" fmla="*/ 226 w 226"/>
                <a:gd name="T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4">
                  <a:moveTo>
                    <a:pt x="226" y="128"/>
                  </a:moveTo>
                  <a:cubicBezTo>
                    <a:pt x="225" y="134"/>
                    <a:pt x="163" y="115"/>
                    <a:pt x="101" y="80"/>
                  </a:cubicBezTo>
                  <a:cubicBezTo>
                    <a:pt x="41" y="45"/>
                    <a:pt x="2" y="2"/>
                    <a:pt x="0" y="0"/>
                  </a:cubicBezTo>
                  <a:cubicBezTo>
                    <a:pt x="4" y="0"/>
                    <a:pt x="7" y="1"/>
                    <a:pt x="10" y="2"/>
                  </a:cubicBezTo>
                  <a:cubicBezTo>
                    <a:pt x="10" y="2"/>
                    <a:pt x="155" y="76"/>
                    <a:pt x="226" y="12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918"/>
            <p:cNvSpPr>
              <a:spLocks/>
            </p:cNvSpPr>
            <p:nvPr/>
          </p:nvSpPr>
          <p:spPr bwMode="auto">
            <a:xfrm>
              <a:off x="6934201" y="3230563"/>
              <a:ext cx="206375" cy="153988"/>
            </a:xfrm>
            <a:custGeom>
              <a:avLst/>
              <a:gdLst>
                <a:gd name="T0" fmla="*/ 55 w 55"/>
                <a:gd name="T1" fmla="*/ 0 h 41"/>
                <a:gd name="T2" fmla="*/ 55 w 55"/>
                <a:gd name="T3" fmla="*/ 41 h 41"/>
                <a:gd name="T4" fmla="*/ 55 w 55"/>
                <a:gd name="T5" fmla="*/ 41 h 41"/>
                <a:gd name="T6" fmla="*/ 0 w 55"/>
                <a:gd name="T7" fmla="*/ 20 h 41"/>
                <a:gd name="T8" fmla="*/ 55 w 5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5" y="0"/>
                  </a:moveTo>
                  <a:cubicBezTo>
                    <a:pt x="55" y="16"/>
                    <a:pt x="55" y="3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25" y="41"/>
                    <a:pt x="0" y="32"/>
                    <a:pt x="0" y="20"/>
                  </a:cubicBezTo>
                  <a:cubicBezTo>
                    <a:pt x="0" y="9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919"/>
            <p:cNvSpPr>
              <a:spLocks noEditPoints="1"/>
            </p:cNvSpPr>
            <p:nvPr/>
          </p:nvSpPr>
          <p:spPr bwMode="auto">
            <a:xfrm>
              <a:off x="6011863" y="3519488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6 w 220"/>
                <a:gd name="T7" fmla="*/ 53 h 220"/>
                <a:gd name="T8" fmla="*/ 0 w 220"/>
                <a:gd name="T9" fmla="*/ 110 h 220"/>
                <a:gd name="T10" fmla="*/ 16 w 220"/>
                <a:gd name="T11" fmla="*/ 168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10"/>
                    <a:pt x="136" y="0"/>
                    <a:pt x="110" y="0"/>
                  </a:cubicBezTo>
                  <a:cubicBezTo>
                    <a:pt x="83" y="0"/>
                    <a:pt x="59" y="10"/>
                    <a:pt x="40" y="25"/>
                  </a:cubicBezTo>
                  <a:cubicBezTo>
                    <a:pt x="31" y="33"/>
                    <a:pt x="23" y="42"/>
                    <a:pt x="16" y="53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6" y="168"/>
                  </a:cubicBezTo>
                  <a:cubicBezTo>
                    <a:pt x="36" y="199"/>
                    <a:pt x="7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76"/>
                    <a:pt x="204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920"/>
            <p:cNvSpPr>
              <a:spLocks noEditPoints="1"/>
            </p:cNvSpPr>
            <p:nvPr/>
          </p:nvSpPr>
          <p:spPr bwMode="auto">
            <a:xfrm>
              <a:off x="6105526" y="3613150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8 w 170"/>
                <a:gd name="T11" fmla="*/ 163 h 170"/>
                <a:gd name="T12" fmla="*/ 7 w 170"/>
                <a:gd name="T13" fmla="*/ 89 h 170"/>
                <a:gd name="T14" fmla="*/ 81 w 170"/>
                <a:gd name="T15" fmla="*/ 8 h 170"/>
                <a:gd name="T16" fmla="*/ 162 w 170"/>
                <a:gd name="T17" fmla="*/ 82 h 170"/>
                <a:gd name="T18" fmla="*/ 88 w 170"/>
                <a:gd name="T19" fmla="*/ 16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8" y="163"/>
                  </a:moveTo>
                  <a:cubicBezTo>
                    <a:pt x="46" y="165"/>
                    <a:pt x="9" y="131"/>
                    <a:pt x="7" y="89"/>
                  </a:cubicBezTo>
                  <a:cubicBezTo>
                    <a:pt x="5" y="46"/>
                    <a:pt x="39" y="10"/>
                    <a:pt x="81" y="8"/>
                  </a:cubicBezTo>
                  <a:cubicBezTo>
                    <a:pt x="124" y="6"/>
                    <a:pt x="160" y="39"/>
                    <a:pt x="162" y="82"/>
                  </a:cubicBezTo>
                  <a:cubicBezTo>
                    <a:pt x="164" y="124"/>
                    <a:pt x="131" y="161"/>
                    <a:pt x="88" y="163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921"/>
            <p:cNvSpPr>
              <a:spLocks noEditPoints="1"/>
            </p:cNvSpPr>
            <p:nvPr/>
          </p:nvSpPr>
          <p:spPr bwMode="auto">
            <a:xfrm>
              <a:off x="6124576" y="3635375"/>
              <a:ext cx="596900" cy="596900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1 w 159"/>
                <a:gd name="T5" fmla="*/ 64 h 159"/>
                <a:gd name="T6" fmla="*/ 100 w 159"/>
                <a:gd name="T7" fmla="*/ 67 h 159"/>
                <a:gd name="T8" fmla="*/ 151 w 159"/>
                <a:gd name="T9" fmla="*/ 64 h 159"/>
                <a:gd name="T10" fmla="*/ 110 w 159"/>
                <a:gd name="T11" fmla="*/ 52 h 159"/>
                <a:gd name="T12" fmla="*/ 96 w 159"/>
                <a:gd name="T13" fmla="*/ 8 h 159"/>
                <a:gd name="T14" fmla="*/ 92 w 159"/>
                <a:gd name="T15" fmla="*/ 72 h 159"/>
                <a:gd name="T16" fmla="*/ 93 w 159"/>
                <a:gd name="T17" fmla="*/ 78 h 159"/>
                <a:gd name="T18" fmla="*/ 92 w 159"/>
                <a:gd name="T19" fmla="*/ 72 h 159"/>
                <a:gd name="T20" fmla="*/ 85 w 159"/>
                <a:gd name="T21" fmla="*/ 91 h 159"/>
                <a:gd name="T22" fmla="*/ 90 w 159"/>
                <a:gd name="T23" fmla="*/ 88 h 159"/>
                <a:gd name="T24" fmla="*/ 78 w 159"/>
                <a:gd name="T25" fmla="*/ 7 h 159"/>
                <a:gd name="T26" fmla="*/ 89 w 159"/>
                <a:gd name="T27" fmla="*/ 57 h 159"/>
                <a:gd name="T28" fmla="*/ 78 w 159"/>
                <a:gd name="T29" fmla="*/ 7 h 159"/>
                <a:gd name="T30" fmla="*/ 80 w 159"/>
                <a:gd name="T31" fmla="*/ 69 h 159"/>
                <a:gd name="T32" fmla="*/ 80 w 159"/>
                <a:gd name="T33" fmla="*/ 63 h 159"/>
                <a:gd name="T34" fmla="*/ 80 w 159"/>
                <a:gd name="T35" fmla="*/ 70 h 159"/>
                <a:gd name="T36" fmla="*/ 80 w 159"/>
                <a:gd name="T37" fmla="*/ 88 h 159"/>
                <a:gd name="T38" fmla="*/ 80 w 159"/>
                <a:gd name="T39" fmla="*/ 70 h 159"/>
                <a:gd name="T40" fmla="*/ 70 w 159"/>
                <a:gd name="T41" fmla="*/ 92 h 159"/>
                <a:gd name="T42" fmla="*/ 74 w 159"/>
                <a:gd name="T43" fmla="*/ 87 h 159"/>
                <a:gd name="T44" fmla="*/ 70 w 159"/>
                <a:gd name="T45" fmla="*/ 76 h 159"/>
                <a:gd name="T46" fmla="*/ 65 w 159"/>
                <a:gd name="T47" fmla="*/ 74 h 159"/>
                <a:gd name="T48" fmla="*/ 70 w 159"/>
                <a:gd name="T49" fmla="*/ 76 h 159"/>
                <a:gd name="T50" fmla="*/ 64 w 159"/>
                <a:gd name="T51" fmla="*/ 42 h 159"/>
                <a:gd name="T52" fmla="*/ 18 w 159"/>
                <a:gd name="T53" fmla="*/ 42 h 159"/>
                <a:gd name="T54" fmla="*/ 13 w 159"/>
                <a:gd name="T55" fmla="*/ 50 h 159"/>
                <a:gd name="T56" fmla="*/ 57 w 159"/>
                <a:gd name="T57" fmla="*/ 77 h 159"/>
                <a:gd name="T58" fmla="*/ 13 w 159"/>
                <a:gd name="T59" fmla="*/ 50 h 159"/>
                <a:gd name="T60" fmla="*/ 7 w 159"/>
                <a:gd name="T61" fmla="*/ 82 h 159"/>
                <a:gd name="T62" fmla="*/ 40 w 159"/>
                <a:gd name="T63" fmla="*/ 83 h 159"/>
                <a:gd name="T64" fmla="*/ 25 w 159"/>
                <a:gd name="T65" fmla="*/ 127 h 159"/>
                <a:gd name="T66" fmla="*/ 59 w 159"/>
                <a:gd name="T67" fmla="*/ 92 h 159"/>
                <a:gd name="T68" fmla="*/ 39 w 159"/>
                <a:gd name="T69" fmla="*/ 139 h 159"/>
                <a:gd name="T70" fmla="*/ 83 w 159"/>
                <a:gd name="T71" fmla="*/ 152 h 159"/>
                <a:gd name="T72" fmla="*/ 71 w 159"/>
                <a:gd name="T73" fmla="*/ 118 h 159"/>
                <a:gd name="T74" fmla="*/ 108 w 159"/>
                <a:gd name="T75" fmla="*/ 146 h 159"/>
                <a:gd name="T76" fmla="*/ 116 w 159"/>
                <a:gd name="T77" fmla="*/ 142 h 159"/>
                <a:gd name="T78" fmla="*/ 97 w 159"/>
                <a:gd name="T79" fmla="*/ 94 h 159"/>
                <a:gd name="T80" fmla="*/ 116 w 159"/>
                <a:gd name="T81" fmla="*/ 142 h 159"/>
                <a:gd name="T82" fmla="*/ 115 w 159"/>
                <a:gd name="T83" fmla="*/ 99 h 159"/>
                <a:gd name="T84" fmla="*/ 152 w 159"/>
                <a:gd name="T85" fmla="*/ 73 h 159"/>
                <a:gd name="T86" fmla="*/ 132 w 159"/>
                <a:gd name="T87" fmla="*/ 12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4" y="4"/>
                    <a:pt x="0" y="40"/>
                    <a:pt x="2" y="83"/>
                  </a:cubicBezTo>
                  <a:cubicBezTo>
                    <a:pt x="4" y="125"/>
                    <a:pt x="41" y="159"/>
                    <a:pt x="83" y="157"/>
                  </a:cubicBezTo>
                  <a:cubicBezTo>
                    <a:pt x="126" y="155"/>
                    <a:pt x="159" y="118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1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8"/>
                    <a:pt x="150" y="61"/>
                    <a:pt x="151" y="64"/>
                  </a:cubicBezTo>
                  <a:close/>
                  <a:moveTo>
                    <a:pt x="144" y="45"/>
                  </a:moveTo>
                  <a:cubicBezTo>
                    <a:pt x="110" y="52"/>
                    <a:pt x="110" y="52"/>
                    <a:pt x="110" y="52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17" y="13"/>
                    <a:pt x="134" y="27"/>
                    <a:pt x="144" y="45"/>
                  </a:cubicBezTo>
                  <a:close/>
                  <a:moveTo>
                    <a:pt x="92" y="72"/>
                  </a:moveTo>
                  <a:cubicBezTo>
                    <a:pt x="93" y="72"/>
                    <a:pt x="95" y="73"/>
                    <a:pt x="95" y="74"/>
                  </a:cubicBezTo>
                  <a:cubicBezTo>
                    <a:pt x="96" y="76"/>
                    <a:pt x="95" y="77"/>
                    <a:pt x="93" y="78"/>
                  </a:cubicBezTo>
                  <a:cubicBezTo>
                    <a:pt x="92" y="78"/>
                    <a:pt x="90" y="77"/>
                    <a:pt x="90" y="76"/>
                  </a:cubicBezTo>
                  <a:cubicBezTo>
                    <a:pt x="89" y="74"/>
                    <a:pt x="90" y="73"/>
                    <a:pt x="92" y="72"/>
                  </a:cubicBezTo>
                  <a:close/>
                  <a:moveTo>
                    <a:pt x="89" y="92"/>
                  </a:moveTo>
                  <a:cubicBezTo>
                    <a:pt x="88" y="93"/>
                    <a:pt x="86" y="93"/>
                    <a:pt x="85" y="91"/>
                  </a:cubicBezTo>
                  <a:cubicBezTo>
                    <a:pt x="84" y="90"/>
                    <a:pt x="85" y="88"/>
                    <a:pt x="86" y="87"/>
                  </a:cubicBezTo>
                  <a:cubicBezTo>
                    <a:pt x="87" y="86"/>
                    <a:pt x="89" y="87"/>
                    <a:pt x="90" y="88"/>
                  </a:cubicBezTo>
                  <a:cubicBezTo>
                    <a:pt x="91" y="89"/>
                    <a:pt x="91" y="91"/>
                    <a:pt x="89" y="92"/>
                  </a:cubicBezTo>
                  <a:close/>
                  <a:moveTo>
                    <a:pt x="78" y="7"/>
                  </a:moveTo>
                  <a:cubicBezTo>
                    <a:pt x="81" y="7"/>
                    <a:pt x="84" y="7"/>
                    <a:pt x="87" y="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75" y="57"/>
                    <a:pt x="75" y="57"/>
                    <a:pt x="75" y="57"/>
                  </a:cubicBezTo>
                  <a:lnTo>
                    <a:pt x="78" y="7"/>
                  </a:lnTo>
                  <a:close/>
                  <a:moveTo>
                    <a:pt x="83" y="66"/>
                  </a:moveTo>
                  <a:cubicBezTo>
                    <a:pt x="83" y="68"/>
                    <a:pt x="82" y="69"/>
                    <a:pt x="80" y="69"/>
                  </a:cubicBezTo>
                  <a:cubicBezTo>
                    <a:pt x="78" y="69"/>
                    <a:pt x="77" y="68"/>
                    <a:pt x="77" y="66"/>
                  </a:cubicBezTo>
                  <a:cubicBezTo>
                    <a:pt x="77" y="64"/>
                    <a:pt x="78" y="63"/>
                    <a:pt x="80" y="63"/>
                  </a:cubicBezTo>
                  <a:cubicBezTo>
                    <a:pt x="82" y="63"/>
                    <a:pt x="83" y="64"/>
                    <a:pt x="83" y="66"/>
                  </a:cubicBezTo>
                  <a:close/>
                  <a:moveTo>
                    <a:pt x="80" y="70"/>
                  </a:moveTo>
                  <a:cubicBezTo>
                    <a:pt x="85" y="70"/>
                    <a:pt x="89" y="74"/>
                    <a:pt x="89" y="79"/>
                  </a:cubicBezTo>
                  <a:cubicBezTo>
                    <a:pt x="89" y="84"/>
                    <a:pt x="85" y="88"/>
                    <a:pt x="80" y="88"/>
                  </a:cubicBezTo>
                  <a:cubicBezTo>
                    <a:pt x="75" y="88"/>
                    <a:pt x="71" y="84"/>
                    <a:pt x="71" y="79"/>
                  </a:cubicBezTo>
                  <a:cubicBezTo>
                    <a:pt x="71" y="74"/>
                    <a:pt x="75" y="70"/>
                    <a:pt x="80" y="70"/>
                  </a:cubicBezTo>
                  <a:close/>
                  <a:moveTo>
                    <a:pt x="75" y="91"/>
                  </a:moveTo>
                  <a:cubicBezTo>
                    <a:pt x="74" y="93"/>
                    <a:pt x="72" y="93"/>
                    <a:pt x="70" y="92"/>
                  </a:cubicBezTo>
                  <a:cubicBezTo>
                    <a:pt x="69" y="91"/>
                    <a:pt x="69" y="89"/>
                    <a:pt x="70" y="88"/>
                  </a:cubicBezTo>
                  <a:cubicBezTo>
                    <a:pt x="71" y="87"/>
                    <a:pt x="73" y="86"/>
                    <a:pt x="74" y="87"/>
                  </a:cubicBezTo>
                  <a:cubicBezTo>
                    <a:pt x="75" y="88"/>
                    <a:pt x="75" y="90"/>
                    <a:pt x="75" y="91"/>
                  </a:cubicBezTo>
                  <a:close/>
                  <a:moveTo>
                    <a:pt x="70" y="76"/>
                  </a:moveTo>
                  <a:cubicBezTo>
                    <a:pt x="70" y="77"/>
                    <a:pt x="68" y="78"/>
                    <a:pt x="66" y="78"/>
                  </a:cubicBezTo>
                  <a:cubicBezTo>
                    <a:pt x="65" y="77"/>
                    <a:pt x="64" y="76"/>
                    <a:pt x="65" y="74"/>
                  </a:cubicBezTo>
                  <a:cubicBezTo>
                    <a:pt x="65" y="73"/>
                    <a:pt x="67" y="72"/>
                    <a:pt x="68" y="72"/>
                  </a:cubicBezTo>
                  <a:cubicBezTo>
                    <a:pt x="70" y="73"/>
                    <a:pt x="71" y="74"/>
                    <a:pt x="70" y="76"/>
                  </a:cubicBezTo>
                  <a:close/>
                  <a:moveTo>
                    <a:pt x="67" y="8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8" y="24"/>
                    <a:pt x="46" y="11"/>
                    <a:pt x="67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5"/>
                    <a:pt x="13" y="50"/>
                    <a:pt x="13" y="50"/>
                  </a:cubicBezTo>
                  <a:close/>
                  <a:moveTo>
                    <a:pt x="25" y="127"/>
                  </a:moveTo>
                  <a:cubicBezTo>
                    <a:pt x="15" y="115"/>
                    <a:pt x="8" y="99"/>
                    <a:pt x="7" y="82"/>
                  </a:cubicBezTo>
                  <a:cubicBezTo>
                    <a:pt x="7" y="78"/>
                    <a:pt x="7" y="73"/>
                    <a:pt x="8" y="69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3" y="95"/>
                    <a:pt x="43" y="95"/>
                    <a:pt x="43" y="95"/>
                  </a:cubicBezTo>
                  <a:lnTo>
                    <a:pt x="25" y="127"/>
                  </a:lnTo>
                  <a:close/>
                  <a:moveTo>
                    <a:pt x="32" y="133"/>
                  </a:moveTo>
                  <a:cubicBezTo>
                    <a:pt x="59" y="92"/>
                    <a:pt x="59" y="92"/>
                    <a:pt x="59" y="92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6" y="137"/>
                    <a:pt x="34" y="135"/>
                    <a:pt x="32" y="133"/>
                  </a:cubicBezTo>
                  <a:close/>
                  <a:moveTo>
                    <a:pt x="83" y="152"/>
                  </a:moveTo>
                  <a:cubicBezTo>
                    <a:pt x="71" y="152"/>
                    <a:pt x="59" y="149"/>
                    <a:pt x="48" y="144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0" y="149"/>
                    <a:pt x="92" y="151"/>
                    <a:pt x="83" y="152"/>
                  </a:cubicBezTo>
                  <a:close/>
                  <a:moveTo>
                    <a:pt x="116" y="142"/>
                  </a:moveTo>
                  <a:cubicBezTo>
                    <a:pt x="86" y="103"/>
                    <a:pt x="86" y="103"/>
                    <a:pt x="86" y="103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2" y="139"/>
                    <a:pt x="119" y="140"/>
                    <a:pt x="116" y="142"/>
                  </a:cubicBezTo>
                  <a:close/>
                  <a:moveTo>
                    <a:pt x="132" y="12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6" y="116"/>
                    <a:pt x="132" y="129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922"/>
            <p:cNvSpPr>
              <a:spLocks noChangeArrowheads="1"/>
            </p:cNvSpPr>
            <p:nvPr/>
          </p:nvSpPr>
          <p:spPr bwMode="auto">
            <a:xfrm>
              <a:off x="6413501" y="3871913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923"/>
            <p:cNvSpPr>
              <a:spLocks/>
            </p:cNvSpPr>
            <p:nvPr/>
          </p:nvSpPr>
          <p:spPr bwMode="auto">
            <a:xfrm>
              <a:off x="6457951" y="3905250"/>
              <a:ext cx="26988" cy="22225"/>
            </a:xfrm>
            <a:custGeom>
              <a:avLst/>
              <a:gdLst>
                <a:gd name="T0" fmla="*/ 6 w 7"/>
                <a:gd name="T1" fmla="*/ 2 h 6"/>
                <a:gd name="T2" fmla="*/ 4 w 7"/>
                <a:gd name="T3" fmla="*/ 6 h 6"/>
                <a:gd name="T4" fmla="*/ 1 w 7"/>
                <a:gd name="T5" fmla="*/ 4 h 6"/>
                <a:gd name="T6" fmla="*/ 3 w 7"/>
                <a:gd name="T7" fmla="*/ 0 h 6"/>
                <a:gd name="T8" fmla="*/ 6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4"/>
                    <a:pt x="6" y="5"/>
                    <a:pt x="4" y="6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924"/>
            <p:cNvSpPr>
              <a:spLocks/>
            </p:cNvSpPr>
            <p:nvPr/>
          </p:nvSpPr>
          <p:spPr bwMode="auto">
            <a:xfrm>
              <a:off x="6440488" y="3957638"/>
              <a:ext cx="25400" cy="26988"/>
            </a:xfrm>
            <a:custGeom>
              <a:avLst/>
              <a:gdLst>
                <a:gd name="T0" fmla="*/ 5 w 7"/>
                <a:gd name="T1" fmla="*/ 6 h 7"/>
                <a:gd name="T2" fmla="*/ 1 w 7"/>
                <a:gd name="T3" fmla="*/ 5 h 7"/>
                <a:gd name="T4" fmla="*/ 2 w 7"/>
                <a:gd name="T5" fmla="*/ 1 h 7"/>
                <a:gd name="T6" fmla="*/ 6 w 7"/>
                <a:gd name="T7" fmla="*/ 2 h 7"/>
                <a:gd name="T8" fmla="*/ 5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3"/>
                    <a:pt x="7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925"/>
            <p:cNvSpPr>
              <a:spLocks/>
            </p:cNvSpPr>
            <p:nvPr/>
          </p:nvSpPr>
          <p:spPr bwMode="auto">
            <a:xfrm>
              <a:off x="6383338" y="3957638"/>
              <a:ext cx="22225" cy="26988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6 h 7"/>
                <a:gd name="T4" fmla="*/ 1 w 6"/>
                <a:gd name="T5" fmla="*/ 2 h 7"/>
                <a:gd name="T6" fmla="*/ 5 w 6"/>
                <a:gd name="T7" fmla="*/ 1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926"/>
            <p:cNvSpPr>
              <a:spLocks/>
            </p:cNvSpPr>
            <p:nvPr/>
          </p:nvSpPr>
          <p:spPr bwMode="auto">
            <a:xfrm>
              <a:off x="6364288" y="3905250"/>
              <a:ext cx="26988" cy="22225"/>
            </a:xfrm>
            <a:custGeom>
              <a:avLst/>
              <a:gdLst>
                <a:gd name="T0" fmla="*/ 6 w 7"/>
                <a:gd name="T1" fmla="*/ 4 h 6"/>
                <a:gd name="T2" fmla="*/ 2 w 7"/>
                <a:gd name="T3" fmla="*/ 6 h 6"/>
                <a:gd name="T4" fmla="*/ 1 w 7"/>
                <a:gd name="T5" fmla="*/ 2 h 6"/>
                <a:gd name="T6" fmla="*/ 4 w 7"/>
                <a:gd name="T7" fmla="*/ 0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927"/>
            <p:cNvSpPr>
              <a:spLocks noChangeArrowheads="1"/>
            </p:cNvSpPr>
            <p:nvPr/>
          </p:nvSpPr>
          <p:spPr bwMode="auto">
            <a:xfrm>
              <a:off x="6391276" y="3897313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928"/>
            <p:cNvSpPr>
              <a:spLocks/>
            </p:cNvSpPr>
            <p:nvPr/>
          </p:nvSpPr>
          <p:spPr bwMode="auto">
            <a:xfrm>
              <a:off x="6245226" y="3979863"/>
              <a:ext cx="146050" cy="177800"/>
            </a:xfrm>
            <a:custGeom>
              <a:avLst/>
              <a:gdLst>
                <a:gd name="T0" fmla="*/ 39 w 39"/>
                <a:gd name="T1" fmla="*/ 9 h 47"/>
                <a:gd name="T2" fmla="*/ 7 w 39"/>
                <a:gd name="T3" fmla="*/ 47 h 47"/>
                <a:gd name="T4" fmla="*/ 0 w 39"/>
                <a:gd name="T5" fmla="*/ 41 h 47"/>
                <a:gd name="T6" fmla="*/ 27 w 39"/>
                <a:gd name="T7" fmla="*/ 0 h 47"/>
                <a:gd name="T8" fmla="*/ 39 w 3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39" y="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4" y="45"/>
                    <a:pt x="2" y="43"/>
                    <a:pt x="0" y="4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9" y="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929"/>
            <p:cNvSpPr>
              <a:spLocks/>
            </p:cNvSpPr>
            <p:nvPr/>
          </p:nvSpPr>
          <p:spPr bwMode="auto">
            <a:xfrm>
              <a:off x="6162676" y="3822700"/>
              <a:ext cx="190500" cy="101600"/>
            </a:xfrm>
            <a:custGeom>
              <a:avLst/>
              <a:gdLst>
                <a:gd name="T0" fmla="*/ 51 w 51"/>
                <a:gd name="T1" fmla="*/ 14 h 27"/>
                <a:gd name="T2" fmla="*/ 47 w 51"/>
                <a:gd name="T3" fmla="*/ 27 h 27"/>
                <a:gd name="T4" fmla="*/ 0 w 51"/>
                <a:gd name="T5" fmla="*/ 8 h 27"/>
                <a:gd name="T6" fmla="*/ 3 w 51"/>
                <a:gd name="T7" fmla="*/ 0 h 27"/>
                <a:gd name="T8" fmla="*/ 51 w 5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930"/>
            <p:cNvSpPr>
              <a:spLocks/>
            </p:cNvSpPr>
            <p:nvPr/>
          </p:nvSpPr>
          <p:spPr bwMode="auto">
            <a:xfrm>
              <a:off x="6405563" y="3662363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3 w 14"/>
                <a:gd name="T5" fmla="*/ 0 h 50"/>
                <a:gd name="T6" fmla="*/ 12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9" y="0"/>
                    <a:pt x="12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931"/>
            <p:cNvSpPr>
              <a:spLocks/>
            </p:cNvSpPr>
            <p:nvPr/>
          </p:nvSpPr>
          <p:spPr bwMode="auto">
            <a:xfrm>
              <a:off x="6499226" y="3841750"/>
              <a:ext cx="192088" cy="96838"/>
            </a:xfrm>
            <a:custGeom>
              <a:avLst/>
              <a:gdLst>
                <a:gd name="T0" fmla="*/ 51 w 51"/>
                <a:gd name="T1" fmla="*/ 9 h 26"/>
                <a:gd name="T2" fmla="*/ 4 w 51"/>
                <a:gd name="T3" fmla="*/ 26 h 26"/>
                <a:gd name="T4" fmla="*/ 0 w 51"/>
                <a:gd name="T5" fmla="*/ 12 h 26"/>
                <a:gd name="T6" fmla="*/ 48 w 51"/>
                <a:gd name="T7" fmla="*/ 0 h 26"/>
                <a:gd name="T8" fmla="*/ 51 w 51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9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3"/>
                    <a:pt x="50" y="6"/>
                    <a:pt x="51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932"/>
            <p:cNvSpPr>
              <a:spLocks/>
            </p:cNvSpPr>
            <p:nvPr/>
          </p:nvSpPr>
          <p:spPr bwMode="auto">
            <a:xfrm>
              <a:off x="6446838" y="3987800"/>
              <a:ext cx="142875" cy="180975"/>
            </a:xfrm>
            <a:custGeom>
              <a:avLst/>
              <a:gdLst>
                <a:gd name="T0" fmla="*/ 38 w 38"/>
                <a:gd name="T1" fmla="*/ 43 h 48"/>
                <a:gd name="T2" fmla="*/ 30 w 38"/>
                <a:gd name="T3" fmla="*/ 48 h 48"/>
                <a:gd name="T4" fmla="*/ 0 w 38"/>
                <a:gd name="T5" fmla="*/ 9 h 48"/>
                <a:gd name="T6" fmla="*/ 11 w 38"/>
                <a:gd name="T7" fmla="*/ 0 h 48"/>
                <a:gd name="T8" fmla="*/ 38 w 38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8" y="43"/>
                  </a:moveTo>
                  <a:cubicBezTo>
                    <a:pt x="36" y="45"/>
                    <a:pt x="33" y="46"/>
                    <a:pt x="30" y="4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8" y="4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933"/>
            <p:cNvSpPr>
              <a:spLocks/>
            </p:cNvSpPr>
            <p:nvPr/>
          </p:nvSpPr>
          <p:spPr bwMode="auto">
            <a:xfrm>
              <a:off x="6556376" y="3910013"/>
              <a:ext cx="142875" cy="209550"/>
            </a:xfrm>
            <a:custGeom>
              <a:avLst/>
              <a:gdLst>
                <a:gd name="T0" fmla="*/ 37 w 38"/>
                <a:gd name="T1" fmla="*/ 3 h 56"/>
                <a:gd name="T2" fmla="*/ 17 w 38"/>
                <a:gd name="T3" fmla="*/ 56 h 56"/>
                <a:gd name="T4" fmla="*/ 0 w 38"/>
                <a:gd name="T5" fmla="*/ 26 h 56"/>
                <a:gd name="T6" fmla="*/ 4 w 38"/>
                <a:gd name="T7" fmla="*/ 15 h 56"/>
                <a:gd name="T8" fmla="*/ 37 w 38"/>
                <a:gd name="T9" fmla="*/ 0 h 56"/>
                <a:gd name="T10" fmla="*/ 37 w 38"/>
                <a:gd name="T1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37" y="3"/>
                  </a:moveTo>
                  <a:cubicBezTo>
                    <a:pt x="38" y="24"/>
                    <a:pt x="31" y="43"/>
                    <a:pt x="17" y="5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934"/>
            <p:cNvSpPr>
              <a:spLocks/>
            </p:cNvSpPr>
            <p:nvPr/>
          </p:nvSpPr>
          <p:spPr bwMode="auto">
            <a:xfrm>
              <a:off x="6303963" y="4078288"/>
              <a:ext cx="225425" cy="127000"/>
            </a:xfrm>
            <a:custGeom>
              <a:avLst/>
              <a:gdLst>
                <a:gd name="T0" fmla="*/ 60 w 60"/>
                <a:gd name="T1" fmla="*/ 28 h 34"/>
                <a:gd name="T2" fmla="*/ 35 w 60"/>
                <a:gd name="T3" fmla="*/ 34 h 34"/>
                <a:gd name="T4" fmla="*/ 0 w 60"/>
                <a:gd name="T5" fmla="*/ 26 h 34"/>
                <a:gd name="T6" fmla="*/ 23 w 60"/>
                <a:gd name="T7" fmla="*/ 0 h 34"/>
                <a:gd name="T8" fmla="*/ 35 w 60"/>
                <a:gd name="T9" fmla="*/ 1 h 34"/>
                <a:gd name="T10" fmla="*/ 60 w 60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60" y="28"/>
                  </a:moveTo>
                  <a:cubicBezTo>
                    <a:pt x="52" y="31"/>
                    <a:pt x="44" y="33"/>
                    <a:pt x="35" y="34"/>
                  </a:cubicBezTo>
                  <a:cubicBezTo>
                    <a:pt x="23" y="34"/>
                    <a:pt x="11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935"/>
            <p:cNvSpPr>
              <a:spLocks/>
            </p:cNvSpPr>
            <p:nvPr/>
          </p:nvSpPr>
          <p:spPr bwMode="auto">
            <a:xfrm>
              <a:off x="6151563" y="3894138"/>
              <a:ext cx="134938" cy="217488"/>
            </a:xfrm>
            <a:custGeom>
              <a:avLst/>
              <a:gdLst>
                <a:gd name="T0" fmla="*/ 36 w 36"/>
                <a:gd name="T1" fmla="*/ 26 h 58"/>
                <a:gd name="T2" fmla="*/ 18 w 36"/>
                <a:gd name="T3" fmla="*/ 58 h 58"/>
                <a:gd name="T4" fmla="*/ 0 w 36"/>
                <a:gd name="T5" fmla="*/ 13 h 58"/>
                <a:gd name="T6" fmla="*/ 1 w 36"/>
                <a:gd name="T7" fmla="*/ 0 h 58"/>
                <a:gd name="T8" fmla="*/ 33 w 36"/>
                <a:gd name="T9" fmla="*/ 14 h 58"/>
                <a:gd name="T10" fmla="*/ 36 w 36"/>
                <a:gd name="T11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8">
                  <a:moveTo>
                    <a:pt x="36" y="26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8" y="46"/>
                    <a:pt x="1" y="30"/>
                    <a:pt x="0" y="13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3" y="14"/>
                    <a:pt x="33" y="14"/>
                    <a:pt x="33" y="14"/>
                  </a:cubicBezTo>
                  <a:lnTo>
                    <a:pt x="36" y="2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936"/>
            <p:cNvSpPr>
              <a:spLocks/>
            </p:cNvSpPr>
            <p:nvPr/>
          </p:nvSpPr>
          <p:spPr bwMode="auto">
            <a:xfrm>
              <a:off x="6192838" y="3665538"/>
              <a:ext cx="182563" cy="153988"/>
            </a:xfrm>
            <a:custGeom>
              <a:avLst/>
              <a:gdLst>
                <a:gd name="T0" fmla="*/ 49 w 49"/>
                <a:gd name="T1" fmla="*/ 0 h 41"/>
                <a:gd name="T2" fmla="*/ 46 w 49"/>
                <a:gd name="T3" fmla="*/ 34 h 41"/>
                <a:gd name="T4" fmla="*/ 36 w 49"/>
                <a:gd name="T5" fmla="*/ 41 h 41"/>
                <a:gd name="T6" fmla="*/ 0 w 49"/>
                <a:gd name="T7" fmla="*/ 34 h 41"/>
                <a:gd name="T8" fmla="*/ 49 w 4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0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" y="16"/>
                    <a:pt x="28" y="3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37"/>
            <p:cNvSpPr>
              <a:spLocks/>
            </p:cNvSpPr>
            <p:nvPr/>
          </p:nvSpPr>
          <p:spPr bwMode="auto">
            <a:xfrm>
              <a:off x="6484938" y="3665538"/>
              <a:ext cx="179388" cy="165100"/>
            </a:xfrm>
            <a:custGeom>
              <a:avLst/>
              <a:gdLst>
                <a:gd name="T0" fmla="*/ 48 w 48"/>
                <a:gd name="T1" fmla="*/ 37 h 44"/>
                <a:gd name="T2" fmla="*/ 14 w 48"/>
                <a:gd name="T3" fmla="*/ 44 h 44"/>
                <a:gd name="T4" fmla="*/ 5 w 48"/>
                <a:gd name="T5" fmla="*/ 37 h 44"/>
                <a:gd name="T6" fmla="*/ 0 w 48"/>
                <a:gd name="T7" fmla="*/ 0 h 44"/>
                <a:gd name="T8" fmla="*/ 48 w 4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4">
                  <a:moveTo>
                    <a:pt x="48" y="37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5"/>
                    <a:pt x="38" y="19"/>
                    <a:pt x="48" y="3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38"/>
            <p:cNvSpPr>
              <a:spLocks noEditPoints="1"/>
            </p:cNvSpPr>
            <p:nvPr/>
          </p:nvSpPr>
          <p:spPr bwMode="auto">
            <a:xfrm>
              <a:off x="2408238" y="3560763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7 w 220"/>
                <a:gd name="T7" fmla="*/ 52 h 220"/>
                <a:gd name="T8" fmla="*/ 0 w 220"/>
                <a:gd name="T9" fmla="*/ 110 h 220"/>
                <a:gd name="T10" fmla="*/ 17 w 220"/>
                <a:gd name="T11" fmla="*/ 167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9"/>
                    <a:pt x="137" y="0"/>
                    <a:pt x="110" y="0"/>
                  </a:cubicBezTo>
                  <a:cubicBezTo>
                    <a:pt x="84" y="0"/>
                    <a:pt x="59" y="9"/>
                    <a:pt x="40" y="25"/>
                  </a:cubicBezTo>
                  <a:cubicBezTo>
                    <a:pt x="31" y="32"/>
                    <a:pt x="23" y="42"/>
                    <a:pt x="17" y="52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7" y="167"/>
                  </a:cubicBezTo>
                  <a:cubicBezTo>
                    <a:pt x="36" y="199"/>
                    <a:pt x="71" y="220"/>
                    <a:pt x="110" y="220"/>
                  </a:cubicBezTo>
                  <a:cubicBezTo>
                    <a:pt x="171" y="220"/>
                    <a:pt x="220" y="170"/>
                    <a:pt x="220" y="110"/>
                  </a:cubicBezTo>
                  <a:cubicBezTo>
                    <a:pt x="220" y="75"/>
                    <a:pt x="205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939"/>
            <p:cNvSpPr>
              <a:spLocks noEditPoints="1"/>
            </p:cNvSpPr>
            <p:nvPr/>
          </p:nvSpPr>
          <p:spPr bwMode="auto">
            <a:xfrm>
              <a:off x="2501901" y="3654425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9 w 170"/>
                <a:gd name="T11" fmla="*/ 162 h 170"/>
                <a:gd name="T12" fmla="*/ 8 w 170"/>
                <a:gd name="T13" fmla="*/ 88 h 170"/>
                <a:gd name="T14" fmla="*/ 82 w 170"/>
                <a:gd name="T15" fmla="*/ 7 h 170"/>
                <a:gd name="T16" fmla="*/ 163 w 170"/>
                <a:gd name="T17" fmla="*/ 81 h 170"/>
                <a:gd name="T18" fmla="*/ 89 w 170"/>
                <a:gd name="T19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9" y="162"/>
                  </a:moveTo>
                  <a:cubicBezTo>
                    <a:pt x="46" y="164"/>
                    <a:pt x="10" y="131"/>
                    <a:pt x="8" y="88"/>
                  </a:cubicBezTo>
                  <a:cubicBezTo>
                    <a:pt x="6" y="45"/>
                    <a:pt x="39" y="9"/>
                    <a:pt x="82" y="7"/>
                  </a:cubicBezTo>
                  <a:cubicBezTo>
                    <a:pt x="125" y="5"/>
                    <a:pt x="161" y="38"/>
                    <a:pt x="163" y="81"/>
                  </a:cubicBezTo>
                  <a:cubicBezTo>
                    <a:pt x="165" y="124"/>
                    <a:pt x="131" y="160"/>
                    <a:pt x="89" y="162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940"/>
            <p:cNvSpPr>
              <a:spLocks noEditPoints="1"/>
            </p:cNvSpPr>
            <p:nvPr/>
          </p:nvSpPr>
          <p:spPr bwMode="auto">
            <a:xfrm>
              <a:off x="2524126" y="3673475"/>
              <a:ext cx="596900" cy="595313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0 w 159"/>
                <a:gd name="T5" fmla="*/ 64 h 159"/>
                <a:gd name="T6" fmla="*/ 99 w 159"/>
                <a:gd name="T7" fmla="*/ 68 h 159"/>
                <a:gd name="T8" fmla="*/ 150 w 159"/>
                <a:gd name="T9" fmla="*/ 64 h 159"/>
                <a:gd name="T10" fmla="*/ 109 w 159"/>
                <a:gd name="T11" fmla="*/ 53 h 159"/>
                <a:gd name="T12" fmla="*/ 96 w 159"/>
                <a:gd name="T13" fmla="*/ 9 h 159"/>
                <a:gd name="T14" fmla="*/ 91 w 159"/>
                <a:gd name="T15" fmla="*/ 73 h 159"/>
                <a:gd name="T16" fmla="*/ 93 w 159"/>
                <a:gd name="T17" fmla="*/ 78 h 159"/>
                <a:gd name="T18" fmla="*/ 91 w 159"/>
                <a:gd name="T19" fmla="*/ 73 h 159"/>
                <a:gd name="T20" fmla="*/ 85 w 159"/>
                <a:gd name="T21" fmla="*/ 92 h 159"/>
                <a:gd name="T22" fmla="*/ 89 w 159"/>
                <a:gd name="T23" fmla="*/ 89 h 159"/>
                <a:gd name="T24" fmla="*/ 78 w 159"/>
                <a:gd name="T25" fmla="*/ 7 h 159"/>
                <a:gd name="T26" fmla="*/ 88 w 159"/>
                <a:gd name="T27" fmla="*/ 57 h 159"/>
                <a:gd name="T28" fmla="*/ 78 w 159"/>
                <a:gd name="T29" fmla="*/ 7 h 159"/>
                <a:gd name="T30" fmla="*/ 79 w 159"/>
                <a:gd name="T31" fmla="*/ 69 h 159"/>
                <a:gd name="T32" fmla="*/ 79 w 159"/>
                <a:gd name="T33" fmla="*/ 64 h 159"/>
                <a:gd name="T34" fmla="*/ 79 w 159"/>
                <a:gd name="T35" fmla="*/ 71 h 159"/>
                <a:gd name="T36" fmla="*/ 79 w 159"/>
                <a:gd name="T37" fmla="*/ 89 h 159"/>
                <a:gd name="T38" fmla="*/ 79 w 159"/>
                <a:gd name="T39" fmla="*/ 71 h 159"/>
                <a:gd name="T40" fmla="*/ 70 w 159"/>
                <a:gd name="T41" fmla="*/ 93 h 159"/>
                <a:gd name="T42" fmla="*/ 73 w 159"/>
                <a:gd name="T43" fmla="*/ 88 h 159"/>
                <a:gd name="T44" fmla="*/ 70 w 159"/>
                <a:gd name="T45" fmla="*/ 77 h 159"/>
                <a:gd name="T46" fmla="*/ 64 w 159"/>
                <a:gd name="T47" fmla="*/ 75 h 159"/>
                <a:gd name="T48" fmla="*/ 70 w 159"/>
                <a:gd name="T49" fmla="*/ 77 h 159"/>
                <a:gd name="T50" fmla="*/ 63 w 159"/>
                <a:gd name="T51" fmla="*/ 43 h 159"/>
                <a:gd name="T52" fmla="*/ 17 w 159"/>
                <a:gd name="T53" fmla="*/ 42 h 159"/>
                <a:gd name="T54" fmla="*/ 13 w 159"/>
                <a:gd name="T55" fmla="*/ 50 h 159"/>
                <a:gd name="T56" fmla="*/ 56 w 159"/>
                <a:gd name="T57" fmla="*/ 78 h 159"/>
                <a:gd name="T58" fmla="*/ 13 w 159"/>
                <a:gd name="T59" fmla="*/ 50 h 159"/>
                <a:gd name="T60" fmla="*/ 7 w 159"/>
                <a:gd name="T61" fmla="*/ 83 h 159"/>
                <a:gd name="T62" fmla="*/ 39 w 159"/>
                <a:gd name="T63" fmla="*/ 84 h 159"/>
                <a:gd name="T64" fmla="*/ 24 w 159"/>
                <a:gd name="T65" fmla="*/ 127 h 159"/>
                <a:gd name="T66" fmla="*/ 59 w 159"/>
                <a:gd name="T67" fmla="*/ 93 h 159"/>
                <a:gd name="T68" fmla="*/ 38 w 159"/>
                <a:gd name="T69" fmla="*/ 139 h 159"/>
                <a:gd name="T70" fmla="*/ 83 w 159"/>
                <a:gd name="T71" fmla="*/ 152 h 159"/>
                <a:gd name="T72" fmla="*/ 71 w 159"/>
                <a:gd name="T73" fmla="*/ 119 h 159"/>
                <a:gd name="T74" fmla="*/ 107 w 159"/>
                <a:gd name="T75" fmla="*/ 147 h 159"/>
                <a:gd name="T76" fmla="*/ 116 w 159"/>
                <a:gd name="T77" fmla="*/ 142 h 159"/>
                <a:gd name="T78" fmla="*/ 97 w 159"/>
                <a:gd name="T79" fmla="*/ 95 h 159"/>
                <a:gd name="T80" fmla="*/ 116 w 159"/>
                <a:gd name="T81" fmla="*/ 142 h 159"/>
                <a:gd name="T82" fmla="*/ 114 w 159"/>
                <a:gd name="T83" fmla="*/ 100 h 159"/>
                <a:gd name="T84" fmla="*/ 151 w 159"/>
                <a:gd name="T85" fmla="*/ 73 h 159"/>
                <a:gd name="T86" fmla="*/ 132 w 159"/>
                <a:gd name="T87" fmla="*/ 1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3" y="4"/>
                    <a:pt x="0" y="40"/>
                    <a:pt x="2" y="83"/>
                  </a:cubicBezTo>
                  <a:cubicBezTo>
                    <a:pt x="4" y="126"/>
                    <a:pt x="40" y="159"/>
                    <a:pt x="83" y="157"/>
                  </a:cubicBezTo>
                  <a:cubicBezTo>
                    <a:pt x="125" y="155"/>
                    <a:pt x="159" y="119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0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9" y="58"/>
                    <a:pt x="150" y="61"/>
                    <a:pt x="150" y="64"/>
                  </a:cubicBezTo>
                  <a:close/>
                  <a:moveTo>
                    <a:pt x="143" y="45"/>
                  </a:moveTo>
                  <a:cubicBezTo>
                    <a:pt x="109" y="53"/>
                    <a:pt x="109" y="53"/>
                    <a:pt x="109" y="53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116" y="14"/>
                    <a:pt x="133" y="27"/>
                    <a:pt x="143" y="45"/>
                  </a:cubicBezTo>
                  <a:close/>
                  <a:moveTo>
                    <a:pt x="91" y="73"/>
                  </a:moveTo>
                  <a:cubicBezTo>
                    <a:pt x="92" y="72"/>
                    <a:pt x="94" y="73"/>
                    <a:pt x="95" y="75"/>
                  </a:cubicBezTo>
                  <a:cubicBezTo>
                    <a:pt x="95" y="76"/>
                    <a:pt x="94" y="78"/>
                    <a:pt x="93" y="78"/>
                  </a:cubicBezTo>
                  <a:cubicBezTo>
                    <a:pt x="91" y="79"/>
                    <a:pt x="89" y="78"/>
                    <a:pt x="89" y="77"/>
                  </a:cubicBezTo>
                  <a:cubicBezTo>
                    <a:pt x="88" y="75"/>
                    <a:pt x="89" y="73"/>
                    <a:pt x="91" y="73"/>
                  </a:cubicBezTo>
                  <a:close/>
                  <a:moveTo>
                    <a:pt x="89" y="93"/>
                  </a:moveTo>
                  <a:cubicBezTo>
                    <a:pt x="87" y="94"/>
                    <a:pt x="86" y="93"/>
                    <a:pt x="85" y="92"/>
                  </a:cubicBezTo>
                  <a:cubicBezTo>
                    <a:pt x="84" y="91"/>
                    <a:pt x="84" y="89"/>
                    <a:pt x="85" y="88"/>
                  </a:cubicBezTo>
                  <a:cubicBezTo>
                    <a:pt x="87" y="87"/>
                    <a:pt x="88" y="87"/>
                    <a:pt x="89" y="89"/>
                  </a:cubicBezTo>
                  <a:cubicBezTo>
                    <a:pt x="90" y="90"/>
                    <a:pt x="90" y="92"/>
                    <a:pt x="89" y="93"/>
                  </a:cubicBezTo>
                  <a:close/>
                  <a:moveTo>
                    <a:pt x="78" y="7"/>
                  </a:moveTo>
                  <a:cubicBezTo>
                    <a:pt x="81" y="7"/>
                    <a:pt x="83" y="7"/>
                    <a:pt x="87" y="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74" y="57"/>
                    <a:pt x="74" y="57"/>
                    <a:pt x="74" y="57"/>
                  </a:cubicBezTo>
                  <a:lnTo>
                    <a:pt x="78" y="7"/>
                  </a:lnTo>
                  <a:close/>
                  <a:moveTo>
                    <a:pt x="82" y="67"/>
                  </a:moveTo>
                  <a:cubicBezTo>
                    <a:pt x="82" y="68"/>
                    <a:pt x="81" y="69"/>
                    <a:pt x="79" y="69"/>
                  </a:cubicBezTo>
                  <a:cubicBezTo>
                    <a:pt x="78" y="69"/>
                    <a:pt x="76" y="68"/>
                    <a:pt x="76" y="67"/>
                  </a:cubicBezTo>
                  <a:cubicBezTo>
                    <a:pt x="76" y="65"/>
                    <a:pt x="78" y="64"/>
                    <a:pt x="79" y="64"/>
                  </a:cubicBezTo>
                  <a:cubicBezTo>
                    <a:pt x="81" y="64"/>
                    <a:pt x="82" y="65"/>
                    <a:pt x="82" y="67"/>
                  </a:cubicBezTo>
                  <a:close/>
                  <a:moveTo>
                    <a:pt x="79" y="71"/>
                  </a:moveTo>
                  <a:cubicBezTo>
                    <a:pt x="84" y="71"/>
                    <a:pt x="88" y="75"/>
                    <a:pt x="88" y="80"/>
                  </a:cubicBezTo>
                  <a:cubicBezTo>
                    <a:pt x="88" y="85"/>
                    <a:pt x="84" y="89"/>
                    <a:pt x="79" y="89"/>
                  </a:cubicBezTo>
                  <a:cubicBezTo>
                    <a:pt x="74" y="89"/>
                    <a:pt x="70" y="85"/>
                    <a:pt x="70" y="80"/>
                  </a:cubicBezTo>
                  <a:cubicBezTo>
                    <a:pt x="70" y="75"/>
                    <a:pt x="74" y="71"/>
                    <a:pt x="79" y="71"/>
                  </a:cubicBezTo>
                  <a:close/>
                  <a:moveTo>
                    <a:pt x="74" y="92"/>
                  </a:moveTo>
                  <a:cubicBezTo>
                    <a:pt x="73" y="93"/>
                    <a:pt x="71" y="94"/>
                    <a:pt x="70" y="93"/>
                  </a:cubicBezTo>
                  <a:cubicBezTo>
                    <a:pt x="69" y="92"/>
                    <a:pt x="68" y="90"/>
                    <a:pt x="69" y="89"/>
                  </a:cubicBezTo>
                  <a:cubicBezTo>
                    <a:pt x="70" y="87"/>
                    <a:pt x="72" y="87"/>
                    <a:pt x="73" y="88"/>
                  </a:cubicBezTo>
                  <a:cubicBezTo>
                    <a:pt x="74" y="89"/>
                    <a:pt x="75" y="91"/>
                    <a:pt x="74" y="92"/>
                  </a:cubicBezTo>
                  <a:close/>
                  <a:moveTo>
                    <a:pt x="70" y="77"/>
                  </a:moveTo>
                  <a:cubicBezTo>
                    <a:pt x="69" y="78"/>
                    <a:pt x="67" y="79"/>
                    <a:pt x="66" y="78"/>
                  </a:cubicBezTo>
                  <a:cubicBezTo>
                    <a:pt x="64" y="78"/>
                    <a:pt x="63" y="76"/>
                    <a:pt x="64" y="75"/>
                  </a:cubicBezTo>
                  <a:cubicBezTo>
                    <a:pt x="64" y="73"/>
                    <a:pt x="66" y="72"/>
                    <a:pt x="68" y="73"/>
                  </a:cubicBezTo>
                  <a:cubicBezTo>
                    <a:pt x="69" y="73"/>
                    <a:pt x="70" y="75"/>
                    <a:pt x="70" y="77"/>
                  </a:cubicBezTo>
                  <a:close/>
                  <a:moveTo>
                    <a:pt x="66" y="8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8" y="25"/>
                    <a:pt x="45" y="12"/>
                    <a:pt x="66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56"/>
                    <a:pt x="13" y="50"/>
                    <a:pt x="13" y="50"/>
                  </a:cubicBezTo>
                  <a:close/>
                  <a:moveTo>
                    <a:pt x="24" y="127"/>
                  </a:moveTo>
                  <a:cubicBezTo>
                    <a:pt x="14" y="115"/>
                    <a:pt x="7" y="100"/>
                    <a:pt x="7" y="83"/>
                  </a:cubicBezTo>
                  <a:cubicBezTo>
                    <a:pt x="7" y="78"/>
                    <a:pt x="7" y="74"/>
                    <a:pt x="7" y="70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95"/>
                    <a:pt x="42" y="95"/>
                    <a:pt x="42" y="95"/>
                  </a:cubicBezTo>
                  <a:lnTo>
                    <a:pt x="24" y="127"/>
                  </a:lnTo>
                  <a:close/>
                  <a:moveTo>
                    <a:pt x="31" y="134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6" y="138"/>
                    <a:pt x="33" y="136"/>
                    <a:pt x="31" y="134"/>
                  </a:cubicBezTo>
                  <a:close/>
                  <a:moveTo>
                    <a:pt x="83" y="152"/>
                  </a:moveTo>
                  <a:cubicBezTo>
                    <a:pt x="70" y="153"/>
                    <a:pt x="58" y="150"/>
                    <a:pt x="48" y="14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0" y="150"/>
                    <a:pt x="91" y="152"/>
                    <a:pt x="83" y="152"/>
                  </a:cubicBezTo>
                  <a:close/>
                  <a:moveTo>
                    <a:pt x="116" y="142"/>
                  </a:moveTo>
                  <a:cubicBezTo>
                    <a:pt x="85" y="103"/>
                    <a:pt x="85" y="103"/>
                    <a:pt x="85" y="10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1" y="139"/>
                    <a:pt x="118" y="141"/>
                    <a:pt x="116" y="142"/>
                  </a:cubicBezTo>
                  <a:close/>
                  <a:moveTo>
                    <a:pt x="132" y="130"/>
                  </a:moveTo>
                  <a:cubicBezTo>
                    <a:pt x="114" y="100"/>
                    <a:pt x="114" y="100"/>
                    <a:pt x="114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5" y="116"/>
                    <a:pt x="132" y="130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941"/>
            <p:cNvSpPr>
              <a:spLocks noChangeArrowheads="1"/>
            </p:cNvSpPr>
            <p:nvPr/>
          </p:nvSpPr>
          <p:spPr bwMode="auto">
            <a:xfrm>
              <a:off x="2809876" y="3913188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942"/>
            <p:cNvSpPr>
              <a:spLocks/>
            </p:cNvSpPr>
            <p:nvPr/>
          </p:nvSpPr>
          <p:spPr bwMode="auto">
            <a:xfrm>
              <a:off x="2854326" y="3943350"/>
              <a:ext cx="26988" cy="25400"/>
            </a:xfrm>
            <a:custGeom>
              <a:avLst/>
              <a:gdLst>
                <a:gd name="T0" fmla="*/ 7 w 7"/>
                <a:gd name="T1" fmla="*/ 3 h 7"/>
                <a:gd name="T2" fmla="*/ 5 w 7"/>
                <a:gd name="T3" fmla="*/ 6 h 7"/>
                <a:gd name="T4" fmla="*/ 1 w 7"/>
                <a:gd name="T5" fmla="*/ 5 h 7"/>
                <a:gd name="T6" fmla="*/ 3 w 7"/>
                <a:gd name="T7" fmla="*/ 1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943"/>
            <p:cNvSpPr>
              <a:spLocks/>
            </p:cNvSpPr>
            <p:nvPr/>
          </p:nvSpPr>
          <p:spPr bwMode="auto">
            <a:xfrm>
              <a:off x="2840038" y="3998913"/>
              <a:ext cx="22225" cy="26988"/>
            </a:xfrm>
            <a:custGeom>
              <a:avLst/>
              <a:gdLst>
                <a:gd name="T0" fmla="*/ 5 w 6"/>
                <a:gd name="T1" fmla="*/ 6 h 7"/>
                <a:gd name="T2" fmla="*/ 1 w 6"/>
                <a:gd name="T3" fmla="*/ 5 h 7"/>
                <a:gd name="T4" fmla="*/ 1 w 6"/>
                <a:gd name="T5" fmla="*/ 1 h 7"/>
                <a:gd name="T6" fmla="*/ 5 w 6"/>
                <a:gd name="T7" fmla="*/ 2 h 7"/>
                <a:gd name="T8" fmla="*/ 5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6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944"/>
            <p:cNvSpPr>
              <a:spLocks/>
            </p:cNvSpPr>
            <p:nvPr/>
          </p:nvSpPr>
          <p:spPr bwMode="auto">
            <a:xfrm>
              <a:off x="2779713" y="3998913"/>
              <a:ext cx="25400" cy="26988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945"/>
            <p:cNvSpPr>
              <a:spLocks/>
            </p:cNvSpPr>
            <p:nvPr/>
          </p:nvSpPr>
          <p:spPr bwMode="auto">
            <a:xfrm>
              <a:off x="2760663" y="3943350"/>
              <a:ext cx="25400" cy="25400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6 h 7"/>
                <a:gd name="T4" fmla="*/ 1 w 7"/>
                <a:gd name="T5" fmla="*/ 3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946"/>
            <p:cNvSpPr>
              <a:spLocks noChangeArrowheads="1"/>
            </p:cNvSpPr>
            <p:nvPr/>
          </p:nvSpPr>
          <p:spPr bwMode="auto">
            <a:xfrm>
              <a:off x="2786063" y="3938588"/>
              <a:ext cx="68263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947"/>
            <p:cNvSpPr>
              <a:spLocks/>
            </p:cNvSpPr>
            <p:nvPr/>
          </p:nvSpPr>
          <p:spPr bwMode="auto">
            <a:xfrm>
              <a:off x="2640013" y="4021138"/>
              <a:ext cx="146050" cy="173038"/>
            </a:xfrm>
            <a:custGeom>
              <a:avLst/>
              <a:gdLst>
                <a:gd name="T0" fmla="*/ 39 w 39"/>
                <a:gd name="T1" fmla="*/ 8 h 46"/>
                <a:gd name="T2" fmla="*/ 7 w 39"/>
                <a:gd name="T3" fmla="*/ 46 h 46"/>
                <a:gd name="T4" fmla="*/ 0 w 39"/>
                <a:gd name="T5" fmla="*/ 41 h 46"/>
                <a:gd name="T6" fmla="*/ 28 w 39"/>
                <a:gd name="T7" fmla="*/ 0 h 46"/>
                <a:gd name="T8" fmla="*/ 39 w 39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39" y="8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5" y="45"/>
                    <a:pt x="2" y="43"/>
                    <a:pt x="0" y="4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948"/>
            <p:cNvSpPr>
              <a:spLocks/>
            </p:cNvSpPr>
            <p:nvPr/>
          </p:nvSpPr>
          <p:spPr bwMode="auto">
            <a:xfrm>
              <a:off x="2562226" y="3860800"/>
              <a:ext cx="190500" cy="104775"/>
            </a:xfrm>
            <a:custGeom>
              <a:avLst/>
              <a:gdLst>
                <a:gd name="T0" fmla="*/ 51 w 51"/>
                <a:gd name="T1" fmla="*/ 14 h 28"/>
                <a:gd name="T2" fmla="*/ 46 w 51"/>
                <a:gd name="T3" fmla="*/ 28 h 28"/>
                <a:gd name="T4" fmla="*/ 0 w 51"/>
                <a:gd name="T5" fmla="*/ 9 h 28"/>
                <a:gd name="T6" fmla="*/ 3 w 51"/>
                <a:gd name="T7" fmla="*/ 0 h 28"/>
                <a:gd name="T8" fmla="*/ 51 w 5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14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949"/>
            <p:cNvSpPr>
              <a:spLocks/>
            </p:cNvSpPr>
            <p:nvPr/>
          </p:nvSpPr>
          <p:spPr bwMode="auto">
            <a:xfrm>
              <a:off x="2801938" y="3698875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4 w 14"/>
                <a:gd name="T5" fmla="*/ 0 h 50"/>
                <a:gd name="T6" fmla="*/ 13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0"/>
                    <a:pt x="13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950"/>
            <p:cNvSpPr>
              <a:spLocks/>
            </p:cNvSpPr>
            <p:nvPr/>
          </p:nvSpPr>
          <p:spPr bwMode="auto">
            <a:xfrm>
              <a:off x="2895601" y="3883025"/>
              <a:ext cx="190500" cy="93663"/>
            </a:xfrm>
            <a:custGeom>
              <a:avLst/>
              <a:gdLst>
                <a:gd name="T0" fmla="*/ 51 w 51"/>
                <a:gd name="T1" fmla="*/ 8 h 25"/>
                <a:gd name="T2" fmla="*/ 5 w 51"/>
                <a:gd name="T3" fmla="*/ 25 h 25"/>
                <a:gd name="T4" fmla="*/ 0 w 51"/>
                <a:gd name="T5" fmla="*/ 12 h 25"/>
                <a:gd name="T6" fmla="*/ 49 w 51"/>
                <a:gd name="T7" fmla="*/ 0 h 25"/>
                <a:gd name="T8" fmla="*/ 51 w 51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8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"/>
                    <a:pt x="51" y="5"/>
                    <a:pt x="51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951"/>
            <p:cNvSpPr>
              <a:spLocks/>
            </p:cNvSpPr>
            <p:nvPr/>
          </p:nvSpPr>
          <p:spPr bwMode="auto">
            <a:xfrm>
              <a:off x="2843213" y="4029075"/>
              <a:ext cx="142875" cy="176213"/>
            </a:xfrm>
            <a:custGeom>
              <a:avLst/>
              <a:gdLst>
                <a:gd name="T0" fmla="*/ 38 w 38"/>
                <a:gd name="T1" fmla="*/ 42 h 47"/>
                <a:gd name="T2" fmla="*/ 31 w 38"/>
                <a:gd name="T3" fmla="*/ 47 h 47"/>
                <a:gd name="T4" fmla="*/ 0 w 38"/>
                <a:gd name="T5" fmla="*/ 8 h 47"/>
                <a:gd name="T6" fmla="*/ 12 w 38"/>
                <a:gd name="T7" fmla="*/ 0 h 47"/>
                <a:gd name="T8" fmla="*/ 38 w 38"/>
                <a:gd name="T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8" y="42"/>
                  </a:moveTo>
                  <a:cubicBezTo>
                    <a:pt x="36" y="44"/>
                    <a:pt x="33" y="46"/>
                    <a:pt x="31" y="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8" y="4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952"/>
            <p:cNvSpPr>
              <a:spLocks/>
            </p:cNvSpPr>
            <p:nvPr/>
          </p:nvSpPr>
          <p:spPr bwMode="auto">
            <a:xfrm>
              <a:off x="2951163" y="3946525"/>
              <a:ext cx="147638" cy="214313"/>
            </a:xfrm>
            <a:custGeom>
              <a:avLst/>
              <a:gdLst>
                <a:gd name="T0" fmla="*/ 38 w 39"/>
                <a:gd name="T1" fmla="*/ 3 h 57"/>
                <a:gd name="T2" fmla="*/ 18 w 39"/>
                <a:gd name="T3" fmla="*/ 57 h 57"/>
                <a:gd name="T4" fmla="*/ 0 w 39"/>
                <a:gd name="T5" fmla="*/ 27 h 57"/>
                <a:gd name="T6" fmla="*/ 4 w 39"/>
                <a:gd name="T7" fmla="*/ 16 h 57"/>
                <a:gd name="T8" fmla="*/ 37 w 39"/>
                <a:gd name="T9" fmla="*/ 0 h 57"/>
                <a:gd name="T10" fmla="*/ 38 w 39"/>
                <a:gd name="T11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7">
                  <a:moveTo>
                    <a:pt x="38" y="3"/>
                  </a:moveTo>
                  <a:cubicBezTo>
                    <a:pt x="39" y="24"/>
                    <a:pt x="31" y="43"/>
                    <a:pt x="18" y="5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2"/>
                    <a:pt x="3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953"/>
            <p:cNvSpPr>
              <a:spLocks/>
            </p:cNvSpPr>
            <p:nvPr/>
          </p:nvSpPr>
          <p:spPr bwMode="auto">
            <a:xfrm>
              <a:off x="2703513" y="4119563"/>
              <a:ext cx="222250" cy="127000"/>
            </a:xfrm>
            <a:custGeom>
              <a:avLst/>
              <a:gdLst>
                <a:gd name="T0" fmla="*/ 59 w 59"/>
                <a:gd name="T1" fmla="*/ 28 h 34"/>
                <a:gd name="T2" fmla="*/ 35 w 59"/>
                <a:gd name="T3" fmla="*/ 33 h 34"/>
                <a:gd name="T4" fmla="*/ 0 w 59"/>
                <a:gd name="T5" fmla="*/ 26 h 34"/>
                <a:gd name="T6" fmla="*/ 23 w 59"/>
                <a:gd name="T7" fmla="*/ 0 h 34"/>
                <a:gd name="T8" fmla="*/ 35 w 59"/>
                <a:gd name="T9" fmla="*/ 0 h 34"/>
                <a:gd name="T10" fmla="*/ 59 w 59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59" y="28"/>
                  </a:moveTo>
                  <a:cubicBezTo>
                    <a:pt x="52" y="31"/>
                    <a:pt x="43" y="33"/>
                    <a:pt x="35" y="33"/>
                  </a:cubicBezTo>
                  <a:cubicBezTo>
                    <a:pt x="22" y="34"/>
                    <a:pt x="10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954"/>
            <p:cNvSpPr>
              <a:spLocks/>
            </p:cNvSpPr>
            <p:nvPr/>
          </p:nvSpPr>
          <p:spPr bwMode="auto">
            <a:xfrm>
              <a:off x="2551113" y="3935413"/>
              <a:ext cx="130175" cy="214313"/>
            </a:xfrm>
            <a:custGeom>
              <a:avLst/>
              <a:gdLst>
                <a:gd name="T0" fmla="*/ 35 w 35"/>
                <a:gd name="T1" fmla="*/ 25 h 57"/>
                <a:gd name="T2" fmla="*/ 17 w 35"/>
                <a:gd name="T3" fmla="*/ 57 h 57"/>
                <a:gd name="T4" fmla="*/ 0 w 35"/>
                <a:gd name="T5" fmla="*/ 13 h 57"/>
                <a:gd name="T6" fmla="*/ 0 w 35"/>
                <a:gd name="T7" fmla="*/ 0 h 57"/>
                <a:gd name="T8" fmla="*/ 32 w 35"/>
                <a:gd name="T9" fmla="*/ 14 h 57"/>
                <a:gd name="T10" fmla="*/ 35 w 35"/>
                <a:gd name="T1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7">
                  <a:moveTo>
                    <a:pt x="35" y="25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7" y="45"/>
                    <a:pt x="0" y="30"/>
                    <a:pt x="0" y="13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32" y="14"/>
                    <a:pt x="32" y="14"/>
                    <a:pt x="32" y="14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955"/>
            <p:cNvSpPr>
              <a:spLocks/>
            </p:cNvSpPr>
            <p:nvPr/>
          </p:nvSpPr>
          <p:spPr bwMode="auto">
            <a:xfrm>
              <a:off x="2587626" y="3703638"/>
              <a:ext cx="184150" cy="157163"/>
            </a:xfrm>
            <a:custGeom>
              <a:avLst/>
              <a:gdLst>
                <a:gd name="T0" fmla="*/ 49 w 49"/>
                <a:gd name="T1" fmla="*/ 0 h 42"/>
                <a:gd name="T2" fmla="*/ 46 w 49"/>
                <a:gd name="T3" fmla="*/ 35 h 42"/>
                <a:gd name="T4" fmla="*/ 36 w 49"/>
                <a:gd name="T5" fmla="*/ 42 h 42"/>
                <a:gd name="T6" fmla="*/ 0 w 49"/>
                <a:gd name="T7" fmla="*/ 34 h 42"/>
                <a:gd name="T8" fmla="*/ 49 w 4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17"/>
                    <a:pt x="28" y="4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956"/>
            <p:cNvSpPr>
              <a:spLocks/>
            </p:cNvSpPr>
            <p:nvPr/>
          </p:nvSpPr>
          <p:spPr bwMode="auto">
            <a:xfrm>
              <a:off x="2884488" y="3706813"/>
              <a:ext cx="176213" cy="165100"/>
            </a:xfrm>
            <a:custGeom>
              <a:avLst/>
              <a:gdLst>
                <a:gd name="T0" fmla="*/ 47 w 47"/>
                <a:gd name="T1" fmla="*/ 36 h 44"/>
                <a:gd name="T2" fmla="*/ 13 w 47"/>
                <a:gd name="T3" fmla="*/ 44 h 44"/>
                <a:gd name="T4" fmla="*/ 4 w 47"/>
                <a:gd name="T5" fmla="*/ 36 h 44"/>
                <a:gd name="T6" fmla="*/ 0 w 47"/>
                <a:gd name="T7" fmla="*/ 0 h 44"/>
                <a:gd name="T8" fmla="*/ 47 w 47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47" y="36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7" y="3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5930546" y="3759200"/>
            <a:ext cx="1434803" cy="800100"/>
            <a:chOff x="2327275" y="2181225"/>
            <a:chExt cx="4489450" cy="2503488"/>
          </a:xfrm>
        </p:grpSpPr>
        <p:sp>
          <p:nvSpPr>
            <p:cNvPr id="434" name="Freeform 961"/>
            <p:cNvSpPr>
              <a:spLocks/>
            </p:cNvSpPr>
            <p:nvPr/>
          </p:nvSpPr>
          <p:spPr bwMode="auto">
            <a:xfrm>
              <a:off x="2327275" y="2181225"/>
              <a:ext cx="4489450" cy="2184400"/>
            </a:xfrm>
            <a:custGeom>
              <a:avLst/>
              <a:gdLst>
                <a:gd name="T0" fmla="*/ 1197 w 1197"/>
                <a:gd name="T1" fmla="*/ 505 h 583"/>
                <a:gd name="T2" fmla="*/ 1161 w 1197"/>
                <a:gd name="T3" fmla="*/ 552 h 583"/>
                <a:gd name="T4" fmla="*/ 1092 w 1197"/>
                <a:gd name="T5" fmla="*/ 579 h 583"/>
                <a:gd name="T6" fmla="*/ 274 w 1197"/>
                <a:gd name="T7" fmla="*/ 579 h 583"/>
                <a:gd name="T8" fmla="*/ 21 w 1197"/>
                <a:gd name="T9" fmla="*/ 579 h 583"/>
                <a:gd name="T10" fmla="*/ 0 w 1197"/>
                <a:gd name="T11" fmla="*/ 560 h 583"/>
                <a:gd name="T12" fmla="*/ 0 w 1197"/>
                <a:gd name="T13" fmla="*/ 421 h 583"/>
                <a:gd name="T14" fmla="*/ 8 w 1197"/>
                <a:gd name="T15" fmla="*/ 403 h 583"/>
                <a:gd name="T16" fmla="*/ 8 w 1197"/>
                <a:gd name="T17" fmla="*/ 347 h 583"/>
                <a:gd name="T18" fmla="*/ 26 w 1197"/>
                <a:gd name="T19" fmla="*/ 311 h 583"/>
                <a:gd name="T20" fmla="*/ 92 w 1197"/>
                <a:gd name="T21" fmla="*/ 263 h 583"/>
                <a:gd name="T22" fmla="*/ 236 w 1197"/>
                <a:gd name="T23" fmla="*/ 75 h 583"/>
                <a:gd name="T24" fmla="*/ 295 w 1197"/>
                <a:gd name="T25" fmla="*/ 42 h 583"/>
                <a:gd name="T26" fmla="*/ 324 w 1197"/>
                <a:gd name="T27" fmla="*/ 33 h 583"/>
                <a:gd name="T28" fmla="*/ 638 w 1197"/>
                <a:gd name="T29" fmla="*/ 0 h 583"/>
                <a:gd name="T30" fmla="*/ 1108 w 1197"/>
                <a:gd name="T31" fmla="*/ 0 h 583"/>
                <a:gd name="T32" fmla="*/ 1154 w 1197"/>
                <a:gd name="T33" fmla="*/ 21 h 583"/>
                <a:gd name="T34" fmla="*/ 1157 w 1197"/>
                <a:gd name="T35" fmla="*/ 42 h 583"/>
                <a:gd name="T36" fmla="*/ 1177 w 1197"/>
                <a:gd name="T37" fmla="*/ 205 h 583"/>
                <a:gd name="T38" fmla="*/ 1177 w 1197"/>
                <a:gd name="T39" fmla="*/ 448 h 583"/>
                <a:gd name="T40" fmla="*/ 1188 w 1197"/>
                <a:gd name="T41" fmla="*/ 448 h 583"/>
                <a:gd name="T42" fmla="*/ 1197 w 1197"/>
                <a:gd name="T43" fmla="*/ 459 h 583"/>
                <a:gd name="T44" fmla="*/ 1197 w 1197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7" h="583">
                  <a:moveTo>
                    <a:pt x="1197" y="505"/>
                  </a:moveTo>
                  <a:cubicBezTo>
                    <a:pt x="1197" y="505"/>
                    <a:pt x="1186" y="541"/>
                    <a:pt x="1161" y="552"/>
                  </a:cubicBezTo>
                  <a:cubicBezTo>
                    <a:pt x="1136" y="563"/>
                    <a:pt x="1092" y="579"/>
                    <a:pt x="1092" y="579"/>
                  </a:cubicBezTo>
                  <a:cubicBezTo>
                    <a:pt x="274" y="579"/>
                    <a:pt x="274" y="579"/>
                    <a:pt x="274" y="579"/>
                  </a:cubicBezTo>
                  <a:cubicBezTo>
                    <a:pt x="21" y="579"/>
                    <a:pt x="21" y="579"/>
                    <a:pt x="21" y="579"/>
                  </a:cubicBezTo>
                  <a:cubicBezTo>
                    <a:pt x="21" y="579"/>
                    <a:pt x="0" y="583"/>
                    <a:pt x="0" y="560"/>
                  </a:cubicBezTo>
                  <a:cubicBezTo>
                    <a:pt x="0" y="538"/>
                    <a:pt x="0" y="421"/>
                    <a:pt x="0" y="421"/>
                  </a:cubicBezTo>
                  <a:cubicBezTo>
                    <a:pt x="0" y="421"/>
                    <a:pt x="2" y="408"/>
                    <a:pt x="8" y="403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8" y="347"/>
                    <a:pt x="8" y="328"/>
                    <a:pt x="26" y="311"/>
                  </a:cubicBezTo>
                  <a:cubicBezTo>
                    <a:pt x="45" y="295"/>
                    <a:pt x="92" y="263"/>
                    <a:pt x="92" y="263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53" y="57"/>
                    <a:pt x="295" y="42"/>
                  </a:cubicBezTo>
                  <a:cubicBezTo>
                    <a:pt x="304" y="39"/>
                    <a:pt x="313" y="36"/>
                    <a:pt x="324" y="33"/>
                  </a:cubicBezTo>
                  <a:cubicBezTo>
                    <a:pt x="386" y="17"/>
                    <a:pt x="607" y="0"/>
                    <a:pt x="638" y="0"/>
                  </a:cubicBezTo>
                  <a:cubicBezTo>
                    <a:pt x="670" y="0"/>
                    <a:pt x="1108" y="0"/>
                    <a:pt x="1108" y="0"/>
                  </a:cubicBezTo>
                  <a:cubicBezTo>
                    <a:pt x="1108" y="0"/>
                    <a:pt x="1152" y="5"/>
                    <a:pt x="1154" y="21"/>
                  </a:cubicBezTo>
                  <a:cubicBezTo>
                    <a:pt x="1155" y="24"/>
                    <a:pt x="1156" y="31"/>
                    <a:pt x="1157" y="42"/>
                  </a:cubicBezTo>
                  <a:cubicBezTo>
                    <a:pt x="1163" y="91"/>
                    <a:pt x="1177" y="205"/>
                    <a:pt x="1177" y="205"/>
                  </a:cubicBezTo>
                  <a:cubicBezTo>
                    <a:pt x="1177" y="448"/>
                    <a:pt x="1177" y="448"/>
                    <a:pt x="1177" y="448"/>
                  </a:cubicBezTo>
                  <a:cubicBezTo>
                    <a:pt x="1188" y="448"/>
                    <a:pt x="1188" y="448"/>
                    <a:pt x="1188" y="448"/>
                  </a:cubicBezTo>
                  <a:cubicBezTo>
                    <a:pt x="1188" y="448"/>
                    <a:pt x="1196" y="448"/>
                    <a:pt x="1197" y="459"/>
                  </a:cubicBezTo>
                  <a:cubicBezTo>
                    <a:pt x="1197" y="471"/>
                    <a:pt x="1197" y="505"/>
                    <a:pt x="1197" y="50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962"/>
            <p:cNvSpPr>
              <a:spLocks/>
            </p:cNvSpPr>
            <p:nvPr/>
          </p:nvSpPr>
          <p:spPr bwMode="auto">
            <a:xfrm>
              <a:off x="2800350" y="2435225"/>
              <a:ext cx="1316038" cy="757238"/>
            </a:xfrm>
            <a:custGeom>
              <a:avLst/>
              <a:gdLst>
                <a:gd name="T0" fmla="*/ 350 w 351"/>
                <a:gd name="T1" fmla="*/ 12 h 202"/>
                <a:gd name="T2" fmla="*/ 333 w 351"/>
                <a:gd name="T3" fmla="*/ 0 h 202"/>
                <a:gd name="T4" fmla="*/ 151 w 351"/>
                <a:gd name="T5" fmla="*/ 0 h 202"/>
                <a:gd name="T6" fmla="*/ 121 w 351"/>
                <a:gd name="T7" fmla="*/ 19 h 202"/>
                <a:gd name="T8" fmla="*/ 7 w 351"/>
                <a:gd name="T9" fmla="*/ 191 h 202"/>
                <a:gd name="T10" fmla="*/ 13 w 351"/>
                <a:gd name="T11" fmla="*/ 202 h 202"/>
                <a:gd name="T12" fmla="*/ 324 w 351"/>
                <a:gd name="T13" fmla="*/ 177 h 202"/>
                <a:gd name="T14" fmla="*/ 350 w 351"/>
                <a:gd name="T15" fmla="*/ 153 h 202"/>
                <a:gd name="T16" fmla="*/ 350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350" y="12"/>
                  </a:moveTo>
                  <a:cubicBezTo>
                    <a:pt x="350" y="12"/>
                    <a:pt x="350" y="0"/>
                    <a:pt x="333" y="0"/>
                  </a:cubicBezTo>
                  <a:cubicBezTo>
                    <a:pt x="317" y="0"/>
                    <a:pt x="151" y="0"/>
                    <a:pt x="151" y="0"/>
                  </a:cubicBezTo>
                  <a:cubicBezTo>
                    <a:pt x="151" y="0"/>
                    <a:pt x="133" y="4"/>
                    <a:pt x="121" y="19"/>
                  </a:cubicBezTo>
                  <a:cubicBezTo>
                    <a:pt x="110" y="34"/>
                    <a:pt x="7" y="191"/>
                    <a:pt x="7" y="191"/>
                  </a:cubicBezTo>
                  <a:cubicBezTo>
                    <a:pt x="7" y="191"/>
                    <a:pt x="0" y="202"/>
                    <a:pt x="13" y="202"/>
                  </a:cubicBezTo>
                  <a:cubicBezTo>
                    <a:pt x="26" y="202"/>
                    <a:pt x="324" y="177"/>
                    <a:pt x="324" y="177"/>
                  </a:cubicBezTo>
                  <a:cubicBezTo>
                    <a:pt x="324" y="177"/>
                    <a:pt x="351" y="162"/>
                    <a:pt x="350" y="153"/>
                  </a:cubicBezTo>
                  <a:cubicBezTo>
                    <a:pt x="349" y="143"/>
                    <a:pt x="350" y="12"/>
                    <a:pt x="350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963"/>
            <p:cNvSpPr>
              <a:spLocks/>
            </p:cNvSpPr>
            <p:nvPr/>
          </p:nvSpPr>
          <p:spPr bwMode="auto">
            <a:xfrm>
              <a:off x="3021013" y="2855913"/>
              <a:ext cx="127000" cy="300038"/>
            </a:xfrm>
            <a:custGeom>
              <a:avLst/>
              <a:gdLst>
                <a:gd name="T0" fmla="*/ 34 w 34"/>
                <a:gd name="T1" fmla="*/ 63 h 80"/>
                <a:gd name="T2" fmla="*/ 17 w 34"/>
                <a:gd name="T3" fmla="*/ 80 h 80"/>
                <a:gd name="T4" fmla="*/ 17 w 34"/>
                <a:gd name="T5" fmla="*/ 80 h 80"/>
                <a:gd name="T6" fmla="*/ 0 w 34"/>
                <a:gd name="T7" fmla="*/ 63 h 80"/>
                <a:gd name="T8" fmla="*/ 0 w 34"/>
                <a:gd name="T9" fmla="*/ 17 h 80"/>
                <a:gd name="T10" fmla="*/ 17 w 34"/>
                <a:gd name="T11" fmla="*/ 0 h 80"/>
                <a:gd name="T12" fmla="*/ 17 w 34"/>
                <a:gd name="T13" fmla="*/ 0 h 80"/>
                <a:gd name="T14" fmla="*/ 34 w 34"/>
                <a:gd name="T15" fmla="*/ 17 h 80"/>
                <a:gd name="T16" fmla="*/ 34 w 34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0">
                  <a:moveTo>
                    <a:pt x="34" y="63"/>
                  </a:moveTo>
                  <a:cubicBezTo>
                    <a:pt x="34" y="72"/>
                    <a:pt x="2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964"/>
            <p:cNvSpPr>
              <a:spLocks/>
            </p:cNvSpPr>
            <p:nvPr/>
          </p:nvSpPr>
          <p:spPr bwMode="auto">
            <a:xfrm>
              <a:off x="3940175" y="3214688"/>
              <a:ext cx="247650" cy="82550"/>
            </a:xfrm>
            <a:custGeom>
              <a:avLst/>
              <a:gdLst>
                <a:gd name="T0" fmla="*/ 66 w 66"/>
                <a:gd name="T1" fmla="*/ 22 h 22"/>
                <a:gd name="T2" fmla="*/ 0 w 66"/>
                <a:gd name="T3" fmla="*/ 22 h 22"/>
                <a:gd name="T4" fmla="*/ 17 w 66"/>
                <a:gd name="T5" fmla="*/ 0 h 22"/>
                <a:gd name="T6" fmla="*/ 51 w 66"/>
                <a:gd name="T7" fmla="*/ 0 h 22"/>
                <a:gd name="T8" fmla="*/ 66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6" y="0"/>
                    <a:pt x="17" y="0"/>
                  </a:cubicBezTo>
                  <a:cubicBezTo>
                    <a:pt x="28" y="0"/>
                    <a:pt x="51" y="0"/>
                    <a:pt x="51" y="0"/>
                  </a:cubicBezTo>
                  <a:cubicBezTo>
                    <a:pt x="51" y="0"/>
                    <a:pt x="64" y="6"/>
                    <a:pt x="66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965"/>
            <p:cNvSpPr>
              <a:spLocks/>
            </p:cNvSpPr>
            <p:nvPr/>
          </p:nvSpPr>
          <p:spPr bwMode="auto">
            <a:xfrm>
              <a:off x="4356100" y="3192463"/>
              <a:ext cx="82550" cy="247650"/>
            </a:xfrm>
            <a:custGeom>
              <a:avLst/>
              <a:gdLst>
                <a:gd name="T0" fmla="*/ 22 w 22"/>
                <a:gd name="T1" fmla="*/ 0 h 66"/>
                <a:gd name="T2" fmla="*/ 22 w 22"/>
                <a:gd name="T3" fmla="*/ 66 h 66"/>
                <a:gd name="T4" fmla="*/ 0 w 22"/>
                <a:gd name="T5" fmla="*/ 50 h 66"/>
                <a:gd name="T6" fmla="*/ 0 w 22"/>
                <a:gd name="T7" fmla="*/ 16 h 66"/>
                <a:gd name="T8" fmla="*/ 22 w 2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6">
                  <a:moveTo>
                    <a:pt x="22" y="0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0" y="61"/>
                    <a:pt x="0" y="50"/>
                  </a:cubicBezTo>
                  <a:cubicBezTo>
                    <a:pt x="0" y="39"/>
                    <a:pt x="0" y="16"/>
                    <a:pt x="0" y="16"/>
                  </a:cubicBezTo>
                  <a:cubicBezTo>
                    <a:pt x="0" y="16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966"/>
            <p:cNvSpPr>
              <a:spLocks/>
            </p:cNvSpPr>
            <p:nvPr/>
          </p:nvSpPr>
          <p:spPr bwMode="auto">
            <a:xfrm>
              <a:off x="2357438" y="3395663"/>
              <a:ext cx="228600" cy="280988"/>
            </a:xfrm>
            <a:custGeom>
              <a:avLst/>
              <a:gdLst>
                <a:gd name="T0" fmla="*/ 59 w 61"/>
                <a:gd name="T1" fmla="*/ 75 h 75"/>
                <a:gd name="T2" fmla="*/ 0 w 61"/>
                <a:gd name="T3" fmla="*/ 75 h 75"/>
                <a:gd name="T4" fmla="*/ 0 w 61"/>
                <a:gd name="T5" fmla="*/ 23 h 75"/>
                <a:gd name="T6" fmla="*/ 6 w 61"/>
                <a:gd name="T7" fmla="*/ 3 h 75"/>
                <a:gd name="T8" fmla="*/ 59 w 61"/>
                <a:gd name="T9" fmla="*/ 19 h 75"/>
                <a:gd name="T10" fmla="*/ 59 w 61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5">
                  <a:moveTo>
                    <a:pt x="59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14"/>
                    <a:pt x="6" y="3"/>
                  </a:cubicBezTo>
                  <a:cubicBezTo>
                    <a:pt x="6" y="3"/>
                    <a:pt x="57" y="0"/>
                    <a:pt x="59" y="19"/>
                  </a:cubicBezTo>
                  <a:cubicBezTo>
                    <a:pt x="61" y="38"/>
                    <a:pt x="59" y="75"/>
                    <a:pt x="59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967"/>
            <p:cNvSpPr>
              <a:spLocks/>
            </p:cNvSpPr>
            <p:nvPr/>
          </p:nvSpPr>
          <p:spPr bwMode="auto">
            <a:xfrm>
              <a:off x="2379663" y="3878263"/>
              <a:ext cx="874713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8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8" y="6"/>
                    <a:pt x="58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968"/>
            <p:cNvSpPr>
              <a:spLocks/>
            </p:cNvSpPr>
            <p:nvPr/>
          </p:nvSpPr>
          <p:spPr bwMode="auto">
            <a:xfrm>
              <a:off x="5594350" y="3878263"/>
              <a:ext cx="873125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7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7" y="6"/>
                    <a:pt x="57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969"/>
            <p:cNvSpPr>
              <a:spLocks/>
            </p:cNvSpPr>
            <p:nvPr/>
          </p:nvSpPr>
          <p:spPr bwMode="auto">
            <a:xfrm>
              <a:off x="2897188" y="3189288"/>
              <a:ext cx="420688" cy="1162050"/>
            </a:xfrm>
            <a:custGeom>
              <a:avLst/>
              <a:gdLst>
                <a:gd name="T0" fmla="*/ 106 w 112"/>
                <a:gd name="T1" fmla="*/ 310 h 310"/>
                <a:gd name="T2" fmla="*/ 63 w 112"/>
                <a:gd name="T3" fmla="*/ 200 h 310"/>
                <a:gd name="T4" fmla="*/ 15 w 112"/>
                <a:gd name="T5" fmla="*/ 177 h 310"/>
                <a:gd name="T6" fmla="*/ 3 w 112"/>
                <a:gd name="T7" fmla="*/ 173 h 310"/>
                <a:gd name="T8" fmla="*/ 0 w 112"/>
                <a:gd name="T9" fmla="*/ 163 h 310"/>
                <a:gd name="T10" fmla="*/ 0 w 112"/>
                <a:gd name="T11" fmla="*/ 0 h 310"/>
                <a:gd name="T12" fmla="*/ 5 w 112"/>
                <a:gd name="T13" fmla="*/ 0 h 310"/>
                <a:gd name="T14" fmla="*/ 5 w 112"/>
                <a:gd name="T15" fmla="*/ 163 h 310"/>
                <a:gd name="T16" fmla="*/ 7 w 112"/>
                <a:gd name="T17" fmla="*/ 169 h 310"/>
                <a:gd name="T18" fmla="*/ 15 w 112"/>
                <a:gd name="T19" fmla="*/ 172 h 310"/>
                <a:gd name="T20" fmla="*/ 67 w 112"/>
                <a:gd name="T21" fmla="*/ 197 h 310"/>
                <a:gd name="T22" fmla="*/ 112 w 112"/>
                <a:gd name="T23" fmla="*/ 310 h 310"/>
                <a:gd name="T24" fmla="*/ 106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106" y="310"/>
                  </a:moveTo>
                  <a:cubicBezTo>
                    <a:pt x="103" y="297"/>
                    <a:pt x="81" y="224"/>
                    <a:pt x="63" y="200"/>
                  </a:cubicBezTo>
                  <a:cubicBezTo>
                    <a:pt x="45" y="177"/>
                    <a:pt x="26" y="177"/>
                    <a:pt x="15" y="177"/>
                  </a:cubicBezTo>
                  <a:cubicBezTo>
                    <a:pt x="10" y="177"/>
                    <a:pt x="6" y="175"/>
                    <a:pt x="3" y="173"/>
                  </a:cubicBezTo>
                  <a:cubicBezTo>
                    <a:pt x="0" y="168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7"/>
                    <a:pt x="7" y="169"/>
                  </a:cubicBezTo>
                  <a:cubicBezTo>
                    <a:pt x="9" y="171"/>
                    <a:pt x="11" y="172"/>
                    <a:pt x="15" y="172"/>
                  </a:cubicBezTo>
                  <a:cubicBezTo>
                    <a:pt x="26" y="172"/>
                    <a:pt x="48" y="172"/>
                    <a:pt x="67" y="197"/>
                  </a:cubicBezTo>
                  <a:cubicBezTo>
                    <a:pt x="86" y="222"/>
                    <a:pt x="108" y="296"/>
                    <a:pt x="112" y="310"/>
                  </a:cubicBezTo>
                  <a:lnTo>
                    <a:pt x="106" y="31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970"/>
            <p:cNvSpPr>
              <a:spLocks/>
            </p:cNvSpPr>
            <p:nvPr/>
          </p:nvSpPr>
          <p:spPr bwMode="auto">
            <a:xfrm>
              <a:off x="4356100" y="2435225"/>
              <a:ext cx="2179638" cy="641350"/>
            </a:xfrm>
            <a:custGeom>
              <a:avLst/>
              <a:gdLst>
                <a:gd name="T0" fmla="*/ 581 w 581"/>
                <a:gd name="T1" fmla="*/ 144 h 171"/>
                <a:gd name="T2" fmla="*/ 555 w 581"/>
                <a:gd name="T3" fmla="*/ 171 h 171"/>
                <a:gd name="T4" fmla="*/ 26 w 581"/>
                <a:gd name="T5" fmla="*/ 171 h 171"/>
                <a:gd name="T6" fmla="*/ 0 w 581"/>
                <a:gd name="T7" fmla="*/ 144 h 171"/>
                <a:gd name="T8" fmla="*/ 0 w 581"/>
                <a:gd name="T9" fmla="*/ 26 h 171"/>
                <a:gd name="T10" fmla="*/ 26 w 581"/>
                <a:gd name="T11" fmla="*/ 0 h 171"/>
                <a:gd name="T12" fmla="*/ 555 w 581"/>
                <a:gd name="T13" fmla="*/ 0 h 171"/>
                <a:gd name="T14" fmla="*/ 581 w 581"/>
                <a:gd name="T15" fmla="*/ 26 h 171"/>
                <a:gd name="T16" fmla="*/ 581 w 581"/>
                <a:gd name="T17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171">
                  <a:moveTo>
                    <a:pt x="581" y="144"/>
                  </a:moveTo>
                  <a:cubicBezTo>
                    <a:pt x="581" y="159"/>
                    <a:pt x="569" y="171"/>
                    <a:pt x="55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12" y="171"/>
                    <a:pt x="0" y="159"/>
                    <a:pt x="0" y="14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9" y="0"/>
                    <a:pt x="581" y="11"/>
                    <a:pt x="581" y="26"/>
                  </a:cubicBezTo>
                  <a:lnTo>
                    <a:pt x="581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971"/>
            <p:cNvSpPr>
              <a:spLocks noChangeArrowheads="1"/>
            </p:cNvSpPr>
            <p:nvPr/>
          </p:nvSpPr>
          <p:spPr bwMode="auto">
            <a:xfrm>
              <a:off x="4224338" y="2338388"/>
              <a:ext cx="19050" cy="2012950"/>
            </a:xfrm>
            <a:prstGeom prst="rect">
              <a:avLst/>
            </a:pr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972"/>
            <p:cNvSpPr>
              <a:spLocks/>
            </p:cNvSpPr>
            <p:nvPr/>
          </p:nvSpPr>
          <p:spPr bwMode="auto">
            <a:xfrm>
              <a:off x="5481638" y="2338388"/>
              <a:ext cx="168275" cy="2012950"/>
            </a:xfrm>
            <a:custGeom>
              <a:avLst/>
              <a:gdLst>
                <a:gd name="T0" fmla="*/ 5 w 45"/>
                <a:gd name="T1" fmla="*/ 537 h 537"/>
                <a:gd name="T2" fmla="*/ 0 w 45"/>
                <a:gd name="T3" fmla="*/ 537 h 537"/>
                <a:gd name="T4" fmla="*/ 37 w 45"/>
                <a:gd name="T5" fmla="*/ 359 h 537"/>
                <a:gd name="T6" fmla="*/ 37 w 45"/>
                <a:gd name="T7" fmla="*/ 320 h 537"/>
                <a:gd name="T8" fmla="*/ 28 w 45"/>
                <a:gd name="T9" fmla="*/ 0 h 537"/>
                <a:gd name="T10" fmla="*/ 33 w 45"/>
                <a:gd name="T11" fmla="*/ 0 h 537"/>
                <a:gd name="T12" fmla="*/ 42 w 45"/>
                <a:gd name="T13" fmla="*/ 319 h 537"/>
                <a:gd name="T14" fmla="*/ 42 w 45"/>
                <a:gd name="T15" fmla="*/ 360 h 537"/>
                <a:gd name="T16" fmla="*/ 5 w 45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37">
                  <a:moveTo>
                    <a:pt x="5" y="537"/>
                  </a:moveTo>
                  <a:cubicBezTo>
                    <a:pt x="0" y="537"/>
                    <a:pt x="0" y="537"/>
                    <a:pt x="0" y="537"/>
                  </a:cubicBezTo>
                  <a:cubicBezTo>
                    <a:pt x="0" y="535"/>
                    <a:pt x="35" y="378"/>
                    <a:pt x="37" y="359"/>
                  </a:cubicBezTo>
                  <a:cubicBezTo>
                    <a:pt x="40" y="341"/>
                    <a:pt x="37" y="320"/>
                    <a:pt x="37" y="3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319"/>
                    <a:pt x="42" y="319"/>
                    <a:pt x="42" y="319"/>
                  </a:cubicBezTo>
                  <a:cubicBezTo>
                    <a:pt x="42" y="320"/>
                    <a:pt x="45" y="341"/>
                    <a:pt x="42" y="360"/>
                  </a:cubicBezTo>
                  <a:cubicBezTo>
                    <a:pt x="40" y="379"/>
                    <a:pt x="6" y="530"/>
                    <a:pt x="5" y="53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973"/>
            <p:cNvSpPr>
              <a:spLocks/>
            </p:cNvSpPr>
            <p:nvPr/>
          </p:nvSpPr>
          <p:spPr bwMode="auto">
            <a:xfrm>
              <a:off x="2578100" y="3657600"/>
              <a:ext cx="4164013" cy="19050"/>
            </a:xfrm>
            <a:custGeom>
              <a:avLst/>
              <a:gdLst>
                <a:gd name="T0" fmla="*/ 2623 w 2623"/>
                <a:gd name="T1" fmla="*/ 12 h 12"/>
                <a:gd name="T2" fmla="*/ 0 w 2623"/>
                <a:gd name="T3" fmla="*/ 12 h 12"/>
                <a:gd name="T4" fmla="*/ 3 w 2623"/>
                <a:gd name="T5" fmla="*/ 0 h 12"/>
                <a:gd name="T6" fmla="*/ 2623 w 2623"/>
                <a:gd name="T7" fmla="*/ 0 h 12"/>
                <a:gd name="T8" fmla="*/ 2623 w 26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3" h="12">
                  <a:moveTo>
                    <a:pt x="2623" y="12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623" y="0"/>
                  </a:lnTo>
                  <a:lnTo>
                    <a:pt x="2623" y="12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974"/>
            <p:cNvSpPr>
              <a:spLocks/>
            </p:cNvSpPr>
            <p:nvPr/>
          </p:nvSpPr>
          <p:spPr bwMode="auto">
            <a:xfrm>
              <a:off x="3433763" y="2181225"/>
              <a:ext cx="3232150" cy="157163"/>
            </a:xfrm>
            <a:custGeom>
              <a:avLst/>
              <a:gdLst>
                <a:gd name="T0" fmla="*/ 862 w 862"/>
                <a:gd name="T1" fmla="*/ 42 h 42"/>
                <a:gd name="T2" fmla="*/ 0 w 862"/>
                <a:gd name="T3" fmla="*/ 42 h 42"/>
                <a:gd name="T4" fmla="*/ 29 w 862"/>
                <a:gd name="T5" fmla="*/ 33 h 42"/>
                <a:gd name="T6" fmla="*/ 343 w 862"/>
                <a:gd name="T7" fmla="*/ 0 h 42"/>
                <a:gd name="T8" fmla="*/ 813 w 862"/>
                <a:gd name="T9" fmla="*/ 0 h 42"/>
                <a:gd name="T10" fmla="*/ 859 w 862"/>
                <a:gd name="T11" fmla="*/ 21 h 42"/>
                <a:gd name="T12" fmla="*/ 862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862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9" y="39"/>
                    <a:pt x="18" y="36"/>
                    <a:pt x="29" y="33"/>
                  </a:cubicBezTo>
                  <a:cubicBezTo>
                    <a:pt x="91" y="17"/>
                    <a:pt x="312" y="0"/>
                    <a:pt x="343" y="0"/>
                  </a:cubicBezTo>
                  <a:cubicBezTo>
                    <a:pt x="375" y="0"/>
                    <a:pt x="813" y="0"/>
                    <a:pt x="813" y="0"/>
                  </a:cubicBezTo>
                  <a:cubicBezTo>
                    <a:pt x="813" y="0"/>
                    <a:pt x="857" y="5"/>
                    <a:pt x="859" y="21"/>
                  </a:cubicBezTo>
                  <a:cubicBezTo>
                    <a:pt x="860" y="24"/>
                    <a:pt x="861" y="31"/>
                    <a:pt x="862" y="4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975"/>
            <p:cNvSpPr>
              <a:spLocks noEditPoints="1"/>
            </p:cNvSpPr>
            <p:nvPr/>
          </p:nvSpPr>
          <p:spPr bwMode="auto">
            <a:xfrm>
              <a:off x="567213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976"/>
            <p:cNvSpPr>
              <a:spLocks noEditPoints="1"/>
            </p:cNvSpPr>
            <p:nvPr/>
          </p:nvSpPr>
          <p:spPr bwMode="auto">
            <a:xfrm>
              <a:off x="5773738" y="4073525"/>
              <a:ext cx="509588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977"/>
            <p:cNvSpPr>
              <a:spLocks noEditPoints="1"/>
            </p:cNvSpPr>
            <p:nvPr/>
          </p:nvSpPr>
          <p:spPr bwMode="auto">
            <a:xfrm>
              <a:off x="582612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978"/>
            <p:cNvSpPr>
              <a:spLocks/>
            </p:cNvSpPr>
            <p:nvPr/>
          </p:nvSpPr>
          <p:spPr bwMode="auto">
            <a:xfrm>
              <a:off x="613727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979"/>
            <p:cNvSpPr>
              <a:spLocks/>
            </p:cNvSpPr>
            <p:nvPr/>
          </p:nvSpPr>
          <p:spPr bwMode="auto">
            <a:xfrm>
              <a:off x="613410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980"/>
            <p:cNvSpPr>
              <a:spLocks noChangeArrowheads="1"/>
            </p:cNvSpPr>
            <p:nvPr/>
          </p:nvSpPr>
          <p:spPr bwMode="auto">
            <a:xfrm>
              <a:off x="600233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981"/>
            <p:cNvSpPr>
              <a:spLocks/>
            </p:cNvSpPr>
            <p:nvPr/>
          </p:nvSpPr>
          <p:spPr bwMode="auto">
            <a:xfrm>
              <a:off x="587216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82"/>
            <p:cNvSpPr>
              <a:spLocks/>
            </p:cNvSpPr>
            <p:nvPr/>
          </p:nvSpPr>
          <p:spPr bwMode="auto">
            <a:xfrm>
              <a:off x="586740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983"/>
            <p:cNvSpPr>
              <a:spLocks noChangeArrowheads="1"/>
            </p:cNvSpPr>
            <p:nvPr/>
          </p:nvSpPr>
          <p:spPr bwMode="auto">
            <a:xfrm>
              <a:off x="599598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Oval 984"/>
            <p:cNvSpPr>
              <a:spLocks noChangeArrowheads="1"/>
            </p:cNvSpPr>
            <p:nvPr/>
          </p:nvSpPr>
          <p:spPr bwMode="auto">
            <a:xfrm>
              <a:off x="595471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985"/>
            <p:cNvSpPr>
              <a:spLocks noEditPoints="1"/>
            </p:cNvSpPr>
            <p:nvPr/>
          </p:nvSpPr>
          <p:spPr bwMode="auto">
            <a:xfrm>
              <a:off x="246538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986"/>
            <p:cNvSpPr>
              <a:spLocks noEditPoints="1"/>
            </p:cNvSpPr>
            <p:nvPr/>
          </p:nvSpPr>
          <p:spPr bwMode="auto">
            <a:xfrm>
              <a:off x="2566988" y="4073525"/>
              <a:ext cx="511175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987"/>
            <p:cNvSpPr>
              <a:spLocks noEditPoints="1"/>
            </p:cNvSpPr>
            <p:nvPr/>
          </p:nvSpPr>
          <p:spPr bwMode="auto">
            <a:xfrm>
              <a:off x="261937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988"/>
            <p:cNvSpPr>
              <a:spLocks/>
            </p:cNvSpPr>
            <p:nvPr/>
          </p:nvSpPr>
          <p:spPr bwMode="auto">
            <a:xfrm>
              <a:off x="293052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989"/>
            <p:cNvSpPr>
              <a:spLocks/>
            </p:cNvSpPr>
            <p:nvPr/>
          </p:nvSpPr>
          <p:spPr bwMode="auto">
            <a:xfrm>
              <a:off x="292735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990"/>
            <p:cNvSpPr>
              <a:spLocks noChangeArrowheads="1"/>
            </p:cNvSpPr>
            <p:nvPr/>
          </p:nvSpPr>
          <p:spPr bwMode="auto">
            <a:xfrm>
              <a:off x="279558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991"/>
            <p:cNvSpPr>
              <a:spLocks/>
            </p:cNvSpPr>
            <p:nvPr/>
          </p:nvSpPr>
          <p:spPr bwMode="auto">
            <a:xfrm>
              <a:off x="266541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992"/>
            <p:cNvSpPr>
              <a:spLocks/>
            </p:cNvSpPr>
            <p:nvPr/>
          </p:nvSpPr>
          <p:spPr bwMode="auto">
            <a:xfrm>
              <a:off x="266065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993"/>
            <p:cNvSpPr>
              <a:spLocks noChangeArrowheads="1"/>
            </p:cNvSpPr>
            <p:nvPr/>
          </p:nvSpPr>
          <p:spPr bwMode="auto">
            <a:xfrm>
              <a:off x="278923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994"/>
            <p:cNvSpPr>
              <a:spLocks noChangeArrowheads="1"/>
            </p:cNvSpPr>
            <p:nvPr/>
          </p:nvSpPr>
          <p:spPr bwMode="auto">
            <a:xfrm>
              <a:off x="274796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8583877" y="5439703"/>
            <a:ext cx="1879023" cy="653874"/>
            <a:chOff x="8609013" y="7847013"/>
            <a:chExt cx="7331075" cy="2551112"/>
          </a:xfrm>
        </p:grpSpPr>
        <p:sp>
          <p:nvSpPr>
            <p:cNvPr id="523" name="Freeform 1056"/>
            <p:cNvSpPr>
              <a:spLocks/>
            </p:cNvSpPr>
            <p:nvPr/>
          </p:nvSpPr>
          <p:spPr bwMode="auto">
            <a:xfrm>
              <a:off x="15103476" y="8947150"/>
              <a:ext cx="588963" cy="306387"/>
            </a:xfrm>
            <a:custGeom>
              <a:avLst/>
              <a:gdLst>
                <a:gd name="T0" fmla="*/ 157 w 157"/>
                <a:gd name="T1" fmla="*/ 69 h 82"/>
                <a:gd name="T2" fmla="*/ 0 w 157"/>
                <a:gd name="T3" fmla="*/ 23 h 82"/>
                <a:gd name="T4" fmla="*/ 157 w 157"/>
                <a:gd name="T5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82">
                  <a:moveTo>
                    <a:pt x="157" y="69"/>
                  </a:moveTo>
                  <a:cubicBezTo>
                    <a:pt x="157" y="69"/>
                    <a:pt x="31" y="82"/>
                    <a:pt x="0" y="23"/>
                  </a:cubicBezTo>
                  <a:cubicBezTo>
                    <a:pt x="0" y="23"/>
                    <a:pt x="141" y="0"/>
                    <a:pt x="157" y="69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057"/>
            <p:cNvSpPr>
              <a:spLocks/>
            </p:cNvSpPr>
            <p:nvPr/>
          </p:nvSpPr>
          <p:spPr bwMode="auto">
            <a:xfrm>
              <a:off x="15549563" y="9558338"/>
              <a:ext cx="261938" cy="130175"/>
            </a:xfrm>
            <a:custGeom>
              <a:avLst/>
              <a:gdLst>
                <a:gd name="T0" fmla="*/ 70 w 70"/>
                <a:gd name="T1" fmla="*/ 18 h 35"/>
                <a:gd name="T2" fmla="*/ 52 w 70"/>
                <a:gd name="T3" fmla="*/ 35 h 35"/>
                <a:gd name="T4" fmla="*/ 18 w 70"/>
                <a:gd name="T5" fmla="*/ 35 h 35"/>
                <a:gd name="T6" fmla="*/ 0 w 70"/>
                <a:gd name="T7" fmla="*/ 18 h 35"/>
                <a:gd name="T8" fmla="*/ 0 w 70"/>
                <a:gd name="T9" fmla="*/ 18 h 35"/>
                <a:gd name="T10" fmla="*/ 18 w 70"/>
                <a:gd name="T11" fmla="*/ 0 h 35"/>
                <a:gd name="T12" fmla="*/ 52 w 70"/>
                <a:gd name="T13" fmla="*/ 0 h 35"/>
                <a:gd name="T14" fmla="*/ 70 w 70"/>
                <a:gd name="T1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5">
                  <a:moveTo>
                    <a:pt x="70" y="18"/>
                  </a:moveTo>
                  <a:cubicBezTo>
                    <a:pt x="70" y="27"/>
                    <a:pt x="62" y="35"/>
                    <a:pt x="52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0" y="8"/>
                    <a:pt x="70" y="18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058"/>
            <p:cNvSpPr>
              <a:spLocks/>
            </p:cNvSpPr>
            <p:nvPr/>
          </p:nvSpPr>
          <p:spPr bwMode="auto">
            <a:xfrm>
              <a:off x="8609013" y="7847013"/>
              <a:ext cx="7331075" cy="2232025"/>
            </a:xfrm>
            <a:custGeom>
              <a:avLst/>
              <a:gdLst>
                <a:gd name="T0" fmla="*/ 1687 w 1955"/>
                <a:gd name="T1" fmla="*/ 562 h 595"/>
                <a:gd name="T2" fmla="*/ 1911 w 1955"/>
                <a:gd name="T3" fmla="*/ 501 h 595"/>
                <a:gd name="T4" fmla="*/ 1942 w 1955"/>
                <a:gd name="T5" fmla="*/ 367 h 595"/>
                <a:gd name="T6" fmla="*/ 1912 w 1955"/>
                <a:gd name="T7" fmla="*/ 338 h 595"/>
                <a:gd name="T8" fmla="*/ 1888 w 1955"/>
                <a:gd name="T9" fmla="*/ 229 h 595"/>
                <a:gd name="T10" fmla="*/ 1889 w 1955"/>
                <a:gd name="T11" fmla="*/ 165 h 595"/>
                <a:gd name="T12" fmla="*/ 1801 w 1955"/>
                <a:gd name="T13" fmla="*/ 151 h 595"/>
                <a:gd name="T14" fmla="*/ 1479 w 1955"/>
                <a:gd name="T15" fmla="*/ 41 h 595"/>
                <a:gd name="T16" fmla="*/ 1094 w 1955"/>
                <a:gd name="T17" fmla="*/ 0 h 595"/>
                <a:gd name="T18" fmla="*/ 870 w 1955"/>
                <a:gd name="T19" fmla="*/ 20 h 595"/>
                <a:gd name="T20" fmla="*/ 525 w 1955"/>
                <a:gd name="T21" fmla="*/ 209 h 595"/>
                <a:gd name="T22" fmla="*/ 67 w 1955"/>
                <a:gd name="T23" fmla="*/ 292 h 595"/>
                <a:gd name="T24" fmla="*/ 29 w 1955"/>
                <a:gd name="T25" fmla="*/ 333 h 595"/>
                <a:gd name="T26" fmla="*/ 29 w 1955"/>
                <a:gd name="T27" fmla="*/ 422 h 595"/>
                <a:gd name="T28" fmla="*/ 0 w 1955"/>
                <a:gd name="T29" fmla="*/ 438 h 595"/>
                <a:gd name="T30" fmla="*/ 0 w 1955"/>
                <a:gd name="T31" fmla="*/ 495 h 595"/>
                <a:gd name="T32" fmla="*/ 41 w 1955"/>
                <a:gd name="T33" fmla="*/ 555 h 595"/>
                <a:gd name="T34" fmla="*/ 83 w 1955"/>
                <a:gd name="T35" fmla="*/ 584 h 595"/>
                <a:gd name="T36" fmla="*/ 479 w 1955"/>
                <a:gd name="T37" fmla="*/ 584 h 595"/>
                <a:gd name="T38" fmla="*/ 479 w 1955"/>
                <a:gd name="T39" fmla="*/ 595 h 595"/>
                <a:gd name="T40" fmla="*/ 1404 w 1955"/>
                <a:gd name="T41" fmla="*/ 595 h 595"/>
                <a:gd name="T42" fmla="*/ 1657 w 1955"/>
                <a:gd name="T43" fmla="*/ 568 h 595"/>
                <a:gd name="T44" fmla="*/ 1687 w 1955"/>
                <a:gd name="T45" fmla="*/ 56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5" h="595">
                  <a:moveTo>
                    <a:pt x="1687" y="562"/>
                  </a:moveTo>
                  <a:cubicBezTo>
                    <a:pt x="1687" y="562"/>
                    <a:pt x="1866" y="553"/>
                    <a:pt x="1911" y="501"/>
                  </a:cubicBezTo>
                  <a:cubicBezTo>
                    <a:pt x="1955" y="448"/>
                    <a:pt x="1942" y="367"/>
                    <a:pt x="1942" y="367"/>
                  </a:cubicBezTo>
                  <a:cubicBezTo>
                    <a:pt x="1942" y="367"/>
                    <a:pt x="1912" y="356"/>
                    <a:pt x="1912" y="338"/>
                  </a:cubicBezTo>
                  <a:cubicBezTo>
                    <a:pt x="1912" y="320"/>
                    <a:pt x="1891" y="241"/>
                    <a:pt x="1888" y="229"/>
                  </a:cubicBezTo>
                  <a:cubicBezTo>
                    <a:pt x="1886" y="218"/>
                    <a:pt x="1889" y="165"/>
                    <a:pt x="1889" y="165"/>
                  </a:cubicBezTo>
                  <a:cubicBezTo>
                    <a:pt x="1889" y="165"/>
                    <a:pt x="1828" y="159"/>
                    <a:pt x="1801" y="151"/>
                  </a:cubicBezTo>
                  <a:cubicBezTo>
                    <a:pt x="1774" y="143"/>
                    <a:pt x="1512" y="47"/>
                    <a:pt x="1479" y="41"/>
                  </a:cubicBezTo>
                  <a:cubicBezTo>
                    <a:pt x="1445" y="34"/>
                    <a:pt x="1136" y="0"/>
                    <a:pt x="1094" y="0"/>
                  </a:cubicBezTo>
                  <a:cubicBezTo>
                    <a:pt x="1052" y="0"/>
                    <a:pt x="924" y="4"/>
                    <a:pt x="870" y="20"/>
                  </a:cubicBezTo>
                  <a:cubicBezTo>
                    <a:pt x="816" y="36"/>
                    <a:pt x="533" y="199"/>
                    <a:pt x="525" y="209"/>
                  </a:cubicBezTo>
                  <a:cubicBezTo>
                    <a:pt x="517" y="220"/>
                    <a:pt x="259" y="206"/>
                    <a:pt x="67" y="292"/>
                  </a:cubicBezTo>
                  <a:cubicBezTo>
                    <a:pt x="67" y="292"/>
                    <a:pt x="35" y="308"/>
                    <a:pt x="29" y="333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9" y="529"/>
                    <a:pt x="41" y="555"/>
                  </a:cubicBezTo>
                  <a:cubicBezTo>
                    <a:pt x="72" y="581"/>
                    <a:pt x="83" y="584"/>
                    <a:pt x="83" y="584"/>
                  </a:cubicBezTo>
                  <a:cubicBezTo>
                    <a:pt x="479" y="584"/>
                    <a:pt x="479" y="584"/>
                    <a:pt x="479" y="584"/>
                  </a:cubicBezTo>
                  <a:cubicBezTo>
                    <a:pt x="479" y="595"/>
                    <a:pt x="479" y="595"/>
                    <a:pt x="479" y="595"/>
                  </a:cubicBezTo>
                  <a:cubicBezTo>
                    <a:pt x="1404" y="595"/>
                    <a:pt x="1404" y="595"/>
                    <a:pt x="1404" y="595"/>
                  </a:cubicBezTo>
                  <a:cubicBezTo>
                    <a:pt x="1657" y="568"/>
                    <a:pt x="1657" y="568"/>
                    <a:pt x="1657" y="568"/>
                  </a:cubicBezTo>
                  <a:lnTo>
                    <a:pt x="1687" y="562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059"/>
            <p:cNvSpPr>
              <a:spLocks/>
            </p:cNvSpPr>
            <p:nvPr/>
          </p:nvSpPr>
          <p:spPr bwMode="auto">
            <a:xfrm>
              <a:off x="8609013" y="9224963"/>
              <a:ext cx="7331075" cy="854075"/>
            </a:xfrm>
            <a:custGeom>
              <a:avLst/>
              <a:gdLst>
                <a:gd name="T0" fmla="*/ 0 w 1955"/>
                <a:gd name="T1" fmla="*/ 71 h 228"/>
                <a:gd name="T2" fmla="*/ 0 w 1955"/>
                <a:gd name="T3" fmla="*/ 128 h 228"/>
                <a:gd name="T4" fmla="*/ 41 w 1955"/>
                <a:gd name="T5" fmla="*/ 188 h 228"/>
                <a:gd name="T6" fmla="*/ 83 w 1955"/>
                <a:gd name="T7" fmla="*/ 217 h 228"/>
                <a:gd name="T8" fmla="*/ 479 w 1955"/>
                <a:gd name="T9" fmla="*/ 217 h 228"/>
                <a:gd name="T10" fmla="*/ 479 w 1955"/>
                <a:gd name="T11" fmla="*/ 228 h 228"/>
                <a:gd name="T12" fmla="*/ 1404 w 1955"/>
                <a:gd name="T13" fmla="*/ 228 h 228"/>
                <a:gd name="T14" fmla="*/ 1657 w 1955"/>
                <a:gd name="T15" fmla="*/ 201 h 228"/>
                <a:gd name="T16" fmla="*/ 1687 w 1955"/>
                <a:gd name="T17" fmla="*/ 195 h 228"/>
                <a:gd name="T18" fmla="*/ 1911 w 1955"/>
                <a:gd name="T19" fmla="*/ 134 h 228"/>
                <a:gd name="T20" fmla="*/ 1942 w 1955"/>
                <a:gd name="T21" fmla="*/ 0 h 228"/>
                <a:gd name="T22" fmla="*/ 29 w 1955"/>
                <a:gd name="T23" fmla="*/ 55 h 228"/>
                <a:gd name="T24" fmla="*/ 0 w 1955"/>
                <a:gd name="T25" fmla="*/ 7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5" h="228">
                  <a:moveTo>
                    <a:pt x="0" y="71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9" y="162"/>
                    <a:pt x="41" y="188"/>
                  </a:cubicBezTo>
                  <a:cubicBezTo>
                    <a:pt x="72" y="214"/>
                    <a:pt x="83" y="217"/>
                    <a:pt x="83" y="217"/>
                  </a:cubicBezTo>
                  <a:cubicBezTo>
                    <a:pt x="479" y="217"/>
                    <a:pt x="479" y="217"/>
                    <a:pt x="479" y="217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1404" y="228"/>
                    <a:pt x="1404" y="228"/>
                    <a:pt x="1404" y="228"/>
                  </a:cubicBezTo>
                  <a:cubicBezTo>
                    <a:pt x="1657" y="201"/>
                    <a:pt x="1657" y="201"/>
                    <a:pt x="1657" y="201"/>
                  </a:cubicBezTo>
                  <a:cubicBezTo>
                    <a:pt x="1687" y="195"/>
                    <a:pt x="1687" y="195"/>
                    <a:pt x="1687" y="195"/>
                  </a:cubicBezTo>
                  <a:cubicBezTo>
                    <a:pt x="1687" y="195"/>
                    <a:pt x="1866" y="186"/>
                    <a:pt x="1911" y="134"/>
                  </a:cubicBezTo>
                  <a:cubicBezTo>
                    <a:pt x="1955" y="81"/>
                    <a:pt x="1942" y="0"/>
                    <a:pt x="1942" y="0"/>
                  </a:cubicBezTo>
                  <a:cubicBezTo>
                    <a:pt x="29" y="55"/>
                    <a:pt x="29" y="55"/>
                    <a:pt x="29" y="55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060"/>
            <p:cNvSpPr>
              <a:spLocks/>
            </p:cNvSpPr>
            <p:nvPr/>
          </p:nvSpPr>
          <p:spPr bwMode="auto">
            <a:xfrm>
              <a:off x="10768013" y="8653463"/>
              <a:ext cx="1736725" cy="723900"/>
            </a:xfrm>
            <a:custGeom>
              <a:avLst/>
              <a:gdLst>
                <a:gd name="T0" fmla="*/ 7 w 463"/>
                <a:gd name="T1" fmla="*/ 165 h 193"/>
                <a:gd name="T2" fmla="*/ 9 w 463"/>
                <a:gd name="T3" fmla="*/ 193 h 193"/>
                <a:gd name="T4" fmla="*/ 443 w 463"/>
                <a:gd name="T5" fmla="*/ 181 h 193"/>
                <a:gd name="T6" fmla="*/ 443 w 463"/>
                <a:gd name="T7" fmla="*/ 102 h 193"/>
                <a:gd name="T8" fmla="*/ 463 w 463"/>
                <a:gd name="T9" fmla="*/ 0 h 193"/>
                <a:gd name="T10" fmla="*/ 65 w 463"/>
                <a:gd name="T11" fmla="*/ 24 h 193"/>
                <a:gd name="T12" fmla="*/ 37 w 463"/>
                <a:gd name="T13" fmla="*/ 24 h 193"/>
                <a:gd name="T14" fmla="*/ 16 w 463"/>
                <a:gd name="T15" fmla="*/ 52 h 193"/>
                <a:gd name="T16" fmla="*/ 7 w 463"/>
                <a:gd name="T17" fmla="*/ 1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193">
                  <a:moveTo>
                    <a:pt x="7" y="165"/>
                  </a:moveTo>
                  <a:cubicBezTo>
                    <a:pt x="8" y="173"/>
                    <a:pt x="8" y="183"/>
                    <a:pt x="9" y="193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44"/>
                    <a:pt x="443" y="102"/>
                    <a:pt x="443" y="102"/>
                  </a:cubicBezTo>
                  <a:cubicBezTo>
                    <a:pt x="443" y="102"/>
                    <a:pt x="458" y="12"/>
                    <a:pt x="463" y="0"/>
                  </a:cubicBezTo>
                  <a:cubicBezTo>
                    <a:pt x="264" y="12"/>
                    <a:pt x="65" y="24"/>
                    <a:pt x="65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2" y="31"/>
                    <a:pt x="16" y="52"/>
                  </a:cubicBezTo>
                  <a:cubicBezTo>
                    <a:pt x="0" y="72"/>
                    <a:pt x="5" y="120"/>
                    <a:pt x="7" y="165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061"/>
            <p:cNvSpPr>
              <a:spLocks/>
            </p:cNvSpPr>
            <p:nvPr/>
          </p:nvSpPr>
          <p:spPr bwMode="auto">
            <a:xfrm>
              <a:off x="12430126" y="8556625"/>
              <a:ext cx="1608138" cy="776287"/>
            </a:xfrm>
            <a:custGeom>
              <a:avLst/>
              <a:gdLst>
                <a:gd name="T0" fmla="*/ 0 w 429"/>
                <a:gd name="T1" fmla="*/ 128 h 207"/>
                <a:gd name="T2" fmla="*/ 0 w 429"/>
                <a:gd name="T3" fmla="*/ 207 h 207"/>
                <a:gd name="T4" fmla="*/ 345 w 429"/>
                <a:gd name="T5" fmla="*/ 197 h 207"/>
                <a:gd name="T6" fmla="*/ 359 w 429"/>
                <a:gd name="T7" fmla="*/ 171 h 207"/>
                <a:gd name="T8" fmla="*/ 409 w 429"/>
                <a:gd name="T9" fmla="*/ 73 h 207"/>
                <a:gd name="T10" fmla="*/ 418 w 429"/>
                <a:gd name="T11" fmla="*/ 24 h 207"/>
                <a:gd name="T12" fmla="*/ 409 w 429"/>
                <a:gd name="T13" fmla="*/ 0 h 207"/>
                <a:gd name="T14" fmla="*/ 408 w 429"/>
                <a:gd name="T15" fmla="*/ 1 h 207"/>
                <a:gd name="T16" fmla="*/ 20 w 429"/>
                <a:gd name="T17" fmla="*/ 26 h 207"/>
                <a:gd name="T18" fmla="*/ 0 w 429"/>
                <a:gd name="T19" fmla="*/ 12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207">
                  <a:moveTo>
                    <a:pt x="0" y="128"/>
                  </a:moveTo>
                  <a:cubicBezTo>
                    <a:pt x="0" y="128"/>
                    <a:pt x="0" y="170"/>
                    <a:pt x="0" y="207"/>
                  </a:cubicBezTo>
                  <a:cubicBezTo>
                    <a:pt x="345" y="197"/>
                    <a:pt x="345" y="197"/>
                    <a:pt x="345" y="197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90" y="106"/>
                    <a:pt x="409" y="73"/>
                  </a:cubicBezTo>
                  <a:cubicBezTo>
                    <a:pt x="429" y="40"/>
                    <a:pt x="418" y="24"/>
                    <a:pt x="418" y="24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8" y="1"/>
                    <a:pt x="408" y="1"/>
                  </a:cubicBezTo>
                  <a:cubicBezTo>
                    <a:pt x="359" y="4"/>
                    <a:pt x="189" y="15"/>
                    <a:pt x="20" y="26"/>
                  </a:cubicBezTo>
                  <a:cubicBezTo>
                    <a:pt x="15" y="38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062"/>
            <p:cNvSpPr>
              <a:spLocks/>
            </p:cNvSpPr>
            <p:nvPr/>
          </p:nvSpPr>
          <p:spPr bwMode="auto">
            <a:xfrm>
              <a:off x="12430126" y="9294813"/>
              <a:ext cx="1293813" cy="503237"/>
            </a:xfrm>
            <a:custGeom>
              <a:avLst/>
              <a:gdLst>
                <a:gd name="T0" fmla="*/ 0 w 345"/>
                <a:gd name="T1" fmla="*/ 10 h 134"/>
                <a:gd name="T2" fmla="*/ 0 w 345"/>
                <a:gd name="T3" fmla="*/ 51 h 134"/>
                <a:gd name="T4" fmla="*/ 7 w 345"/>
                <a:gd name="T5" fmla="*/ 134 h 134"/>
                <a:gd name="T6" fmla="*/ 274 w 345"/>
                <a:gd name="T7" fmla="*/ 134 h 134"/>
                <a:gd name="T8" fmla="*/ 345 w 345"/>
                <a:gd name="T9" fmla="*/ 0 h 134"/>
                <a:gd name="T10" fmla="*/ 0 w 345"/>
                <a:gd name="T11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34">
                  <a:moveTo>
                    <a:pt x="0" y="1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7" y="134"/>
                    <a:pt x="7" y="134"/>
                  </a:cubicBezTo>
                  <a:cubicBezTo>
                    <a:pt x="274" y="134"/>
                    <a:pt x="274" y="134"/>
                    <a:pt x="274" y="134"/>
                  </a:cubicBezTo>
                  <a:cubicBezTo>
                    <a:pt x="345" y="0"/>
                    <a:pt x="345" y="0"/>
                    <a:pt x="34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063"/>
            <p:cNvSpPr>
              <a:spLocks/>
            </p:cNvSpPr>
            <p:nvPr/>
          </p:nvSpPr>
          <p:spPr bwMode="auto">
            <a:xfrm>
              <a:off x="10802938" y="9332913"/>
              <a:ext cx="1652588" cy="465137"/>
            </a:xfrm>
            <a:custGeom>
              <a:avLst/>
              <a:gdLst>
                <a:gd name="T0" fmla="*/ 0 w 441"/>
                <a:gd name="T1" fmla="*/ 12 h 124"/>
                <a:gd name="T2" fmla="*/ 9 w 441"/>
                <a:gd name="T3" fmla="*/ 124 h 124"/>
                <a:gd name="T4" fmla="*/ 441 w 441"/>
                <a:gd name="T5" fmla="*/ 124 h 124"/>
                <a:gd name="T6" fmla="*/ 434 w 441"/>
                <a:gd name="T7" fmla="*/ 41 h 124"/>
                <a:gd name="T8" fmla="*/ 434 w 441"/>
                <a:gd name="T9" fmla="*/ 0 h 124"/>
                <a:gd name="T10" fmla="*/ 0 w 441"/>
                <a:gd name="T11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24">
                  <a:moveTo>
                    <a:pt x="0" y="12"/>
                  </a:moveTo>
                  <a:cubicBezTo>
                    <a:pt x="4" y="60"/>
                    <a:pt x="9" y="124"/>
                    <a:pt x="9" y="124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41" y="124"/>
                    <a:pt x="434" y="72"/>
                    <a:pt x="434" y="41"/>
                  </a:cubicBezTo>
                  <a:cubicBezTo>
                    <a:pt x="434" y="0"/>
                    <a:pt x="434" y="0"/>
                    <a:pt x="434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064"/>
            <p:cNvSpPr>
              <a:spLocks/>
            </p:cNvSpPr>
            <p:nvPr/>
          </p:nvSpPr>
          <p:spPr bwMode="auto">
            <a:xfrm>
              <a:off x="14922501" y="8559800"/>
              <a:ext cx="822325" cy="365125"/>
            </a:xfrm>
            <a:custGeom>
              <a:avLst/>
              <a:gdLst>
                <a:gd name="T0" fmla="*/ 33 w 219"/>
                <a:gd name="T1" fmla="*/ 70 h 97"/>
                <a:gd name="T2" fmla="*/ 118 w 219"/>
                <a:gd name="T3" fmla="*/ 97 h 97"/>
                <a:gd name="T4" fmla="*/ 219 w 219"/>
                <a:gd name="T5" fmla="*/ 97 h 97"/>
                <a:gd name="T6" fmla="*/ 204 w 219"/>
                <a:gd name="T7" fmla="*/ 38 h 97"/>
                <a:gd name="T8" fmla="*/ 204 w 219"/>
                <a:gd name="T9" fmla="*/ 0 h 97"/>
                <a:gd name="T10" fmla="*/ 41 w 219"/>
                <a:gd name="T11" fmla="*/ 21 h 97"/>
                <a:gd name="T12" fmla="*/ 33 w 219"/>
                <a:gd name="T13" fmla="*/ 7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7">
                  <a:moveTo>
                    <a:pt x="33" y="70"/>
                  </a:moveTo>
                  <a:cubicBezTo>
                    <a:pt x="49" y="91"/>
                    <a:pt x="118" y="97"/>
                    <a:pt x="118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3" y="71"/>
                    <a:pt x="206" y="45"/>
                    <a:pt x="204" y="38"/>
                  </a:cubicBezTo>
                  <a:cubicBezTo>
                    <a:pt x="203" y="32"/>
                    <a:pt x="203" y="15"/>
                    <a:pt x="204" y="0"/>
                  </a:cubicBezTo>
                  <a:cubicBezTo>
                    <a:pt x="179" y="3"/>
                    <a:pt x="77" y="16"/>
                    <a:pt x="41" y="21"/>
                  </a:cubicBezTo>
                  <a:cubicBezTo>
                    <a:pt x="0" y="28"/>
                    <a:pt x="18" y="49"/>
                    <a:pt x="33" y="7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065"/>
            <p:cNvSpPr>
              <a:spLocks/>
            </p:cNvSpPr>
            <p:nvPr/>
          </p:nvSpPr>
          <p:spPr bwMode="auto">
            <a:xfrm>
              <a:off x="15320963" y="9580563"/>
              <a:ext cx="360363" cy="173037"/>
            </a:xfrm>
            <a:custGeom>
              <a:avLst/>
              <a:gdLst>
                <a:gd name="T0" fmla="*/ 0 w 96"/>
                <a:gd name="T1" fmla="*/ 23 h 46"/>
                <a:gd name="T2" fmla="*/ 23 w 96"/>
                <a:gd name="T3" fmla="*/ 46 h 46"/>
                <a:gd name="T4" fmla="*/ 73 w 96"/>
                <a:gd name="T5" fmla="*/ 46 h 46"/>
                <a:gd name="T6" fmla="*/ 96 w 96"/>
                <a:gd name="T7" fmla="*/ 23 h 46"/>
                <a:gd name="T8" fmla="*/ 96 w 96"/>
                <a:gd name="T9" fmla="*/ 23 h 46"/>
                <a:gd name="T10" fmla="*/ 73 w 96"/>
                <a:gd name="T11" fmla="*/ 0 h 46"/>
                <a:gd name="T12" fmla="*/ 23 w 96"/>
                <a:gd name="T13" fmla="*/ 0 h 46"/>
                <a:gd name="T14" fmla="*/ 0 w 96"/>
                <a:gd name="T1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6">
                  <a:moveTo>
                    <a:pt x="0" y="23"/>
                  </a:moveTo>
                  <a:cubicBezTo>
                    <a:pt x="0" y="35"/>
                    <a:pt x="10" y="46"/>
                    <a:pt x="2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86" y="46"/>
                    <a:pt x="96" y="35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10"/>
                    <a:pt x="86" y="0"/>
                    <a:pt x="7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1066"/>
            <p:cNvSpPr>
              <a:spLocks/>
            </p:cNvSpPr>
            <p:nvPr/>
          </p:nvSpPr>
          <p:spPr bwMode="auto">
            <a:xfrm>
              <a:off x="13581063" y="8694738"/>
              <a:ext cx="325438" cy="82550"/>
            </a:xfrm>
            <a:custGeom>
              <a:avLst/>
              <a:gdLst>
                <a:gd name="T0" fmla="*/ 0 w 87"/>
                <a:gd name="T1" fmla="*/ 11 h 22"/>
                <a:gd name="T2" fmla="*/ 12 w 87"/>
                <a:gd name="T3" fmla="*/ 22 h 22"/>
                <a:gd name="T4" fmla="*/ 76 w 87"/>
                <a:gd name="T5" fmla="*/ 22 h 22"/>
                <a:gd name="T6" fmla="*/ 87 w 87"/>
                <a:gd name="T7" fmla="*/ 11 h 22"/>
                <a:gd name="T8" fmla="*/ 87 w 87"/>
                <a:gd name="T9" fmla="*/ 11 h 22"/>
                <a:gd name="T10" fmla="*/ 76 w 87"/>
                <a:gd name="T11" fmla="*/ 0 h 22"/>
                <a:gd name="T12" fmla="*/ 12 w 87"/>
                <a:gd name="T13" fmla="*/ 0 h 22"/>
                <a:gd name="T14" fmla="*/ 0 w 87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2">
                  <a:moveTo>
                    <a:pt x="0" y="11"/>
                  </a:moveTo>
                  <a:cubicBezTo>
                    <a:pt x="0" y="17"/>
                    <a:pt x="6" y="22"/>
                    <a:pt x="12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7" y="17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1067"/>
            <p:cNvSpPr>
              <a:spLocks/>
            </p:cNvSpPr>
            <p:nvPr/>
          </p:nvSpPr>
          <p:spPr bwMode="auto">
            <a:xfrm>
              <a:off x="12095163" y="8736013"/>
              <a:ext cx="327025" cy="87312"/>
            </a:xfrm>
            <a:custGeom>
              <a:avLst/>
              <a:gdLst>
                <a:gd name="T0" fmla="*/ 0 w 87"/>
                <a:gd name="T1" fmla="*/ 11 h 23"/>
                <a:gd name="T2" fmla="*/ 12 w 87"/>
                <a:gd name="T3" fmla="*/ 23 h 23"/>
                <a:gd name="T4" fmla="*/ 76 w 87"/>
                <a:gd name="T5" fmla="*/ 23 h 23"/>
                <a:gd name="T6" fmla="*/ 87 w 87"/>
                <a:gd name="T7" fmla="*/ 11 h 23"/>
                <a:gd name="T8" fmla="*/ 87 w 87"/>
                <a:gd name="T9" fmla="*/ 11 h 23"/>
                <a:gd name="T10" fmla="*/ 76 w 87"/>
                <a:gd name="T11" fmla="*/ 0 h 23"/>
                <a:gd name="T12" fmla="*/ 12 w 87"/>
                <a:gd name="T13" fmla="*/ 0 h 23"/>
                <a:gd name="T14" fmla="*/ 0 w 87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23"/>
                    <a:pt x="87" y="18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068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069"/>
            <p:cNvSpPr>
              <a:spLocks/>
            </p:cNvSpPr>
            <p:nvPr/>
          </p:nvSpPr>
          <p:spPr bwMode="auto">
            <a:xfrm>
              <a:off x="13801726" y="8147050"/>
              <a:ext cx="550863" cy="412750"/>
            </a:xfrm>
            <a:custGeom>
              <a:avLst/>
              <a:gdLst>
                <a:gd name="T0" fmla="*/ 0 w 147"/>
                <a:gd name="T1" fmla="*/ 0 h 110"/>
                <a:gd name="T2" fmla="*/ 43 w 147"/>
                <a:gd name="T3" fmla="*/ 110 h 110"/>
                <a:gd name="T4" fmla="*/ 44 w 147"/>
                <a:gd name="T5" fmla="*/ 109 h 110"/>
                <a:gd name="T6" fmla="*/ 56 w 147"/>
                <a:gd name="T7" fmla="*/ 108 h 110"/>
                <a:gd name="T8" fmla="*/ 123 w 147"/>
                <a:gd name="T9" fmla="*/ 98 h 110"/>
                <a:gd name="T10" fmla="*/ 138 w 147"/>
                <a:gd name="T11" fmla="*/ 59 h 110"/>
                <a:gd name="T12" fmla="*/ 56 w 147"/>
                <a:gd name="T13" fmla="*/ 12 h 110"/>
                <a:gd name="T14" fmla="*/ 0 w 147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0">
                  <a:moveTo>
                    <a:pt x="0" y="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09"/>
                    <a:pt x="44" y="109"/>
                  </a:cubicBezTo>
                  <a:cubicBezTo>
                    <a:pt x="50" y="109"/>
                    <a:pt x="54" y="109"/>
                    <a:pt x="56" y="108"/>
                  </a:cubicBezTo>
                  <a:cubicBezTo>
                    <a:pt x="89" y="105"/>
                    <a:pt x="123" y="98"/>
                    <a:pt x="123" y="98"/>
                  </a:cubicBezTo>
                  <a:cubicBezTo>
                    <a:pt x="123" y="98"/>
                    <a:pt x="129" y="81"/>
                    <a:pt x="138" y="59"/>
                  </a:cubicBezTo>
                  <a:cubicBezTo>
                    <a:pt x="147" y="36"/>
                    <a:pt x="56" y="12"/>
                    <a:pt x="56" y="12"/>
                  </a:cubicBezTo>
                  <a:cubicBezTo>
                    <a:pt x="56" y="12"/>
                    <a:pt x="32" y="6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070"/>
            <p:cNvSpPr>
              <a:spLocks/>
            </p:cNvSpPr>
            <p:nvPr/>
          </p:nvSpPr>
          <p:spPr bwMode="auto">
            <a:xfrm>
              <a:off x="13517563" y="9178925"/>
              <a:ext cx="1487488" cy="900112"/>
            </a:xfrm>
            <a:custGeom>
              <a:avLst/>
              <a:gdLst>
                <a:gd name="T0" fmla="*/ 21 w 397"/>
                <a:gd name="T1" fmla="*/ 240 h 240"/>
                <a:gd name="T2" fmla="*/ 96 w 397"/>
                <a:gd name="T3" fmla="*/ 240 h 240"/>
                <a:gd name="T4" fmla="*/ 350 w 397"/>
                <a:gd name="T5" fmla="*/ 213 h 240"/>
                <a:gd name="T6" fmla="*/ 379 w 397"/>
                <a:gd name="T7" fmla="*/ 207 h 240"/>
                <a:gd name="T8" fmla="*/ 397 w 397"/>
                <a:gd name="T9" fmla="*/ 206 h 240"/>
                <a:gd name="T10" fmla="*/ 209 w 397"/>
                <a:gd name="T11" fmla="*/ 0 h 240"/>
                <a:gd name="T12" fmla="*/ 21 w 397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40">
                  <a:moveTo>
                    <a:pt x="21" y="240"/>
                  </a:moveTo>
                  <a:cubicBezTo>
                    <a:pt x="96" y="240"/>
                    <a:pt x="96" y="240"/>
                    <a:pt x="96" y="240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79" y="207"/>
                    <a:pt x="386" y="206"/>
                    <a:pt x="397" y="206"/>
                  </a:cubicBezTo>
                  <a:cubicBezTo>
                    <a:pt x="395" y="139"/>
                    <a:pt x="370" y="0"/>
                    <a:pt x="209" y="0"/>
                  </a:cubicBezTo>
                  <a:cubicBezTo>
                    <a:pt x="0" y="0"/>
                    <a:pt x="21" y="233"/>
                    <a:pt x="21" y="24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71"/>
            <p:cNvSpPr>
              <a:spLocks/>
            </p:cNvSpPr>
            <p:nvPr/>
          </p:nvSpPr>
          <p:spPr bwMode="auto">
            <a:xfrm>
              <a:off x="9182101" y="9178925"/>
              <a:ext cx="1497013" cy="900112"/>
            </a:xfrm>
            <a:custGeom>
              <a:avLst/>
              <a:gdLst>
                <a:gd name="T0" fmla="*/ 2 w 399"/>
                <a:gd name="T1" fmla="*/ 229 h 240"/>
                <a:gd name="T2" fmla="*/ 328 w 399"/>
                <a:gd name="T3" fmla="*/ 229 h 240"/>
                <a:gd name="T4" fmla="*/ 328 w 399"/>
                <a:gd name="T5" fmla="*/ 240 h 240"/>
                <a:gd name="T6" fmla="*/ 378 w 399"/>
                <a:gd name="T7" fmla="*/ 240 h 240"/>
                <a:gd name="T8" fmla="*/ 190 w 399"/>
                <a:gd name="T9" fmla="*/ 0 h 240"/>
                <a:gd name="T10" fmla="*/ 2 w 399"/>
                <a:gd name="T11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240">
                  <a:moveTo>
                    <a:pt x="2" y="229"/>
                  </a:moveTo>
                  <a:cubicBezTo>
                    <a:pt x="328" y="229"/>
                    <a:pt x="328" y="229"/>
                    <a:pt x="328" y="229"/>
                  </a:cubicBezTo>
                  <a:cubicBezTo>
                    <a:pt x="328" y="240"/>
                    <a:pt x="328" y="240"/>
                    <a:pt x="328" y="240"/>
                  </a:cubicBezTo>
                  <a:cubicBezTo>
                    <a:pt x="378" y="240"/>
                    <a:pt x="378" y="240"/>
                    <a:pt x="378" y="240"/>
                  </a:cubicBezTo>
                  <a:cubicBezTo>
                    <a:pt x="378" y="232"/>
                    <a:pt x="399" y="0"/>
                    <a:pt x="190" y="0"/>
                  </a:cubicBezTo>
                  <a:cubicBezTo>
                    <a:pt x="5" y="0"/>
                    <a:pt x="0" y="183"/>
                    <a:pt x="2" y="229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072"/>
            <p:cNvSpPr>
              <a:spLocks noEditPoints="1"/>
            </p:cNvSpPr>
            <p:nvPr/>
          </p:nvSpPr>
          <p:spPr bwMode="auto">
            <a:xfrm>
              <a:off x="13700126" y="9224963"/>
              <a:ext cx="1174750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89 w 313"/>
                <a:gd name="T5" fmla="*/ 238 h 313"/>
                <a:gd name="T6" fmla="*/ 313 w 313"/>
                <a:gd name="T7" fmla="*/ 156 h 313"/>
                <a:gd name="T8" fmla="*/ 289 w 313"/>
                <a:gd name="T9" fmla="*/ 75 h 313"/>
                <a:gd name="T10" fmla="*/ 255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2" y="313"/>
                    <a:pt x="262" y="283"/>
                    <a:pt x="289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89" y="75"/>
                  </a:cubicBezTo>
                  <a:cubicBezTo>
                    <a:pt x="280" y="60"/>
                    <a:pt x="269" y="47"/>
                    <a:pt x="255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073"/>
            <p:cNvSpPr>
              <a:spLocks noEditPoints="1"/>
            </p:cNvSpPr>
            <p:nvPr/>
          </p:nvSpPr>
          <p:spPr bwMode="auto">
            <a:xfrm>
              <a:off x="13831888" y="9359900"/>
              <a:ext cx="908050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8" y="186"/>
                    <a:pt x="177" y="233"/>
                    <a:pt x="116" y="231"/>
                  </a:cubicBezTo>
                  <a:cubicBezTo>
                    <a:pt x="55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074"/>
            <p:cNvSpPr>
              <a:spLocks noEditPoints="1"/>
            </p:cNvSpPr>
            <p:nvPr/>
          </p:nvSpPr>
          <p:spPr bwMode="auto">
            <a:xfrm>
              <a:off x="1386205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7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0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5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8 w 226"/>
                <a:gd name="T75" fmla="*/ 216 h 225"/>
                <a:gd name="T76" fmla="*/ 50 w 226"/>
                <a:gd name="T77" fmla="*/ 194 h 225"/>
                <a:gd name="T78" fmla="*/ 105 w 226"/>
                <a:gd name="T79" fmla="*/ 146 h 225"/>
                <a:gd name="T80" fmla="*/ 50 w 226"/>
                <a:gd name="T81" fmla="*/ 194 h 225"/>
                <a:gd name="T82" fmla="*/ 10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7" y="220"/>
                    <a:pt x="108" y="223"/>
                  </a:cubicBezTo>
                  <a:cubicBezTo>
                    <a:pt x="169" y="225"/>
                    <a:pt x="220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4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4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6" y="126"/>
                    <a:pt x="107" y="128"/>
                    <a:pt x="105" y="130"/>
                  </a:cubicBezTo>
                  <a:cubicBezTo>
                    <a:pt x="104" y="132"/>
                    <a:pt x="101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5" y="90"/>
                    <a:pt x="117" y="91"/>
                    <a:pt x="117" y="94"/>
                  </a:cubicBezTo>
                  <a:cubicBezTo>
                    <a:pt x="117" y="96"/>
                    <a:pt x="115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7" y="125"/>
                  </a:cubicBezTo>
                  <a:cubicBezTo>
                    <a:pt x="129" y="127"/>
                    <a:pt x="128" y="130"/>
                    <a:pt x="126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19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7" y="103"/>
                    <a:pt x="130" y="103"/>
                  </a:cubicBezTo>
                  <a:close/>
                  <a:moveTo>
                    <a:pt x="201" y="59"/>
                  </a:moveTo>
                  <a:cubicBezTo>
                    <a:pt x="150" y="70"/>
                    <a:pt x="150" y="70"/>
                    <a:pt x="150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6" y="34"/>
                    <a:pt x="201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5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6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5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8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0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7" y="199"/>
                    <a:pt x="54" y="197"/>
                    <a:pt x="50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0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Oval 1075"/>
            <p:cNvSpPr>
              <a:spLocks noChangeArrowheads="1"/>
            </p:cNvSpPr>
            <p:nvPr/>
          </p:nvSpPr>
          <p:spPr bwMode="auto">
            <a:xfrm>
              <a:off x="14270038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76"/>
            <p:cNvSpPr>
              <a:spLocks/>
            </p:cNvSpPr>
            <p:nvPr/>
          </p:nvSpPr>
          <p:spPr bwMode="auto">
            <a:xfrm>
              <a:off x="14203363" y="9771063"/>
              <a:ext cx="33338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77"/>
            <p:cNvSpPr>
              <a:spLocks/>
            </p:cNvSpPr>
            <p:nvPr/>
          </p:nvSpPr>
          <p:spPr bwMode="auto">
            <a:xfrm>
              <a:off x="14225588" y="9850438"/>
              <a:ext cx="38100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4" y="9"/>
                    <a:pt x="7" y="9"/>
                    <a:pt x="8" y="7"/>
                  </a:cubicBezTo>
                  <a:cubicBezTo>
                    <a:pt x="10" y="5"/>
                    <a:pt x="9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078"/>
            <p:cNvSpPr>
              <a:spLocks/>
            </p:cNvSpPr>
            <p:nvPr/>
          </p:nvSpPr>
          <p:spPr bwMode="auto">
            <a:xfrm>
              <a:off x="14308138" y="9850438"/>
              <a:ext cx="38100" cy="33337"/>
            </a:xfrm>
            <a:custGeom>
              <a:avLst/>
              <a:gdLst>
                <a:gd name="T0" fmla="*/ 2 w 10"/>
                <a:gd name="T1" fmla="*/ 7 h 9"/>
                <a:gd name="T2" fmla="*/ 7 w 10"/>
                <a:gd name="T3" fmla="*/ 8 h 9"/>
                <a:gd name="T4" fmla="*/ 8 w 10"/>
                <a:gd name="T5" fmla="*/ 2 h 9"/>
                <a:gd name="T6" fmla="*/ 3 w 10"/>
                <a:gd name="T7" fmla="*/ 1 h 9"/>
                <a:gd name="T8" fmla="*/ 2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7"/>
                  </a:moveTo>
                  <a:cubicBezTo>
                    <a:pt x="3" y="9"/>
                    <a:pt x="6" y="9"/>
                    <a:pt x="7" y="8"/>
                  </a:cubicBezTo>
                  <a:cubicBezTo>
                    <a:pt x="9" y="7"/>
                    <a:pt x="10" y="4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079"/>
            <p:cNvSpPr>
              <a:spLocks/>
            </p:cNvSpPr>
            <p:nvPr/>
          </p:nvSpPr>
          <p:spPr bwMode="auto">
            <a:xfrm>
              <a:off x="14335126" y="9771063"/>
              <a:ext cx="36513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1080"/>
            <p:cNvSpPr>
              <a:spLocks noChangeArrowheads="1"/>
            </p:cNvSpPr>
            <p:nvPr/>
          </p:nvSpPr>
          <p:spPr bwMode="auto">
            <a:xfrm>
              <a:off x="14236701" y="9759950"/>
              <a:ext cx="98425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081"/>
            <p:cNvSpPr>
              <a:spLocks/>
            </p:cNvSpPr>
            <p:nvPr/>
          </p:nvSpPr>
          <p:spPr bwMode="auto">
            <a:xfrm>
              <a:off x="1433512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6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1082"/>
            <p:cNvSpPr>
              <a:spLocks/>
            </p:cNvSpPr>
            <p:nvPr/>
          </p:nvSpPr>
          <p:spPr bwMode="auto">
            <a:xfrm>
              <a:off x="1438751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083"/>
            <p:cNvSpPr>
              <a:spLocks/>
            </p:cNvSpPr>
            <p:nvPr/>
          </p:nvSpPr>
          <p:spPr bwMode="auto">
            <a:xfrm>
              <a:off x="14236701" y="9423400"/>
              <a:ext cx="79375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084"/>
            <p:cNvSpPr>
              <a:spLocks/>
            </p:cNvSpPr>
            <p:nvPr/>
          </p:nvSpPr>
          <p:spPr bwMode="auto">
            <a:xfrm>
              <a:off x="13906501" y="9682163"/>
              <a:ext cx="274638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085"/>
            <p:cNvSpPr>
              <a:spLocks/>
            </p:cNvSpPr>
            <p:nvPr/>
          </p:nvSpPr>
          <p:spPr bwMode="auto">
            <a:xfrm>
              <a:off x="14049376" y="9891713"/>
              <a:ext cx="206375" cy="250825"/>
            </a:xfrm>
            <a:custGeom>
              <a:avLst/>
              <a:gdLst>
                <a:gd name="T0" fmla="*/ 0 w 55"/>
                <a:gd name="T1" fmla="*/ 60 h 67"/>
                <a:gd name="T2" fmla="*/ 11 w 55"/>
                <a:gd name="T3" fmla="*/ 67 h 67"/>
                <a:gd name="T4" fmla="*/ 55 w 55"/>
                <a:gd name="T5" fmla="*/ 12 h 67"/>
                <a:gd name="T6" fmla="*/ 38 w 55"/>
                <a:gd name="T7" fmla="*/ 0 h 67"/>
                <a:gd name="T8" fmla="*/ 0 w 55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7">
                  <a:moveTo>
                    <a:pt x="0" y="60"/>
                  </a:moveTo>
                  <a:cubicBezTo>
                    <a:pt x="4" y="63"/>
                    <a:pt x="7" y="65"/>
                    <a:pt x="11" y="6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086"/>
            <p:cNvSpPr>
              <a:spLocks/>
            </p:cNvSpPr>
            <p:nvPr/>
          </p:nvSpPr>
          <p:spPr bwMode="auto">
            <a:xfrm>
              <a:off x="13895388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1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087"/>
            <p:cNvSpPr>
              <a:spLocks/>
            </p:cNvSpPr>
            <p:nvPr/>
          </p:nvSpPr>
          <p:spPr bwMode="auto">
            <a:xfrm>
              <a:off x="14135101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5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5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088"/>
            <p:cNvSpPr>
              <a:spLocks/>
            </p:cNvSpPr>
            <p:nvPr/>
          </p:nvSpPr>
          <p:spPr bwMode="auto">
            <a:xfrm>
              <a:off x="14481176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6 w 51"/>
                <a:gd name="T3" fmla="*/ 82 h 82"/>
                <a:gd name="T4" fmla="*/ 51 w 51"/>
                <a:gd name="T5" fmla="*/ 19 h 82"/>
                <a:gd name="T6" fmla="*/ 50 w 51"/>
                <a:gd name="T7" fmla="*/ 0 h 82"/>
                <a:gd name="T8" fmla="*/ 5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41" y="65"/>
                    <a:pt x="50" y="43"/>
                    <a:pt x="51" y="19"/>
                  </a:cubicBezTo>
                  <a:cubicBezTo>
                    <a:pt x="51" y="13"/>
                    <a:pt x="51" y="6"/>
                    <a:pt x="50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089"/>
            <p:cNvSpPr>
              <a:spLocks/>
            </p:cNvSpPr>
            <p:nvPr/>
          </p:nvSpPr>
          <p:spPr bwMode="auto">
            <a:xfrm>
              <a:off x="14352588" y="9429750"/>
              <a:ext cx="263525" cy="222250"/>
            </a:xfrm>
            <a:custGeom>
              <a:avLst/>
              <a:gdLst>
                <a:gd name="T0" fmla="*/ 0 w 70"/>
                <a:gd name="T1" fmla="*/ 0 h 59"/>
                <a:gd name="T2" fmla="*/ 5 w 70"/>
                <a:gd name="T3" fmla="*/ 49 h 59"/>
                <a:gd name="T4" fmla="*/ 19 w 70"/>
                <a:gd name="T5" fmla="*/ 59 h 59"/>
                <a:gd name="T6" fmla="*/ 70 w 70"/>
                <a:gd name="T7" fmla="*/ 48 h 59"/>
                <a:gd name="T8" fmla="*/ 0 w 7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5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90"/>
            <p:cNvSpPr>
              <a:spLocks/>
            </p:cNvSpPr>
            <p:nvPr/>
          </p:nvSpPr>
          <p:spPr bwMode="auto">
            <a:xfrm>
              <a:off x="1394460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091"/>
            <p:cNvSpPr>
              <a:spLocks noEditPoints="1"/>
            </p:cNvSpPr>
            <p:nvPr/>
          </p:nvSpPr>
          <p:spPr bwMode="auto">
            <a:xfrm>
              <a:off x="9313863" y="9224963"/>
              <a:ext cx="1173163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90 w 313"/>
                <a:gd name="T5" fmla="*/ 238 h 313"/>
                <a:gd name="T6" fmla="*/ 313 w 313"/>
                <a:gd name="T7" fmla="*/ 156 h 313"/>
                <a:gd name="T8" fmla="*/ 290 w 313"/>
                <a:gd name="T9" fmla="*/ 75 h 313"/>
                <a:gd name="T10" fmla="*/ 256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3" y="313"/>
                    <a:pt x="262" y="283"/>
                    <a:pt x="290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90" y="75"/>
                  </a:cubicBezTo>
                  <a:cubicBezTo>
                    <a:pt x="280" y="60"/>
                    <a:pt x="269" y="47"/>
                    <a:pt x="256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092"/>
            <p:cNvSpPr>
              <a:spLocks noEditPoints="1"/>
            </p:cNvSpPr>
            <p:nvPr/>
          </p:nvSpPr>
          <p:spPr bwMode="auto">
            <a:xfrm>
              <a:off x="9445626" y="9359900"/>
              <a:ext cx="906463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9" y="186"/>
                    <a:pt x="177" y="233"/>
                    <a:pt x="116" y="231"/>
                  </a:cubicBezTo>
                  <a:cubicBezTo>
                    <a:pt x="56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093"/>
            <p:cNvSpPr>
              <a:spLocks noEditPoints="1"/>
            </p:cNvSpPr>
            <p:nvPr/>
          </p:nvSpPr>
          <p:spPr bwMode="auto">
            <a:xfrm>
              <a:off x="947420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8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1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6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9 w 226"/>
                <a:gd name="T75" fmla="*/ 216 h 225"/>
                <a:gd name="T76" fmla="*/ 51 w 226"/>
                <a:gd name="T77" fmla="*/ 194 h 225"/>
                <a:gd name="T78" fmla="*/ 105 w 226"/>
                <a:gd name="T79" fmla="*/ 146 h 225"/>
                <a:gd name="T80" fmla="*/ 51 w 226"/>
                <a:gd name="T81" fmla="*/ 194 h 225"/>
                <a:gd name="T82" fmla="*/ 11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8" y="220"/>
                    <a:pt x="108" y="223"/>
                  </a:cubicBezTo>
                  <a:cubicBezTo>
                    <a:pt x="169" y="225"/>
                    <a:pt x="221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5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5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7" y="126"/>
                    <a:pt x="107" y="128"/>
                    <a:pt x="105" y="130"/>
                  </a:cubicBezTo>
                  <a:cubicBezTo>
                    <a:pt x="104" y="132"/>
                    <a:pt x="102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6" y="90"/>
                    <a:pt x="117" y="91"/>
                    <a:pt x="117" y="94"/>
                  </a:cubicBezTo>
                  <a:cubicBezTo>
                    <a:pt x="117" y="96"/>
                    <a:pt x="116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8" y="125"/>
                  </a:cubicBezTo>
                  <a:cubicBezTo>
                    <a:pt x="129" y="127"/>
                    <a:pt x="128" y="130"/>
                    <a:pt x="127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20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8" y="103"/>
                    <a:pt x="130" y="103"/>
                  </a:cubicBezTo>
                  <a:close/>
                  <a:moveTo>
                    <a:pt x="202" y="59"/>
                  </a:moveTo>
                  <a:cubicBezTo>
                    <a:pt x="151" y="70"/>
                    <a:pt x="151" y="70"/>
                    <a:pt x="151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7" y="34"/>
                    <a:pt x="202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6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7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6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9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1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8" y="199"/>
                    <a:pt x="54" y="197"/>
                    <a:pt x="51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1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1094"/>
            <p:cNvSpPr>
              <a:spLocks noChangeArrowheads="1"/>
            </p:cNvSpPr>
            <p:nvPr/>
          </p:nvSpPr>
          <p:spPr bwMode="auto">
            <a:xfrm>
              <a:off x="9883776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095"/>
            <p:cNvSpPr>
              <a:spLocks/>
            </p:cNvSpPr>
            <p:nvPr/>
          </p:nvSpPr>
          <p:spPr bwMode="auto">
            <a:xfrm>
              <a:off x="9815513" y="9771063"/>
              <a:ext cx="34925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096"/>
            <p:cNvSpPr>
              <a:spLocks/>
            </p:cNvSpPr>
            <p:nvPr/>
          </p:nvSpPr>
          <p:spPr bwMode="auto">
            <a:xfrm>
              <a:off x="9839326" y="9850438"/>
              <a:ext cx="36513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5" y="9"/>
                    <a:pt x="7" y="9"/>
                    <a:pt x="8" y="7"/>
                  </a:cubicBezTo>
                  <a:cubicBezTo>
                    <a:pt x="10" y="5"/>
                    <a:pt x="10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097"/>
            <p:cNvSpPr>
              <a:spLocks/>
            </p:cNvSpPr>
            <p:nvPr/>
          </p:nvSpPr>
          <p:spPr bwMode="auto">
            <a:xfrm>
              <a:off x="9925051" y="9850438"/>
              <a:ext cx="33338" cy="33337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2 h 9"/>
                <a:gd name="T6" fmla="*/ 2 w 9"/>
                <a:gd name="T7" fmla="*/ 1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2" y="9"/>
                    <a:pt x="5" y="9"/>
                    <a:pt x="7" y="8"/>
                  </a:cubicBezTo>
                  <a:cubicBezTo>
                    <a:pt x="8" y="7"/>
                    <a:pt x="9" y="4"/>
                    <a:pt x="8" y="2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098"/>
            <p:cNvSpPr>
              <a:spLocks/>
            </p:cNvSpPr>
            <p:nvPr/>
          </p:nvSpPr>
          <p:spPr bwMode="auto">
            <a:xfrm>
              <a:off x="9947276" y="9771063"/>
              <a:ext cx="38100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1099"/>
            <p:cNvSpPr>
              <a:spLocks noChangeArrowheads="1"/>
            </p:cNvSpPr>
            <p:nvPr/>
          </p:nvSpPr>
          <p:spPr bwMode="auto">
            <a:xfrm>
              <a:off x="9850438" y="9759950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100"/>
            <p:cNvSpPr>
              <a:spLocks/>
            </p:cNvSpPr>
            <p:nvPr/>
          </p:nvSpPr>
          <p:spPr bwMode="auto">
            <a:xfrm>
              <a:off x="994727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7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101"/>
            <p:cNvSpPr>
              <a:spLocks/>
            </p:cNvSpPr>
            <p:nvPr/>
          </p:nvSpPr>
          <p:spPr bwMode="auto">
            <a:xfrm>
              <a:off x="999966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102"/>
            <p:cNvSpPr>
              <a:spLocks/>
            </p:cNvSpPr>
            <p:nvPr/>
          </p:nvSpPr>
          <p:spPr bwMode="auto">
            <a:xfrm>
              <a:off x="9850438" y="9423400"/>
              <a:ext cx="77788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103"/>
            <p:cNvSpPr>
              <a:spLocks/>
            </p:cNvSpPr>
            <p:nvPr/>
          </p:nvSpPr>
          <p:spPr bwMode="auto">
            <a:xfrm>
              <a:off x="9520238" y="9682163"/>
              <a:ext cx="273050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104"/>
            <p:cNvSpPr>
              <a:spLocks/>
            </p:cNvSpPr>
            <p:nvPr/>
          </p:nvSpPr>
          <p:spPr bwMode="auto">
            <a:xfrm>
              <a:off x="9666288" y="9891713"/>
              <a:ext cx="201613" cy="250825"/>
            </a:xfrm>
            <a:custGeom>
              <a:avLst/>
              <a:gdLst>
                <a:gd name="T0" fmla="*/ 0 w 54"/>
                <a:gd name="T1" fmla="*/ 60 h 67"/>
                <a:gd name="T2" fmla="*/ 10 w 54"/>
                <a:gd name="T3" fmla="*/ 67 h 67"/>
                <a:gd name="T4" fmla="*/ 54 w 54"/>
                <a:gd name="T5" fmla="*/ 12 h 67"/>
                <a:gd name="T6" fmla="*/ 37 w 54"/>
                <a:gd name="T7" fmla="*/ 0 h 67"/>
                <a:gd name="T8" fmla="*/ 0 w 54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60"/>
                  </a:moveTo>
                  <a:cubicBezTo>
                    <a:pt x="3" y="63"/>
                    <a:pt x="7" y="65"/>
                    <a:pt x="10" y="67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105"/>
            <p:cNvSpPr>
              <a:spLocks/>
            </p:cNvSpPr>
            <p:nvPr/>
          </p:nvSpPr>
          <p:spPr bwMode="auto">
            <a:xfrm>
              <a:off x="9509126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2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106"/>
            <p:cNvSpPr>
              <a:spLocks/>
            </p:cNvSpPr>
            <p:nvPr/>
          </p:nvSpPr>
          <p:spPr bwMode="auto">
            <a:xfrm>
              <a:off x="9748838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6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6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107"/>
            <p:cNvSpPr>
              <a:spLocks/>
            </p:cNvSpPr>
            <p:nvPr/>
          </p:nvSpPr>
          <p:spPr bwMode="auto">
            <a:xfrm>
              <a:off x="10098088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5 w 51"/>
                <a:gd name="T3" fmla="*/ 82 h 82"/>
                <a:gd name="T4" fmla="*/ 50 w 51"/>
                <a:gd name="T5" fmla="*/ 19 h 82"/>
                <a:gd name="T6" fmla="*/ 49 w 51"/>
                <a:gd name="T7" fmla="*/ 0 h 82"/>
                <a:gd name="T8" fmla="*/ 4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40" y="65"/>
                    <a:pt x="49" y="43"/>
                    <a:pt x="50" y="19"/>
                  </a:cubicBezTo>
                  <a:cubicBezTo>
                    <a:pt x="51" y="13"/>
                    <a:pt x="50" y="6"/>
                    <a:pt x="49" y="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108"/>
            <p:cNvSpPr>
              <a:spLocks/>
            </p:cNvSpPr>
            <p:nvPr/>
          </p:nvSpPr>
          <p:spPr bwMode="auto">
            <a:xfrm>
              <a:off x="9966326" y="9429750"/>
              <a:ext cx="266700" cy="222250"/>
            </a:xfrm>
            <a:custGeom>
              <a:avLst/>
              <a:gdLst>
                <a:gd name="T0" fmla="*/ 0 w 71"/>
                <a:gd name="T1" fmla="*/ 0 h 59"/>
                <a:gd name="T2" fmla="*/ 5 w 71"/>
                <a:gd name="T3" fmla="*/ 49 h 59"/>
                <a:gd name="T4" fmla="*/ 20 w 71"/>
                <a:gd name="T5" fmla="*/ 59 h 59"/>
                <a:gd name="T6" fmla="*/ 71 w 71"/>
                <a:gd name="T7" fmla="*/ 48 h 59"/>
                <a:gd name="T8" fmla="*/ 0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56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109"/>
            <p:cNvSpPr>
              <a:spLocks/>
            </p:cNvSpPr>
            <p:nvPr/>
          </p:nvSpPr>
          <p:spPr bwMode="auto">
            <a:xfrm>
              <a:off x="955675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1110"/>
            <p:cNvSpPr>
              <a:spLocks/>
            </p:cNvSpPr>
            <p:nvPr/>
          </p:nvSpPr>
          <p:spPr bwMode="auto">
            <a:xfrm>
              <a:off x="12504738" y="8042275"/>
              <a:ext cx="1454150" cy="611187"/>
            </a:xfrm>
            <a:custGeom>
              <a:avLst/>
              <a:gdLst>
                <a:gd name="T0" fmla="*/ 0 w 388"/>
                <a:gd name="T1" fmla="*/ 163 h 163"/>
                <a:gd name="T2" fmla="*/ 0 w 388"/>
                <a:gd name="T3" fmla="*/ 163 h 163"/>
                <a:gd name="T4" fmla="*/ 388 w 388"/>
                <a:gd name="T5" fmla="*/ 138 h 163"/>
                <a:gd name="T6" fmla="*/ 345 w 388"/>
                <a:gd name="T7" fmla="*/ 28 h 163"/>
                <a:gd name="T8" fmla="*/ 278 w 388"/>
                <a:gd name="T9" fmla="*/ 16 h 163"/>
                <a:gd name="T10" fmla="*/ 39 w 388"/>
                <a:gd name="T11" fmla="*/ 0 h 163"/>
                <a:gd name="T12" fmla="*/ 0 w 388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63">
                  <a:moveTo>
                    <a:pt x="0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69" y="152"/>
                    <a:pt x="339" y="141"/>
                    <a:pt x="388" y="138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25" y="24"/>
                    <a:pt x="302" y="20"/>
                    <a:pt x="278" y="16"/>
                  </a:cubicBezTo>
                  <a:cubicBezTo>
                    <a:pt x="241" y="11"/>
                    <a:pt x="137" y="3"/>
                    <a:pt x="39" y="0"/>
                  </a:cubicBezTo>
                  <a:cubicBezTo>
                    <a:pt x="39" y="0"/>
                    <a:pt x="5" y="151"/>
                    <a:pt x="0" y="163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111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1112"/>
            <p:cNvSpPr>
              <a:spLocks/>
            </p:cNvSpPr>
            <p:nvPr/>
          </p:nvSpPr>
          <p:spPr bwMode="auto">
            <a:xfrm>
              <a:off x="11095038" y="8421688"/>
              <a:ext cx="311150" cy="288925"/>
            </a:xfrm>
            <a:custGeom>
              <a:avLst/>
              <a:gdLst>
                <a:gd name="T0" fmla="*/ 0 w 83"/>
                <a:gd name="T1" fmla="*/ 51 h 77"/>
                <a:gd name="T2" fmla="*/ 27 w 83"/>
                <a:gd name="T3" fmla="*/ 77 h 77"/>
                <a:gd name="T4" fmla="*/ 57 w 83"/>
                <a:gd name="T5" fmla="*/ 77 h 77"/>
                <a:gd name="T6" fmla="*/ 83 w 83"/>
                <a:gd name="T7" fmla="*/ 51 h 77"/>
                <a:gd name="T8" fmla="*/ 83 w 83"/>
                <a:gd name="T9" fmla="*/ 27 h 77"/>
                <a:gd name="T10" fmla="*/ 57 w 83"/>
                <a:gd name="T11" fmla="*/ 0 h 77"/>
                <a:gd name="T12" fmla="*/ 27 w 83"/>
                <a:gd name="T13" fmla="*/ 0 h 77"/>
                <a:gd name="T14" fmla="*/ 0 w 83"/>
                <a:gd name="T15" fmla="*/ 27 h 77"/>
                <a:gd name="T16" fmla="*/ 0 w 83"/>
                <a:gd name="T17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0" y="51"/>
                  </a:moveTo>
                  <a:cubicBezTo>
                    <a:pt x="0" y="65"/>
                    <a:pt x="12" y="77"/>
                    <a:pt x="2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72" y="77"/>
                    <a:pt x="83" y="65"/>
                    <a:pt x="83" y="51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12"/>
                    <a:pt x="72" y="0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695901" y="5421400"/>
            <a:ext cx="2155767" cy="655051"/>
            <a:chOff x="-8027988" y="5297487"/>
            <a:chExt cx="5799138" cy="1762126"/>
          </a:xfrm>
        </p:grpSpPr>
        <p:sp>
          <p:nvSpPr>
            <p:cNvPr id="774" name="Freeform 1323"/>
            <p:cNvSpPr>
              <a:spLocks/>
            </p:cNvSpPr>
            <p:nvPr/>
          </p:nvSpPr>
          <p:spPr bwMode="auto">
            <a:xfrm>
              <a:off x="-8027988" y="5297487"/>
              <a:ext cx="5799138" cy="1560513"/>
            </a:xfrm>
            <a:custGeom>
              <a:avLst/>
              <a:gdLst>
                <a:gd name="T0" fmla="*/ 6 w 1547"/>
                <a:gd name="T1" fmla="*/ 310 h 416"/>
                <a:gd name="T2" fmla="*/ 22 w 1547"/>
                <a:gd name="T3" fmla="*/ 314 h 416"/>
                <a:gd name="T4" fmla="*/ 60 w 1547"/>
                <a:gd name="T5" fmla="*/ 365 h 416"/>
                <a:gd name="T6" fmla="*/ 204 w 1547"/>
                <a:gd name="T7" fmla="*/ 387 h 416"/>
                <a:gd name="T8" fmla="*/ 207 w 1547"/>
                <a:gd name="T9" fmla="*/ 388 h 416"/>
                <a:gd name="T10" fmla="*/ 235 w 1547"/>
                <a:gd name="T11" fmla="*/ 394 h 416"/>
                <a:gd name="T12" fmla="*/ 264 w 1547"/>
                <a:gd name="T13" fmla="*/ 399 h 416"/>
                <a:gd name="T14" fmla="*/ 273 w 1547"/>
                <a:gd name="T15" fmla="*/ 401 h 416"/>
                <a:gd name="T16" fmla="*/ 279 w 1547"/>
                <a:gd name="T17" fmla="*/ 403 h 416"/>
                <a:gd name="T18" fmla="*/ 291 w 1547"/>
                <a:gd name="T19" fmla="*/ 405 h 416"/>
                <a:gd name="T20" fmla="*/ 293 w 1547"/>
                <a:gd name="T21" fmla="*/ 405 h 416"/>
                <a:gd name="T22" fmla="*/ 302 w 1547"/>
                <a:gd name="T23" fmla="*/ 407 h 416"/>
                <a:gd name="T24" fmla="*/ 310 w 1547"/>
                <a:gd name="T25" fmla="*/ 409 h 416"/>
                <a:gd name="T26" fmla="*/ 1389 w 1547"/>
                <a:gd name="T27" fmla="*/ 409 h 416"/>
                <a:gd name="T28" fmla="*/ 1394 w 1547"/>
                <a:gd name="T29" fmla="*/ 409 h 416"/>
                <a:gd name="T30" fmla="*/ 1535 w 1547"/>
                <a:gd name="T31" fmla="*/ 384 h 416"/>
                <a:gd name="T32" fmla="*/ 1547 w 1547"/>
                <a:gd name="T33" fmla="*/ 334 h 416"/>
                <a:gd name="T34" fmla="*/ 1547 w 1547"/>
                <a:gd name="T35" fmla="*/ 293 h 416"/>
                <a:gd name="T36" fmla="*/ 1530 w 1547"/>
                <a:gd name="T37" fmla="*/ 281 h 416"/>
                <a:gd name="T38" fmla="*/ 1461 w 1547"/>
                <a:gd name="T39" fmla="*/ 181 h 416"/>
                <a:gd name="T40" fmla="*/ 1131 w 1547"/>
                <a:gd name="T41" fmla="*/ 141 h 416"/>
                <a:gd name="T42" fmla="*/ 1114 w 1547"/>
                <a:gd name="T43" fmla="*/ 133 h 416"/>
                <a:gd name="T44" fmla="*/ 1114 w 1547"/>
                <a:gd name="T45" fmla="*/ 133 h 416"/>
                <a:gd name="T46" fmla="*/ 877 w 1547"/>
                <a:gd name="T47" fmla="*/ 27 h 416"/>
                <a:gd name="T48" fmla="*/ 873 w 1547"/>
                <a:gd name="T49" fmla="*/ 27 h 416"/>
                <a:gd name="T50" fmla="*/ 458 w 1547"/>
                <a:gd name="T51" fmla="*/ 27 h 416"/>
                <a:gd name="T52" fmla="*/ 455 w 1547"/>
                <a:gd name="T53" fmla="*/ 27 h 416"/>
                <a:gd name="T54" fmla="*/ 165 w 1547"/>
                <a:gd name="T55" fmla="*/ 107 h 416"/>
                <a:gd name="T56" fmla="*/ 159 w 1547"/>
                <a:gd name="T57" fmla="*/ 109 h 416"/>
                <a:gd name="T58" fmla="*/ 60 w 1547"/>
                <a:gd name="T59" fmla="*/ 139 h 416"/>
                <a:gd name="T60" fmla="*/ 17 w 1547"/>
                <a:gd name="T61" fmla="*/ 238 h 416"/>
                <a:gd name="T62" fmla="*/ 6 w 1547"/>
                <a:gd name="T63" fmla="*/ 245 h 416"/>
                <a:gd name="T64" fmla="*/ 6 w 1547"/>
                <a:gd name="T65" fmla="*/ 3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6">
                  <a:moveTo>
                    <a:pt x="6" y="310"/>
                  </a:moveTo>
                  <a:cubicBezTo>
                    <a:pt x="22" y="314"/>
                    <a:pt x="22" y="314"/>
                    <a:pt x="22" y="314"/>
                  </a:cubicBezTo>
                  <a:cubicBezTo>
                    <a:pt x="22" y="314"/>
                    <a:pt x="22" y="352"/>
                    <a:pt x="60" y="365"/>
                  </a:cubicBezTo>
                  <a:cubicBezTo>
                    <a:pt x="98" y="378"/>
                    <a:pt x="204" y="387"/>
                    <a:pt x="204" y="387"/>
                  </a:cubicBezTo>
                  <a:cubicBezTo>
                    <a:pt x="207" y="388"/>
                    <a:pt x="207" y="388"/>
                    <a:pt x="207" y="388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64" y="399"/>
                    <a:pt x="264" y="399"/>
                    <a:pt x="264" y="399"/>
                  </a:cubicBezTo>
                  <a:cubicBezTo>
                    <a:pt x="273" y="401"/>
                    <a:pt x="273" y="401"/>
                    <a:pt x="273" y="401"/>
                  </a:cubicBezTo>
                  <a:cubicBezTo>
                    <a:pt x="279" y="403"/>
                    <a:pt x="279" y="403"/>
                    <a:pt x="279" y="403"/>
                  </a:cubicBezTo>
                  <a:cubicBezTo>
                    <a:pt x="291" y="405"/>
                    <a:pt x="291" y="405"/>
                    <a:pt x="291" y="405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1389" y="409"/>
                    <a:pt x="1389" y="409"/>
                    <a:pt x="1389" y="409"/>
                  </a:cubicBezTo>
                  <a:cubicBezTo>
                    <a:pt x="1389" y="409"/>
                    <a:pt x="1391" y="409"/>
                    <a:pt x="1394" y="409"/>
                  </a:cubicBezTo>
                  <a:cubicBezTo>
                    <a:pt x="1419" y="411"/>
                    <a:pt x="1524" y="416"/>
                    <a:pt x="1535" y="384"/>
                  </a:cubicBezTo>
                  <a:cubicBezTo>
                    <a:pt x="1535" y="384"/>
                    <a:pt x="1547" y="367"/>
                    <a:pt x="1547" y="334"/>
                  </a:cubicBezTo>
                  <a:cubicBezTo>
                    <a:pt x="1547" y="301"/>
                    <a:pt x="1547" y="293"/>
                    <a:pt x="1547" y="293"/>
                  </a:cubicBezTo>
                  <a:cubicBezTo>
                    <a:pt x="1547" y="293"/>
                    <a:pt x="1542" y="283"/>
                    <a:pt x="1530" y="281"/>
                  </a:cubicBezTo>
                  <a:cubicBezTo>
                    <a:pt x="1530" y="281"/>
                    <a:pt x="1513" y="191"/>
                    <a:pt x="1461" y="181"/>
                  </a:cubicBezTo>
                  <a:cubicBezTo>
                    <a:pt x="1461" y="181"/>
                    <a:pt x="1213" y="145"/>
                    <a:pt x="1131" y="141"/>
                  </a:cubicBezTo>
                  <a:cubicBezTo>
                    <a:pt x="1131" y="141"/>
                    <a:pt x="1125" y="138"/>
                    <a:pt x="1114" y="133"/>
                  </a:cubicBezTo>
                  <a:cubicBezTo>
                    <a:pt x="1114" y="133"/>
                    <a:pt x="1114" y="133"/>
                    <a:pt x="1114" y="133"/>
                  </a:cubicBezTo>
                  <a:cubicBezTo>
                    <a:pt x="1067" y="111"/>
                    <a:pt x="935" y="47"/>
                    <a:pt x="877" y="27"/>
                  </a:cubicBezTo>
                  <a:cubicBezTo>
                    <a:pt x="877" y="27"/>
                    <a:pt x="876" y="27"/>
                    <a:pt x="873" y="27"/>
                  </a:cubicBezTo>
                  <a:cubicBezTo>
                    <a:pt x="844" y="23"/>
                    <a:pt x="644" y="0"/>
                    <a:pt x="458" y="27"/>
                  </a:cubicBezTo>
                  <a:cubicBezTo>
                    <a:pt x="457" y="27"/>
                    <a:pt x="456" y="27"/>
                    <a:pt x="455" y="27"/>
                  </a:cubicBezTo>
                  <a:cubicBezTo>
                    <a:pt x="455" y="27"/>
                    <a:pt x="261" y="72"/>
                    <a:pt x="165" y="107"/>
                  </a:cubicBezTo>
                  <a:cubicBezTo>
                    <a:pt x="163" y="108"/>
                    <a:pt x="161" y="108"/>
                    <a:pt x="159" y="109"/>
                  </a:cubicBezTo>
                  <a:cubicBezTo>
                    <a:pt x="159" y="109"/>
                    <a:pt x="77" y="121"/>
                    <a:pt x="60" y="139"/>
                  </a:cubicBezTo>
                  <a:cubicBezTo>
                    <a:pt x="60" y="139"/>
                    <a:pt x="26" y="186"/>
                    <a:pt x="17" y="238"/>
                  </a:cubicBezTo>
                  <a:cubicBezTo>
                    <a:pt x="17" y="238"/>
                    <a:pt x="7" y="242"/>
                    <a:pt x="6" y="245"/>
                  </a:cubicBezTo>
                  <a:cubicBezTo>
                    <a:pt x="6" y="249"/>
                    <a:pt x="0" y="302"/>
                    <a:pt x="6" y="31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324"/>
            <p:cNvSpPr>
              <a:spLocks/>
            </p:cNvSpPr>
            <p:nvPr/>
          </p:nvSpPr>
          <p:spPr bwMode="auto">
            <a:xfrm>
              <a:off x="-5861050" y="5395913"/>
              <a:ext cx="1784350" cy="476250"/>
            </a:xfrm>
            <a:custGeom>
              <a:avLst/>
              <a:gdLst>
                <a:gd name="T0" fmla="*/ 0 w 476"/>
                <a:gd name="T1" fmla="*/ 4 h 127"/>
                <a:gd name="T2" fmla="*/ 53 w 476"/>
                <a:gd name="T3" fmla="*/ 111 h 127"/>
                <a:gd name="T4" fmla="*/ 314 w 476"/>
                <a:gd name="T5" fmla="*/ 121 h 127"/>
                <a:gd name="T6" fmla="*/ 389 w 476"/>
                <a:gd name="T7" fmla="*/ 124 h 127"/>
                <a:gd name="T8" fmla="*/ 476 w 476"/>
                <a:gd name="T9" fmla="*/ 127 h 127"/>
                <a:gd name="T10" fmla="*/ 159 w 476"/>
                <a:gd name="T11" fmla="*/ 0 h 127"/>
                <a:gd name="T12" fmla="*/ 34 w 476"/>
                <a:gd name="T13" fmla="*/ 0 h 127"/>
                <a:gd name="T14" fmla="*/ 0 w 47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127">
                  <a:moveTo>
                    <a:pt x="0" y="4"/>
                  </a:moveTo>
                  <a:cubicBezTo>
                    <a:pt x="53" y="111"/>
                    <a:pt x="53" y="111"/>
                    <a:pt x="53" y="111"/>
                  </a:cubicBezTo>
                  <a:cubicBezTo>
                    <a:pt x="130" y="114"/>
                    <a:pt x="230" y="118"/>
                    <a:pt x="314" y="121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441" y="126"/>
                    <a:pt x="476" y="127"/>
                    <a:pt x="476" y="127"/>
                  </a:cubicBezTo>
                  <a:cubicBezTo>
                    <a:pt x="476" y="127"/>
                    <a:pt x="306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20" y="1"/>
                    <a:pt x="0" y="4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1325"/>
            <p:cNvSpPr>
              <a:spLocks noEditPoints="1"/>
            </p:cNvSpPr>
            <p:nvPr/>
          </p:nvSpPr>
          <p:spPr bwMode="auto">
            <a:xfrm>
              <a:off x="-5819775" y="5811838"/>
              <a:ext cx="1844675" cy="490538"/>
            </a:xfrm>
            <a:custGeom>
              <a:avLst/>
              <a:gdLst>
                <a:gd name="T0" fmla="*/ 26 w 492"/>
                <a:gd name="T1" fmla="*/ 118 h 131"/>
                <a:gd name="T2" fmla="*/ 490 w 492"/>
                <a:gd name="T3" fmla="*/ 131 h 131"/>
                <a:gd name="T4" fmla="*/ 471 w 492"/>
                <a:gd name="T5" fmla="*/ 16 h 131"/>
                <a:gd name="T6" fmla="*/ 9 w 492"/>
                <a:gd name="T7" fmla="*/ 0 h 131"/>
                <a:gd name="T8" fmla="*/ 26 w 492"/>
                <a:gd name="T9" fmla="*/ 118 h 131"/>
                <a:gd name="T10" fmla="*/ 23 w 492"/>
                <a:gd name="T11" fmla="*/ 44 h 131"/>
                <a:gd name="T12" fmla="*/ 32 w 492"/>
                <a:gd name="T13" fmla="*/ 36 h 131"/>
                <a:gd name="T14" fmla="*/ 90 w 492"/>
                <a:gd name="T15" fmla="*/ 36 h 131"/>
                <a:gd name="T16" fmla="*/ 99 w 492"/>
                <a:gd name="T17" fmla="*/ 44 h 131"/>
                <a:gd name="T18" fmla="*/ 90 w 492"/>
                <a:gd name="T19" fmla="*/ 53 h 131"/>
                <a:gd name="T20" fmla="*/ 32 w 492"/>
                <a:gd name="T21" fmla="*/ 53 h 131"/>
                <a:gd name="T22" fmla="*/ 23 w 492"/>
                <a:gd name="T23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26" y="118"/>
                  </a:moveTo>
                  <a:cubicBezTo>
                    <a:pt x="490" y="131"/>
                    <a:pt x="490" y="131"/>
                    <a:pt x="490" y="131"/>
                  </a:cubicBezTo>
                  <a:cubicBezTo>
                    <a:pt x="492" y="48"/>
                    <a:pt x="471" y="16"/>
                    <a:pt x="471" y="16"/>
                  </a:cubicBezTo>
                  <a:cubicBezTo>
                    <a:pt x="426" y="22"/>
                    <a:pt x="9" y="0"/>
                    <a:pt x="9" y="0"/>
                  </a:cubicBezTo>
                  <a:cubicBezTo>
                    <a:pt x="0" y="34"/>
                    <a:pt x="11" y="78"/>
                    <a:pt x="26" y="118"/>
                  </a:cubicBezTo>
                  <a:close/>
                  <a:moveTo>
                    <a:pt x="23" y="44"/>
                  </a:moveTo>
                  <a:cubicBezTo>
                    <a:pt x="23" y="40"/>
                    <a:pt x="27" y="36"/>
                    <a:pt x="32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6"/>
                    <a:pt x="99" y="40"/>
                    <a:pt x="99" y="44"/>
                  </a:cubicBezTo>
                  <a:cubicBezTo>
                    <a:pt x="99" y="49"/>
                    <a:pt x="95" y="53"/>
                    <a:pt x="90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53"/>
                    <a:pt x="23" y="49"/>
                    <a:pt x="23" y="44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1326"/>
            <p:cNvSpPr>
              <a:spLocks/>
            </p:cNvSpPr>
            <p:nvPr/>
          </p:nvSpPr>
          <p:spPr bwMode="auto">
            <a:xfrm>
              <a:off x="-4608513" y="5673725"/>
              <a:ext cx="322263" cy="198438"/>
            </a:xfrm>
            <a:custGeom>
              <a:avLst/>
              <a:gdLst>
                <a:gd name="T0" fmla="*/ 86 w 86"/>
                <a:gd name="T1" fmla="*/ 53 h 53"/>
                <a:gd name="T2" fmla="*/ 86 w 86"/>
                <a:gd name="T3" fmla="*/ 30 h 53"/>
                <a:gd name="T4" fmla="*/ 30 w 86"/>
                <a:gd name="T5" fmla="*/ 0 h 53"/>
                <a:gd name="T6" fmla="*/ 4 w 86"/>
                <a:gd name="T7" fmla="*/ 27 h 53"/>
                <a:gd name="T8" fmla="*/ 10 w 86"/>
                <a:gd name="T9" fmla="*/ 50 h 53"/>
                <a:gd name="T10" fmla="*/ 86 w 8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3">
                  <a:moveTo>
                    <a:pt x="86" y="53"/>
                  </a:move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60" y="0"/>
                    <a:pt x="30" y="0"/>
                  </a:cubicBezTo>
                  <a:cubicBezTo>
                    <a:pt x="0" y="0"/>
                    <a:pt x="3" y="17"/>
                    <a:pt x="4" y="27"/>
                  </a:cubicBezTo>
                  <a:cubicBezTo>
                    <a:pt x="5" y="36"/>
                    <a:pt x="10" y="50"/>
                    <a:pt x="10" y="50"/>
                  </a:cubicBezTo>
                  <a:lnTo>
                    <a:pt x="86" y="5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1327"/>
            <p:cNvSpPr>
              <a:spLocks/>
            </p:cNvSpPr>
            <p:nvPr/>
          </p:nvSpPr>
          <p:spPr bwMode="auto">
            <a:xfrm>
              <a:off x="-5734050" y="5946775"/>
              <a:ext cx="285750" cy="66675"/>
            </a:xfrm>
            <a:custGeom>
              <a:avLst/>
              <a:gdLst>
                <a:gd name="T0" fmla="*/ 0 w 76"/>
                <a:gd name="T1" fmla="*/ 9 h 18"/>
                <a:gd name="T2" fmla="*/ 9 w 76"/>
                <a:gd name="T3" fmla="*/ 18 h 18"/>
                <a:gd name="T4" fmla="*/ 67 w 76"/>
                <a:gd name="T5" fmla="*/ 18 h 18"/>
                <a:gd name="T6" fmla="*/ 76 w 76"/>
                <a:gd name="T7" fmla="*/ 9 h 18"/>
                <a:gd name="T8" fmla="*/ 76 w 76"/>
                <a:gd name="T9" fmla="*/ 9 h 18"/>
                <a:gd name="T10" fmla="*/ 67 w 76"/>
                <a:gd name="T11" fmla="*/ 0 h 18"/>
                <a:gd name="T12" fmla="*/ 9 w 76"/>
                <a:gd name="T13" fmla="*/ 0 h 18"/>
                <a:gd name="T14" fmla="*/ 0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0" y="9"/>
                  </a:moveTo>
                  <a:cubicBezTo>
                    <a:pt x="0" y="14"/>
                    <a:pt x="4" y="18"/>
                    <a:pt x="9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72" y="18"/>
                    <a:pt x="76" y="14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4"/>
                    <a:pt x="72" y="0"/>
                    <a:pt x="6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1328"/>
            <p:cNvSpPr>
              <a:spLocks/>
            </p:cNvSpPr>
            <p:nvPr/>
          </p:nvSpPr>
          <p:spPr bwMode="auto">
            <a:xfrm>
              <a:off x="-7908925" y="5905500"/>
              <a:ext cx="165100" cy="261938"/>
            </a:xfrm>
            <a:custGeom>
              <a:avLst/>
              <a:gdLst>
                <a:gd name="T0" fmla="*/ 2 w 44"/>
                <a:gd name="T1" fmla="*/ 51 h 70"/>
                <a:gd name="T2" fmla="*/ 10 w 44"/>
                <a:gd name="T3" fmla="*/ 67 h 70"/>
                <a:gd name="T4" fmla="*/ 10 w 44"/>
                <a:gd name="T5" fmla="*/ 67 h 70"/>
                <a:gd name="T6" fmla="*/ 26 w 44"/>
                <a:gd name="T7" fmla="*/ 60 h 70"/>
                <a:gd name="T8" fmla="*/ 41 w 44"/>
                <a:gd name="T9" fmla="*/ 19 h 70"/>
                <a:gd name="T10" fmla="*/ 34 w 44"/>
                <a:gd name="T11" fmla="*/ 3 h 70"/>
                <a:gd name="T12" fmla="*/ 34 w 44"/>
                <a:gd name="T13" fmla="*/ 3 h 70"/>
                <a:gd name="T14" fmla="*/ 17 w 44"/>
                <a:gd name="T15" fmla="*/ 10 h 70"/>
                <a:gd name="T16" fmla="*/ 2 w 44"/>
                <a:gd name="T17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0">
                  <a:moveTo>
                    <a:pt x="2" y="51"/>
                  </a:moveTo>
                  <a:cubicBezTo>
                    <a:pt x="0" y="57"/>
                    <a:pt x="3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6" y="70"/>
                    <a:pt x="24" y="66"/>
                    <a:pt x="26" y="6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13"/>
                    <a:pt x="40" y="5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20" y="4"/>
                    <a:pt x="17" y="10"/>
                  </a:cubicBezTo>
                  <a:lnTo>
                    <a:pt x="2" y="51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1329"/>
            <p:cNvSpPr>
              <a:spLocks/>
            </p:cNvSpPr>
            <p:nvPr/>
          </p:nvSpPr>
          <p:spPr bwMode="auto">
            <a:xfrm>
              <a:off x="-2524125" y="6054725"/>
              <a:ext cx="171450" cy="274638"/>
            </a:xfrm>
            <a:custGeom>
              <a:avLst/>
              <a:gdLst>
                <a:gd name="T0" fmla="*/ 12 w 46"/>
                <a:gd name="T1" fmla="*/ 42 h 73"/>
                <a:gd name="T2" fmla="*/ 40 w 46"/>
                <a:gd name="T3" fmla="*/ 70 h 73"/>
                <a:gd name="T4" fmla="*/ 34 w 46"/>
                <a:gd name="T5" fmla="*/ 31 h 73"/>
                <a:gd name="T6" fmla="*/ 6 w 46"/>
                <a:gd name="T7" fmla="*/ 3 h 73"/>
                <a:gd name="T8" fmla="*/ 12 w 46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12" y="42"/>
                  </a:moveTo>
                  <a:cubicBezTo>
                    <a:pt x="21" y="61"/>
                    <a:pt x="33" y="73"/>
                    <a:pt x="40" y="70"/>
                  </a:cubicBezTo>
                  <a:cubicBezTo>
                    <a:pt x="46" y="67"/>
                    <a:pt x="43" y="50"/>
                    <a:pt x="34" y="31"/>
                  </a:cubicBezTo>
                  <a:cubicBezTo>
                    <a:pt x="25" y="12"/>
                    <a:pt x="12" y="0"/>
                    <a:pt x="6" y="3"/>
                  </a:cubicBezTo>
                  <a:cubicBezTo>
                    <a:pt x="0" y="6"/>
                    <a:pt x="2" y="23"/>
                    <a:pt x="12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1330"/>
            <p:cNvSpPr>
              <a:spLocks/>
            </p:cNvSpPr>
            <p:nvPr/>
          </p:nvSpPr>
          <p:spPr bwMode="auto">
            <a:xfrm>
              <a:off x="-8027988" y="6200775"/>
              <a:ext cx="958850" cy="547688"/>
            </a:xfrm>
            <a:custGeom>
              <a:avLst/>
              <a:gdLst>
                <a:gd name="T0" fmla="*/ 6 w 256"/>
                <a:gd name="T1" fmla="*/ 68 h 146"/>
                <a:gd name="T2" fmla="*/ 22 w 256"/>
                <a:gd name="T3" fmla="*/ 72 h 146"/>
                <a:gd name="T4" fmla="*/ 60 w 256"/>
                <a:gd name="T5" fmla="*/ 123 h 146"/>
                <a:gd name="T6" fmla="*/ 204 w 256"/>
                <a:gd name="T7" fmla="*/ 146 h 146"/>
                <a:gd name="T8" fmla="*/ 207 w 256"/>
                <a:gd name="T9" fmla="*/ 146 h 146"/>
                <a:gd name="T10" fmla="*/ 256 w 256"/>
                <a:gd name="T11" fmla="*/ 7 h 146"/>
                <a:gd name="T12" fmla="*/ 10 w 256"/>
                <a:gd name="T13" fmla="*/ 0 h 146"/>
                <a:gd name="T14" fmla="*/ 6 w 256"/>
                <a:gd name="T15" fmla="*/ 4 h 146"/>
                <a:gd name="T16" fmla="*/ 6 w 256"/>
                <a:gd name="T17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46">
                  <a:moveTo>
                    <a:pt x="6" y="68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110"/>
                    <a:pt x="60" y="123"/>
                  </a:cubicBezTo>
                  <a:cubicBezTo>
                    <a:pt x="98" y="136"/>
                    <a:pt x="204" y="146"/>
                    <a:pt x="204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14"/>
                    <a:pt x="213" y="45"/>
                    <a:pt x="256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6" y="7"/>
                    <a:pt x="0" y="60"/>
                    <a:pt x="6" y="68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1331"/>
            <p:cNvSpPr>
              <a:spLocks/>
            </p:cNvSpPr>
            <p:nvPr/>
          </p:nvSpPr>
          <p:spPr bwMode="auto">
            <a:xfrm>
              <a:off x="-2909888" y="6332538"/>
              <a:ext cx="681038" cy="520700"/>
            </a:xfrm>
            <a:custGeom>
              <a:avLst/>
              <a:gdLst>
                <a:gd name="T0" fmla="*/ 29 w 182"/>
                <a:gd name="T1" fmla="*/ 133 h 139"/>
                <a:gd name="T2" fmla="*/ 170 w 182"/>
                <a:gd name="T3" fmla="*/ 108 h 139"/>
                <a:gd name="T4" fmla="*/ 182 w 182"/>
                <a:gd name="T5" fmla="*/ 57 h 139"/>
                <a:gd name="T6" fmla="*/ 182 w 182"/>
                <a:gd name="T7" fmla="*/ 16 h 139"/>
                <a:gd name="T8" fmla="*/ 165 w 182"/>
                <a:gd name="T9" fmla="*/ 4 h 139"/>
                <a:gd name="T10" fmla="*/ 0 w 182"/>
                <a:gd name="T11" fmla="*/ 0 h 139"/>
                <a:gd name="T12" fmla="*/ 29 w 182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39">
                  <a:moveTo>
                    <a:pt x="29" y="133"/>
                  </a:moveTo>
                  <a:cubicBezTo>
                    <a:pt x="54" y="134"/>
                    <a:pt x="159" y="139"/>
                    <a:pt x="170" y="108"/>
                  </a:cubicBezTo>
                  <a:cubicBezTo>
                    <a:pt x="170" y="108"/>
                    <a:pt x="182" y="90"/>
                    <a:pt x="182" y="57"/>
                  </a:cubicBezTo>
                  <a:cubicBezTo>
                    <a:pt x="182" y="24"/>
                    <a:pt x="182" y="16"/>
                    <a:pt x="182" y="16"/>
                  </a:cubicBezTo>
                  <a:cubicBezTo>
                    <a:pt x="182" y="16"/>
                    <a:pt x="177" y="7"/>
                    <a:pt x="165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50"/>
                    <a:pt x="30" y="122"/>
                    <a:pt x="29" y="133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1332"/>
            <p:cNvSpPr>
              <a:spLocks/>
            </p:cNvSpPr>
            <p:nvPr/>
          </p:nvSpPr>
          <p:spPr bwMode="auto">
            <a:xfrm>
              <a:off x="-6929438" y="6230938"/>
              <a:ext cx="3287713" cy="596900"/>
            </a:xfrm>
            <a:custGeom>
              <a:avLst/>
              <a:gdLst>
                <a:gd name="T0" fmla="*/ 0 w 877"/>
                <a:gd name="T1" fmla="*/ 156 h 159"/>
                <a:gd name="T2" fmla="*/ 9 w 877"/>
                <a:gd name="T3" fmla="*/ 158 h 159"/>
                <a:gd name="T4" fmla="*/ 17 w 877"/>
                <a:gd name="T5" fmla="*/ 159 h 159"/>
                <a:gd name="T6" fmla="*/ 845 w 877"/>
                <a:gd name="T7" fmla="*/ 159 h 159"/>
                <a:gd name="T8" fmla="*/ 877 w 877"/>
                <a:gd name="T9" fmla="*/ 21 h 159"/>
                <a:gd name="T10" fmla="*/ 786 w 877"/>
                <a:gd name="T11" fmla="*/ 19 h 159"/>
                <a:gd name="T12" fmla="*/ 776 w 877"/>
                <a:gd name="T13" fmla="*/ 112 h 159"/>
                <a:gd name="T14" fmla="*/ 374 w 877"/>
                <a:gd name="T15" fmla="*/ 112 h 159"/>
                <a:gd name="T16" fmla="*/ 322 w 877"/>
                <a:gd name="T17" fmla="*/ 6 h 159"/>
                <a:gd name="T18" fmla="*/ 123 w 877"/>
                <a:gd name="T19" fmla="*/ 0 h 159"/>
                <a:gd name="T20" fmla="*/ 171 w 877"/>
                <a:gd name="T21" fmla="*/ 157 h 159"/>
                <a:gd name="T22" fmla="*/ 141 w 877"/>
                <a:gd name="T23" fmla="*/ 156 h 159"/>
                <a:gd name="T24" fmla="*/ 114 w 877"/>
                <a:gd name="T25" fmla="*/ 156 h 159"/>
                <a:gd name="T26" fmla="*/ 106 w 877"/>
                <a:gd name="T27" fmla="*/ 156 h 159"/>
                <a:gd name="T28" fmla="*/ 100 w 877"/>
                <a:gd name="T29" fmla="*/ 156 h 159"/>
                <a:gd name="T30" fmla="*/ 95 w 877"/>
                <a:gd name="T31" fmla="*/ 156 h 159"/>
                <a:gd name="T32" fmla="*/ 84 w 877"/>
                <a:gd name="T33" fmla="*/ 156 h 159"/>
                <a:gd name="T34" fmla="*/ 71 w 877"/>
                <a:gd name="T35" fmla="*/ 156 h 159"/>
                <a:gd name="T36" fmla="*/ 56 w 877"/>
                <a:gd name="T37" fmla="*/ 155 h 159"/>
                <a:gd name="T38" fmla="*/ 42 w 877"/>
                <a:gd name="T39" fmla="*/ 155 h 159"/>
                <a:gd name="T40" fmla="*/ 38 w 877"/>
                <a:gd name="T41" fmla="*/ 155 h 159"/>
                <a:gd name="T42" fmla="*/ 23 w 877"/>
                <a:gd name="T43" fmla="*/ 156 h 159"/>
                <a:gd name="T44" fmla="*/ 10 w 877"/>
                <a:gd name="T45" fmla="*/ 156 h 159"/>
                <a:gd name="T46" fmla="*/ 0 w 877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7" h="159">
                  <a:moveTo>
                    <a:pt x="0" y="156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845" y="159"/>
                    <a:pt x="845" y="159"/>
                    <a:pt x="845" y="159"/>
                  </a:cubicBezTo>
                  <a:cubicBezTo>
                    <a:pt x="844" y="147"/>
                    <a:pt x="841" y="72"/>
                    <a:pt x="877" y="21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45"/>
                    <a:pt x="782" y="75"/>
                    <a:pt x="776" y="112"/>
                  </a:cubicBezTo>
                  <a:cubicBezTo>
                    <a:pt x="374" y="112"/>
                    <a:pt x="374" y="112"/>
                    <a:pt x="374" y="112"/>
                  </a:cubicBezTo>
                  <a:cubicBezTo>
                    <a:pt x="374" y="112"/>
                    <a:pt x="343" y="63"/>
                    <a:pt x="322" y="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80" y="52"/>
                    <a:pt x="171" y="157"/>
                    <a:pt x="17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42" y="155"/>
                    <a:pt x="42" y="155"/>
                    <a:pt x="42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10" y="156"/>
                    <a:pt x="10" y="156"/>
                    <a:pt x="10" y="156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1333"/>
            <p:cNvSpPr>
              <a:spLocks/>
            </p:cNvSpPr>
            <p:nvPr/>
          </p:nvSpPr>
          <p:spPr bwMode="auto">
            <a:xfrm>
              <a:off x="-4756150" y="5395913"/>
              <a:ext cx="908050" cy="415925"/>
            </a:xfrm>
            <a:custGeom>
              <a:avLst/>
              <a:gdLst>
                <a:gd name="T0" fmla="*/ 0 w 242"/>
                <a:gd name="T1" fmla="*/ 0 h 111"/>
                <a:gd name="T2" fmla="*/ 5 w 242"/>
                <a:gd name="T3" fmla="*/ 11 h 111"/>
                <a:gd name="T4" fmla="*/ 187 w 242"/>
                <a:gd name="T5" fmla="*/ 98 h 111"/>
                <a:gd name="T6" fmla="*/ 242 w 242"/>
                <a:gd name="T7" fmla="*/ 107 h 111"/>
                <a:gd name="T8" fmla="*/ 241 w 242"/>
                <a:gd name="T9" fmla="*/ 107 h 111"/>
                <a:gd name="T10" fmla="*/ 241 w 242"/>
                <a:gd name="T11" fmla="*/ 107 h 111"/>
                <a:gd name="T12" fmla="*/ 4 w 242"/>
                <a:gd name="T13" fmla="*/ 1 h 111"/>
                <a:gd name="T14" fmla="*/ 0 w 242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1">
                  <a:moveTo>
                    <a:pt x="0" y="0"/>
                  </a:moveTo>
                  <a:cubicBezTo>
                    <a:pt x="1" y="4"/>
                    <a:pt x="5" y="11"/>
                    <a:pt x="5" y="11"/>
                  </a:cubicBezTo>
                  <a:cubicBezTo>
                    <a:pt x="5" y="11"/>
                    <a:pt x="163" y="84"/>
                    <a:pt x="187" y="98"/>
                  </a:cubicBezTo>
                  <a:cubicBezTo>
                    <a:pt x="210" y="111"/>
                    <a:pt x="242" y="107"/>
                    <a:pt x="242" y="107"/>
                  </a:cubicBezTo>
                  <a:cubicBezTo>
                    <a:pt x="242" y="107"/>
                    <a:pt x="242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194" y="84"/>
                    <a:pt x="62" y="21"/>
                    <a:pt x="4" y="1"/>
                  </a:cubicBezTo>
                  <a:cubicBezTo>
                    <a:pt x="4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1334"/>
            <p:cNvSpPr>
              <a:spLocks/>
            </p:cNvSpPr>
            <p:nvPr/>
          </p:nvSpPr>
          <p:spPr bwMode="auto">
            <a:xfrm>
              <a:off x="-7410450" y="5395913"/>
              <a:ext cx="1098550" cy="333375"/>
            </a:xfrm>
            <a:custGeom>
              <a:avLst/>
              <a:gdLst>
                <a:gd name="T0" fmla="*/ 0 w 293"/>
                <a:gd name="T1" fmla="*/ 81 h 89"/>
                <a:gd name="T2" fmla="*/ 42 w 293"/>
                <a:gd name="T3" fmla="*/ 78 h 89"/>
                <a:gd name="T4" fmla="*/ 278 w 293"/>
                <a:gd name="T5" fmla="*/ 15 h 89"/>
                <a:gd name="T6" fmla="*/ 293 w 293"/>
                <a:gd name="T7" fmla="*/ 0 h 89"/>
                <a:gd name="T8" fmla="*/ 290 w 293"/>
                <a:gd name="T9" fmla="*/ 1 h 89"/>
                <a:gd name="T10" fmla="*/ 0 w 293"/>
                <a:gd name="T11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89">
                  <a:moveTo>
                    <a:pt x="0" y="81"/>
                  </a:moveTo>
                  <a:cubicBezTo>
                    <a:pt x="0" y="89"/>
                    <a:pt x="42" y="78"/>
                    <a:pt x="42" y="78"/>
                  </a:cubicBezTo>
                  <a:cubicBezTo>
                    <a:pt x="42" y="78"/>
                    <a:pt x="263" y="22"/>
                    <a:pt x="278" y="15"/>
                  </a:cubicBezTo>
                  <a:cubicBezTo>
                    <a:pt x="293" y="8"/>
                    <a:pt x="293" y="0"/>
                    <a:pt x="293" y="0"/>
                  </a:cubicBezTo>
                  <a:cubicBezTo>
                    <a:pt x="292" y="0"/>
                    <a:pt x="291" y="1"/>
                    <a:pt x="290" y="1"/>
                  </a:cubicBezTo>
                  <a:cubicBezTo>
                    <a:pt x="290" y="1"/>
                    <a:pt x="96" y="45"/>
                    <a:pt x="0" y="81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1335"/>
            <p:cNvSpPr>
              <a:spLocks/>
            </p:cNvSpPr>
            <p:nvPr/>
          </p:nvSpPr>
          <p:spPr bwMode="auto">
            <a:xfrm>
              <a:off x="-6513513" y="5418138"/>
              <a:ext cx="798513" cy="393700"/>
            </a:xfrm>
            <a:custGeom>
              <a:avLst/>
              <a:gdLst>
                <a:gd name="T0" fmla="*/ 8 w 213"/>
                <a:gd name="T1" fmla="*/ 58 h 105"/>
                <a:gd name="T2" fmla="*/ 40 w 213"/>
                <a:gd name="T3" fmla="*/ 85 h 105"/>
                <a:gd name="T4" fmla="*/ 109 w 213"/>
                <a:gd name="T5" fmla="*/ 101 h 105"/>
                <a:gd name="T6" fmla="*/ 213 w 213"/>
                <a:gd name="T7" fmla="*/ 105 h 105"/>
                <a:gd name="T8" fmla="*/ 160 w 213"/>
                <a:gd name="T9" fmla="*/ 0 h 105"/>
                <a:gd name="T10" fmla="*/ 20 w 213"/>
                <a:gd name="T11" fmla="*/ 36 h 105"/>
                <a:gd name="T12" fmla="*/ 8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8" y="58"/>
                  </a:moveTo>
                  <a:cubicBezTo>
                    <a:pt x="17" y="73"/>
                    <a:pt x="40" y="85"/>
                    <a:pt x="40" y="85"/>
                  </a:cubicBezTo>
                  <a:cubicBezTo>
                    <a:pt x="40" y="85"/>
                    <a:pt x="87" y="101"/>
                    <a:pt x="109" y="101"/>
                  </a:cubicBezTo>
                  <a:cubicBezTo>
                    <a:pt x="115" y="101"/>
                    <a:pt x="156" y="103"/>
                    <a:pt x="213" y="105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7" y="6"/>
                    <a:pt x="54" y="17"/>
                    <a:pt x="20" y="36"/>
                  </a:cubicBezTo>
                  <a:cubicBezTo>
                    <a:pt x="20" y="36"/>
                    <a:pt x="0" y="43"/>
                    <a:pt x="8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1336"/>
            <p:cNvSpPr>
              <a:spLocks/>
            </p:cNvSpPr>
            <p:nvPr/>
          </p:nvSpPr>
          <p:spPr bwMode="auto">
            <a:xfrm>
              <a:off x="-5722938" y="6254750"/>
              <a:ext cx="1739900" cy="396875"/>
            </a:xfrm>
            <a:custGeom>
              <a:avLst/>
              <a:gdLst>
                <a:gd name="T0" fmla="*/ 0 w 464"/>
                <a:gd name="T1" fmla="*/ 0 h 106"/>
                <a:gd name="T2" fmla="*/ 52 w 464"/>
                <a:gd name="T3" fmla="*/ 106 h 106"/>
                <a:gd name="T4" fmla="*/ 454 w 464"/>
                <a:gd name="T5" fmla="*/ 106 h 106"/>
                <a:gd name="T6" fmla="*/ 464 w 464"/>
                <a:gd name="T7" fmla="*/ 13 h 106"/>
                <a:gd name="T8" fmla="*/ 0 w 46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106">
                  <a:moveTo>
                    <a:pt x="0" y="0"/>
                  </a:moveTo>
                  <a:cubicBezTo>
                    <a:pt x="21" y="57"/>
                    <a:pt x="52" y="106"/>
                    <a:pt x="52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60" y="69"/>
                    <a:pt x="464" y="39"/>
                    <a:pt x="464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1337"/>
            <p:cNvSpPr>
              <a:spLocks/>
            </p:cNvSpPr>
            <p:nvPr/>
          </p:nvSpPr>
          <p:spPr bwMode="auto">
            <a:xfrm>
              <a:off x="-3776663" y="6145213"/>
              <a:ext cx="993775" cy="690563"/>
            </a:xfrm>
            <a:custGeom>
              <a:avLst/>
              <a:gdLst>
                <a:gd name="T0" fmla="*/ 4 w 265"/>
                <a:gd name="T1" fmla="*/ 184 h 184"/>
                <a:gd name="T2" fmla="*/ 255 w 265"/>
                <a:gd name="T3" fmla="*/ 184 h 184"/>
                <a:gd name="T4" fmla="*/ 261 w 265"/>
                <a:gd name="T5" fmla="*/ 184 h 184"/>
                <a:gd name="T6" fmla="*/ 232 w 265"/>
                <a:gd name="T7" fmla="*/ 51 h 184"/>
                <a:gd name="T8" fmla="*/ 132 w 265"/>
                <a:gd name="T9" fmla="*/ 0 h 184"/>
                <a:gd name="T10" fmla="*/ 37 w 265"/>
                <a:gd name="T11" fmla="*/ 45 h 184"/>
                <a:gd name="T12" fmla="*/ 4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4" y="184"/>
                  </a:moveTo>
                  <a:cubicBezTo>
                    <a:pt x="255" y="184"/>
                    <a:pt x="255" y="184"/>
                    <a:pt x="255" y="184"/>
                  </a:cubicBezTo>
                  <a:cubicBezTo>
                    <a:pt x="255" y="184"/>
                    <a:pt x="257" y="184"/>
                    <a:pt x="261" y="184"/>
                  </a:cubicBezTo>
                  <a:cubicBezTo>
                    <a:pt x="261" y="174"/>
                    <a:pt x="265" y="102"/>
                    <a:pt x="232" y="51"/>
                  </a:cubicBezTo>
                  <a:cubicBezTo>
                    <a:pt x="213" y="22"/>
                    <a:pt x="182" y="0"/>
                    <a:pt x="132" y="0"/>
                  </a:cubicBezTo>
                  <a:cubicBezTo>
                    <a:pt x="86" y="0"/>
                    <a:pt x="56" y="19"/>
                    <a:pt x="37" y="45"/>
                  </a:cubicBezTo>
                  <a:cubicBezTo>
                    <a:pt x="0" y="96"/>
                    <a:pt x="3" y="172"/>
                    <a:pt x="4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1338"/>
            <p:cNvSpPr>
              <a:spLocks/>
            </p:cNvSpPr>
            <p:nvPr/>
          </p:nvSpPr>
          <p:spPr bwMode="auto">
            <a:xfrm>
              <a:off x="-7259638" y="6145213"/>
              <a:ext cx="1000125" cy="693738"/>
            </a:xfrm>
            <a:custGeom>
              <a:avLst/>
              <a:gdLst>
                <a:gd name="T0" fmla="*/ 0 w 267"/>
                <a:gd name="T1" fmla="*/ 167 h 185"/>
                <a:gd name="T2" fmla="*/ 29 w 267"/>
                <a:gd name="T3" fmla="*/ 172 h 185"/>
                <a:gd name="T4" fmla="*/ 57 w 267"/>
                <a:gd name="T5" fmla="*/ 178 h 185"/>
                <a:gd name="T6" fmla="*/ 66 w 267"/>
                <a:gd name="T7" fmla="*/ 180 h 185"/>
                <a:gd name="T8" fmla="*/ 73 w 267"/>
                <a:gd name="T9" fmla="*/ 181 h 185"/>
                <a:gd name="T10" fmla="*/ 84 w 267"/>
                <a:gd name="T11" fmla="*/ 184 h 185"/>
                <a:gd name="T12" fmla="*/ 86 w 267"/>
                <a:gd name="T13" fmla="*/ 184 h 185"/>
                <a:gd name="T14" fmla="*/ 97 w 267"/>
                <a:gd name="T15" fmla="*/ 184 h 185"/>
                <a:gd name="T16" fmla="*/ 110 w 267"/>
                <a:gd name="T17" fmla="*/ 184 h 185"/>
                <a:gd name="T18" fmla="*/ 124 w 267"/>
                <a:gd name="T19" fmla="*/ 184 h 185"/>
                <a:gd name="T20" fmla="*/ 129 w 267"/>
                <a:gd name="T21" fmla="*/ 184 h 185"/>
                <a:gd name="T22" fmla="*/ 143 w 267"/>
                <a:gd name="T23" fmla="*/ 184 h 185"/>
                <a:gd name="T24" fmla="*/ 158 w 267"/>
                <a:gd name="T25" fmla="*/ 184 h 185"/>
                <a:gd name="T26" fmla="*/ 171 w 267"/>
                <a:gd name="T27" fmla="*/ 184 h 185"/>
                <a:gd name="T28" fmla="*/ 182 w 267"/>
                <a:gd name="T29" fmla="*/ 184 h 185"/>
                <a:gd name="T30" fmla="*/ 187 w 267"/>
                <a:gd name="T31" fmla="*/ 184 h 185"/>
                <a:gd name="T32" fmla="*/ 193 w 267"/>
                <a:gd name="T33" fmla="*/ 184 h 185"/>
                <a:gd name="T34" fmla="*/ 201 w 267"/>
                <a:gd name="T35" fmla="*/ 184 h 185"/>
                <a:gd name="T36" fmla="*/ 228 w 267"/>
                <a:gd name="T37" fmla="*/ 185 h 185"/>
                <a:gd name="T38" fmla="*/ 257 w 267"/>
                <a:gd name="T39" fmla="*/ 185 h 185"/>
                <a:gd name="T40" fmla="*/ 209 w 267"/>
                <a:gd name="T41" fmla="*/ 28 h 185"/>
                <a:gd name="T42" fmla="*/ 209 w 267"/>
                <a:gd name="T43" fmla="*/ 28 h 185"/>
                <a:gd name="T44" fmla="*/ 129 w 267"/>
                <a:gd name="T45" fmla="*/ 0 h 185"/>
                <a:gd name="T46" fmla="*/ 54 w 267"/>
                <a:gd name="T47" fmla="*/ 24 h 185"/>
                <a:gd name="T48" fmla="*/ 54 w 267"/>
                <a:gd name="T49" fmla="*/ 24 h 185"/>
                <a:gd name="T50" fmla="*/ 50 w 267"/>
                <a:gd name="T51" fmla="*/ 28 h 185"/>
                <a:gd name="T52" fmla="*/ 0 w 267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7" h="185">
                  <a:moveTo>
                    <a:pt x="0" y="167"/>
                  </a:moveTo>
                  <a:cubicBezTo>
                    <a:pt x="29" y="172"/>
                    <a:pt x="29" y="172"/>
                    <a:pt x="29" y="172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57" y="185"/>
                    <a:pt x="257" y="185"/>
                    <a:pt x="257" y="185"/>
                  </a:cubicBezTo>
                  <a:cubicBezTo>
                    <a:pt x="257" y="185"/>
                    <a:pt x="267" y="80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1" y="11"/>
                    <a:pt x="165" y="0"/>
                    <a:pt x="129" y="0"/>
                  </a:cubicBezTo>
                  <a:cubicBezTo>
                    <a:pt x="97" y="0"/>
                    <a:pt x="72" y="10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5"/>
                    <a:pt x="51" y="26"/>
                    <a:pt x="50" y="28"/>
                  </a:cubicBezTo>
                  <a:cubicBezTo>
                    <a:pt x="7" y="66"/>
                    <a:pt x="1" y="134"/>
                    <a:pt x="0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1339"/>
            <p:cNvSpPr>
              <a:spLocks noEditPoints="1"/>
            </p:cNvSpPr>
            <p:nvPr/>
          </p:nvSpPr>
          <p:spPr bwMode="auto">
            <a:xfrm>
              <a:off x="-3668713" y="6261100"/>
              <a:ext cx="795338" cy="798513"/>
            </a:xfrm>
            <a:custGeom>
              <a:avLst/>
              <a:gdLst>
                <a:gd name="T0" fmla="*/ 0 w 212"/>
                <a:gd name="T1" fmla="*/ 106 h 213"/>
                <a:gd name="T2" fmla="*/ 10 w 212"/>
                <a:gd name="T3" fmla="*/ 152 h 213"/>
                <a:gd name="T4" fmla="*/ 11 w 212"/>
                <a:gd name="T5" fmla="*/ 153 h 213"/>
                <a:gd name="T6" fmla="*/ 106 w 212"/>
                <a:gd name="T7" fmla="*/ 213 h 213"/>
                <a:gd name="T8" fmla="*/ 197 w 212"/>
                <a:gd name="T9" fmla="*/ 162 h 213"/>
                <a:gd name="T10" fmla="*/ 201 w 212"/>
                <a:gd name="T11" fmla="*/ 153 h 213"/>
                <a:gd name="T12" fmla="*/ 202 w 212"/>
                <a:gd name="T13" fmla="*/ 152 h 213"/>
                <a:gd name="T14" fmla="*/ 212 w 212"/>
                <a:gd name="T15" fmla="*/ 106 h 213"/>
                <a:gd name="T16" fmla="*/ 197 w 212"/>
                <a:gd name="T17" fmla="*/ 51 h 213"/>
                <a:gd name="T18" fmla="*/ 174 w 212"/>
                <a:gd name="T19" fmla="*/ 24 h 213"/>
                <a:gd name="T20" fmla="*/ 166 w 212"/>
                <a:gd name="T21" fmla="*/ 18 h 213"/>
                <a:gd name="T22" fmla="*/ 106 w 212"/>
                <a:gd name="T23" fmla="*/ 0 h 213"/>
                <a:gd name="T24" fmla="*/ 51 w 212"/>
                <a:gd name="T25" fmla="*/ 15 h 213"/>
                <a:gd name="T26" fmla="*/ 51 w 212"/>
                <a:gd name="T27" fmla="*/ 15 h 213"/>
                <a:gd name="T28" fmla="*/ 38 w 212"/>
                <a:gd name="T29" fmla="*/ 24 h 213"/>
                <a:gd name="T30" fmla="*/ 0 w 212"/>
                <a:gd name="T31" fmla="*/ 106 h 213"/>
                <a:gd name="T32" fmla="*/ 38 w 212"/>
                <a:gd name="T33" fmla="*/ 152 h 213"/>
                <a:gd name="T34" fmla="*/ 24 w 212"/>
                <a:gd name="T35" fmla="*/ 106 h 213"/>
                <a:gd name="T36" fmla="*/ 106 w 212"/>
                <a:gd name="T37" fmla="*/ 24 h 213"/>
                <a:gd name="T38" fmla="*/ 188 w 212"/>
                <a:gd name="T39" fmla="*/ 106 h 213"/>
                <a:gd name="T40" fmla="*/ 174 w 212"/>
                <a:gd name="T41" fmla="*/ 152 h 213"/>
                <a:gd name="T42" fmla="*/ 174 w 212"/>
                <a:gd name="T43" fmla="*/ 153 h 213"/>
                <a:gd name="T44" fmla="*/ 106 w 212"/>
                <a:gd name="T45" fmla="*/ 188 h 213"/>
                <a:gd name="T46" fmla="*/ 38 w 212"/>
                <a:gd name="T47" fmla="*/ 153 h 213"/>
                <a:gd name="T48" fmla="*/ 38 w 212"/>
                <a:gd name="T49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13">
                  <a:moveTo>
                    <a:pt x="0" y="106"/>
                  </a:moveTo>
                  <a:cubicBezTo>
                    <a:pt x="0" y="123"/>
                    <a:pt x="3" y="138"/>
                    <a:pt x="10" y="152"/>
                  </a:cubicBezTo>
                  <a:cubicBezTo>
                    <a:pt x="10" y="153"/>
                    <a:pt x="10" y="153"/>
                    <a:pt x="11" y="153"/>
                  </a:cubicBezTo>
                  <a:cubicBezTo>
                    <a:pt x="28" y="188"/>
                    <a:pt x="64" y="213"/>
                    <a:pt x="106" y="213"/>
                  </a:cubicBezTo>
                  <a:cubicBezTo>
                    <a:pt x="144" y="213"/>
                    <a:pt x="178" y="192"/>
                    <a:pt x="197" y="162"/>
                  </a:cubicBezTo>
                  <a:cubicBezTo>
                    <a:pt x="198" y="159"/>
                    <a:pt x="200" y="156"/>
                    <a:pt x="201" y="153"/>
                  </a:cubicBezTo>
                  <a:cubicBezTo>
                    <a:pt x="202" y="153"/>
                    <a:pt x="202" y="153"/>
                    <a:pt x="202" y="152"/>
                  </a:cubicBezTo>
                  <a:cubicBezTo>
                    <a:pt x="209" y="138"/>
                    <a:pt x="212" y="123"/>
                    <a:pt x="212" y="106"/>
                  </a:cubicBezTo>
                  <a:cubicBezTo>
                    <a:pt x="212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71" y="22"/>
                    <a:pt x="169" y="20"/>
                    <a:pt x="166" y="18"/>
                  </a:cubicBezTo>
                  <a:cubicBezTo>
                    <a:pt x="149" y="7"/>
                    <a:pt x="128" y="0"/>
                    <a:pt x="106" y="0"/>
                  </a:cubicBezTo>
                  <a:cubicBezTo>
                    <a:pt x="86" y="0"/>
                    <a:pt x="67" y="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8" y="152"/>
                  </a:moveTo>
                  <a:cubicBezTo>
                    <a:pt x="29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1" y="24"/>
                    <a:pt x="188" y="61"/>
                    <a:pt x="188" y="106"/>
                  </a:cubicBezTo>
                  <a:cubicBezTo>
                    <a:pt x="188" y="123"/>
                    <a:pt x="183" y="139"/>
                    <a:pt x="174" y="152"/>
                  </a:cubicBezTo>
                  <a:cubicBezTo>
                    <a:pt x="174" y="152"/>
                    <a:pt x="174" y="153"/>
                    <a:pt x="174" y="153"/>
                  </a:cubicBezTo>
                  <a:cubicBezTo>
                    <a:pt x="159" y="174"/>
                    <a:pt x="134" y="188"/>
                    <a:pt x="106" y="188"/>
                  </a:cubicBezTo>
                  <a:cubicBezTo>
                    <a:pt x="78" y="188"/>
                    <a:pt x="53" y="17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1340"/>
            <p:cNvSpPr>
              <a:spLocks noEditPoints="1"/>
            </p:cNvSpPr>
            <p:nvPr/>
          </p:nvSpPr>
          <p:spPr bwMode="auto">
            <a:xfrm>
              <a:off x="-3578225" y="6351588"/>
              <a:ext cx="614363" cy="614363"/>
            </a:xfrm>
            <a:custGeom>
              <a:avLst/>
              <a:gdLst>
                <a:gd name="T0" fmla="*/ 0 w 164"/>
                <a:gd name="T1" fmla="*/ 82 h 164"/>
                <a:gd name="T2" fmla="*/ 14 w 164"/>
                <a:gd name="T3" fmla="*/ 128 h 164"/>
                <a:gd name="T4" fmla="*/ 14 w 164"/>
                <a:gd name="T5" fmla="*/ 129 h 164"/>
                <a:gd name="T6" fmla="*/ 82 w 164"/>
                <a:gd name="T7" fmla="*/ 164 h 164"/>
                <a:gd name="T8" fmla="*/ 150 w 164"/>
                <a:gd name="T9" fmla="*/ 129 h 164"/>
                <a:gd name="T10" fmla="*/ 150 w 164"/>
                <a:gd name="T11" fmla="*/ 128 h 164"/>
                <a:gd name="T12" fmla="*/ 164 w 164"/>
                <a:gd name="T13" fmla="*/ 82 h 164"/>
                <a:gd name="T14" fmla="*/ 82 w 164"/>
                <a:gd name="T15" fmla="*/ 0 h 164"/>
                <a:gd name="T16" fmla="*/ 0 w 164"/>
                <a:gd name="T17" fmla="*/ 82 h 164"/>
                <a:gd name="T18" fmla="*/ 7 w 164"/>
                <a:gd name="T19" fmla="*/ 79 h 164"/>
                <a:gd name="T20" fmla="*/ 85 w 164"/>
                <a:gd name="T21" fmla="*/ 7 h 164"/>
                <a:gd name="T22" fmla="*/ 157 w 164"/>
                <a:gd name="T23" fmla="*/ 86 h 164"/>
                <a:gd name="T24" fmla="*/ 141 w 164"/>
                <a:gd name="T25" fmla="*/ 128 h 164"/>
                <a:gd name="T26" fmla="*/ 141 w 164"/>
                <a:gd name="T27" fmla="*/ 129 h 164"/>
                <a:gd name="T28" fmla="*/ 79 w 164"/>
                <a:gd name="T29" fmla="*/ 157 h 164"/>
                <a:gd name="T30" fmla="*/ 23 w 164"/>
                <a:gd name="T31" fmla="*/ 129 h 164"/>
                <a:gd name="T32" fmla="*/ 23 w 164"/>
                <a:gd name="T33" fmla="*/ 128 h 164"/>
                <a:gd name="T34" fmla="*/ 7 w 164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99"/>
                    <a:pt x="5" y="115"/>
                    <a:pt x="14" y="128"/>
                  </a:cubicBezTo>
                  <a:cubicBezTo>
                    <a:pt x="14" y="128"/>
                    <a:pt x="14" y="129"/>
                    <a:pt x="14" y="129"/>
                  </a:cubicBezTo>
                  <a:cubicBezTo>
                    <a:pt x="29" y="150"/>
                    <a:pt x="54" y="164"/>
                    <a:pt x="82" y="164"/>
                  </a:cubicBezTo>
                  <a:cubicBezTo>
                    <a:pt x="110" y="164"/>
                    <a:pt x="135" y="150"/>
                    <a:pt x="150" y="129"/>
                  </a:cubicBezTo>
                  <a:cubicBezTo>
                    <a:pt x="150" y="129"/>
                    <a:pt x="150" y="128"/>
                    <a:pt x="150" y="128"/>
                  </a:cubicBezTo>
                  <a:cubicBezTo>
                    <a:pt x="159" y="115"/>
                    <a:pt x="164" y="99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5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6" y="102"/>
                    <a:pt x="150" y="116"/>
                    <a:pt x="141" y="128"/>
                  </a:cubicBezTo>
                  <a:cubicBezTo>
                    <a:pt x="141" y="128"/>
                    <a:pt x="141" y="129"/>
                    <a:pt x="141" y="129"/>
                  </a:cubicBezTo>
                  <a:cubicBezTo>
                    <a:pt x="126" y="147"/>
                    <a:pt x="104" y="158"/>
                    <a:pt x="79" y="157"/>
                  </a:cubicBezTo>
                  <a:cubicBezTo>
                    <a:pt x="56" y="156"/>
                    <a:pt x="36" y="145"/>
                    <a:pt x="23" y="129"/>
                  </a:cubicBezTo>
                  <a:cubicBezTo>
                    <a:pt x="23" y="129"/>
                    <a:pt x="23" y="128"/>
                    <a:pt x="23" y="128"/>
                  </a:cubicBezTo>
                  <a:cubicBezTo>
                    <a:pt x="12" y="115"/>
                    <a:pt x="6" y="97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1341"/>
            <p:cNvSpPr>
              <a:spLocks noEditPoints="1"/>
            </p:cNvSpPr>
            <p:nvPr/>
          </p:nvSpPr>
          <p:spPr bwMode="auto">
            <a:xfrm>
              <a:off x="-3556000" y="6373813"/>
              <a:ext cx="574675" cy="569913"/>
            </a:xfrm>
            <a:custGeom>
              <a:avLst/>
              <a:gdLst>
                <a:gd name="T0" fmla="*/ 17 w 153"/>
                <a:gd name="T1" fmla="*/ 122 h 152"/>
                <a:gd name="T2" fmla="*/ 73 w 153"/>
                <a:gd name="T3" fmla="*/ 151 h 152"/>
                <a:gd name="T4" fmla="*/ 135 w 153"/>
                <a:gd name="T5" fmla="*/ 122 h 152"/>
                <a:gd name="T6" fmla="*/ 79 w 153"/>
                <a:gd name="T7" fmla="*/ 1 h 152"/>
                <a:gd name="T8" fmla="*/ 10 w 153"/>
                <a:gd name="T9" fmla="*/ 53 h 152"/>
                <a:gd name="T10" fmla="*/ 53 w 153"/>
                <a:gd name="T11" fmla="*/ 78 h 152"/>
                <a:gd name="T12" fmla="*/ 10 w 153"/>
                <a:gd name="T13" fmla="*/ 53 h 152"/>
                <a:gd name="T14" fmla="*/ 56 w 153"/>
                <a:gd name="T15" fmla="*/ 43 h 152"/>
                <a:gd name="T16" fmla="*/ 14 w 153"/>
                <a:gd name="T17" fmla="*/ 43 h 152"/>
                <a:gd name="T18" fmla="*/ 67 w 153"/>
                <a:gd name="T19" fmla="*/ 73 h 152"/>
                <a:gd name="T20" fmla="*/ 61 w 153"/>
                <a:gd name="T21" fmla="*/ 71 h 152"/>
                <a:gd name="T22" fmla="*/ 67 w 153"/>
                <a:gd name="T23" fmla="*/ 73 h 152"/>
                <a:gd name="T24" fmla="*/ 70 w 153"/>
                <a:gd name="T25" fmla="*/ 84 h 152"/>
                <a:gd name="T26" fmla="*/ 67 w 153"/>
                <a:gd name="T27" fmla="*/ 89 h 152"/>
                <a:gd name="T28" fmla="*/ 81 w 153"/>
                <a:gd name="T29" fmla="*/ 54 h 152"/>
                <a:gd name="T30" fmla="*/ 69 w 153"/>
                <a:gd name="T31" fmla="*/ 6 h 152"/>
                <a:gd name="T32" fmla="*/ 81 w 153"/>
                <a:gd name="T33" fmla="*/ 54 h 152"/>
                <a:gd name="T34" fmla="*/ 79 w 153"/>
                <a:gd name="T35" fmla="*/ 64 h 152"/>
                <a:gd name="T36" fmla="*/ 73 w 153"/>
                <a:gd name="T37" fmla="*/ 64 h 152"/>
                <a:gd name="T38" fmla="*/ 85 w 153"/>
                <a:gd name="T39" fmla="*/ 76 h 152"/>
                <a:gd name="T40" fmla="*/ 67 w 153"/>
                <a:gd name="T41" fmla="*/ 76 h 152"/>
                <a:gd name="T42" fmla="*/ 85 w 153"/>
                <a:gd name="T43" fmla="*/ 76 h 152"/>
                <a:gd name="T44" fmla="*/ 86 w 153"/>
                <a:gd name="T45" fmla="*/ 85 h 152"/>
                <a:gd name="T46" fmla="*/ 81 w 153"/>
                <a:gd name="T47" fmla="*/ 88 h 152"/>
                <a:gd name="T48" fmla="*/ 87 w 153"/>
                <a:gd name="T49" fmla="*/ 70 h 152"/>
                <a:gd name="T50" fmla="*/ 89 w 153"/>
                <a:gd name="T51" fmla="*/ 75 h 152"/>
                <a:gd name="T52" fmla="*/ 87 w 153"/>
                <a:gd name="T53" fmla="*/ 70 h 152"/>
                <a:gd name="T54" fmla="*/ 101 w 153"/>
                <a:gd name="T55" fmla="*/ 47 h 152"/>
                <a:gd name="T56" fmla="*/ 88 w 153"/>
                <a:gd name="T57" fmla="*/ 7 h 152"/>
                <a:gd name="T58" fmla="*/ 143 w 153"/>
                <a:gd name="T59" fmla="*/ 56 h 152"/>
                <a:gd name="T60" fmla="*/ 94 w 153"/>
                <a:gd name="T61" fmla="*/ 61 h 152"/>
                <a:gd name="T62" fmla="*/ 143 w 153"/>
                <a:gd name="T63" fmla="*/ 56 h 152"/>
                <a:gd name="T64" fmla="*/ 112 w 153"/>
                <a:gd name="T65" fmla="*/ 91 h 152"/>
                <a:gd name="T66" fmla="*/ 146 w 153"/>
                <a:gd name="T67" fmla="*/ 67 h 152"/>
                <a:gd name="T68" fmla="*/ 129 w 153"/>
                <a:gd name="T69" fmla="*/ 122 h 152"/>
                <a:gd name="T70" fmla="*/ 106 w 153"/>
                <a:gd name="T71" fmla="*/ 123 h 152"/>
                <a:gd name="T72" fmla="*/ 106 w 153"/>
                <a:gd name="T73" fmla="*/ 122 h 152"/>
                <a:gd name="T74" fmla="*/ 96 w 153"/>
                <a:gd name="T75" fmla="*/ 89 h 152"/>
                <a:gd name="T76" fmla="*/ 119 w 153"/>
                <a:gd name="T77" fmla="*/ 123 h 152"/>
                <a:gd name="T78" fmla="*/ 116 w 153"/>
                <a:gd name="T79" fmla="*/ 134 h 152"/>
                <a:gd name="T80" fmla="*/ 66 w 153"/>
                <a:gd name="T81" fmla="*/ 122 h 152"/>
                <a:gd name="T82" fmla="*/ 73 w 153"/>
                <a:gd name="T83" fmla="*/ 115 h 152"/>
                <a:gd name="T84" fmla="*/ 91 w 153"/>
                <a:gd name="T85" fmla="*/ 122 h 152"/>
                <a:gd name="T86" fmla="*/ 107 w 153"/>
                <a:gd name="T87" fmla="*/ 139 h 152"/>
                <a:gd name="T88" fmla="*/ 49 w 153"/>
                <a:gd name="T89" fmla="*/ 141 h 152"/>
                <a:gd name="T90" fmla="*/ 39 w 153"/>
                <a:gd name="T91" fmla="*/ 123 h 152"/>
                <a:gd name="T92" fmla="*/ 59 w 153"/>
                <a:gd name="T93" fmla="*/ 91 h 152"/>
                <a:gd name="T94" fmla="*/ 52 w 153"/>
                <a:gd name="T95" fmla="*/ 122 h 152"/>
                <a:gd name="T96" fmla="*/ 41 w 153"/>
                <a:gd name="T97" fmla="*/ 137 h 152"/>
                <a:gd name="T98" fmla="*/ 6 w 153"/>
                <a:gd name="T99" fmla="*/ 83 h 152"/>
                <a:gd name="T100" fmla="*/ 6 w 153"/>
                <a:gd name="T101" fmla="*/ 73 h 152"/>
                <a:gd name="T102" fmla="*/ 38 w 153"/>
                <a:gd name="T103" fmla="*/ 85 h 152"/>
                <a:gd name="T104" fmla="*/ 27 w 153"/>
                <a:gd name="T105" fmla="*/ 122 h 152"/>
                <a:gd name="T106" fmla="*/ 26 w 153"/>
                <a:gd name="T107" fmla="*/ 125 h 152"/>
                <a:gd name="T108" fmla="*/ 23 w 153"/>
                <a:gd name="T109" fmla="*/ 122 h 152"/>
                <a:gd name="T110" fmla="*/ 12 w 153"/>
                <a:gd name="T111" fmla="*/ 106 h 152"/>
                <a:gd name="T112" fmla="*/ 10 w 153"/>
                <a:gd name="T113" fmla="*/ 101 h 152"/>
                <a:gd name="T114" fmla="*/ 9 w 153"/>
                <a:gd name="T115" fmla="*/ 98 h 152"/>
                <a:gd name="T116" fmla="*/ 8 w 153"/>
                <a:gd name="T117" fmla="*/ 93 h 152"/>
                <a:gd name="T118" fmla="*/ 7 w 153"/>
                <a:gd name="T119" fmla="*/ 8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2">
                  <a:moveTo>
                    <a:pt x="1" y="73"/>
                  </a:moveTo>
                  <a:cubicBezTo>
                    <a:pt x="0" y="91"/>
                    <a:pt x="6" y="109"/>
                    <a:pt x="17" y="122"/>
                  </a:cubicBezTo>
                  <a:cubicBezTo>
                    <a:pt x="17" y="122"/>
                    <a:pt x="17" y="123"/>
                    <a:pt x="17" y="123"/>
                  </a:cubicBezTo>
                  <a:cubicBezTo>
                    <a:pt x="30" y="139"/>
                    <a:pt x="50" y="150"/>
                    <a:pt x="73" y="151"/>
                  </a:cubicBezTo>
                  <a:cubicBezTo>
                    <a:pt x="98" y="152"/>
                    <a:pt x="120" y="141"/>
                    <a:pt x="135" y="123"/>
                  </a:cubicBezTo>
                  <a:cubicBezTo>
                    <a:pt x="135" y="123"/>
                    <a:pt x="135" y="122"/>
                    <a:pt x="135" y="122"/>
                  </a:cubicBezTo>
                  <a:cubicBezTo>
                    <a:pt x="144" y="110"/>
                    <a:pt x="150" y="96"/>
                    <a:pt x="151" y="80"/>
                  </a:cubicBezTo>
                  <a:cubicBezTo>
                    <a:pt x="153" y="38"/>
                    <a:pt x="121" y="3"/>
                    <a:pt x="79" y="1"/>
                  </a:cubicBezTo>
                  <a:cubicBezTo>
                    <a:pt x="38" y="0"/>
                    <a:pt x="3" y="31"/>
                    <a:pt x="1" y="73"/>
                  </a:cubicBezTo>
                  <a:close/>
                  <a:moveTo>
                    <a:pt x="10" y="53"/>
                  </a:moveTo>
                  <a:cubicBezTo>
                    <a:pt x="57" y="65"/>
                    <a:pt x="57" y="65"/>
                    <a:pt x="57" y="65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59"/>
                    <a:pt x="9" y="56"/>
                    <a:pt x="10" y="53"/>
                  </a:cubicBezTo>
                  <a:close/>
                  <a:moveTo>
                    <a:pt x="60" y="8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4" y="26"/>
                    <a:pt x="40" y="13"/>
                    <a:pt x="60" y="8"/>
                  </a:cubicBezTo>
                  <a:close/>
                  <a:moveTo>
                    <a:pt x="67" y="73"/>
                  </a:moveTo>
                  <a:cubicBezTo>
                    <a:pt x="66" y="75"/>
                    <a:pt x="65" y="76"/>
                    <a:pt x="63" y="75"/>
                  </a:cubicBezTo>
                  <a:cubicBezTo>
                    <a:pt x="62" y="75"/>
                    <a:pt x="61" y="73"/>
                    <a:pt x="61" y="71"/>
                  </a:cubicBezTo>
                  <a:cubicBezTo>
                    <a:pt x="62" y="70"/>
                    <a:pt x="63" y="69"/>
                    <a:pt x="65" y="70"/>
                  </a:cubicBezTo>
                  <a:cubicBezTo>
                    <a:pt x="66" y="70"/>
                    <a:pt x="67" y="72"/>
                    <a:pt x="67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9" y="83"/>
                    <a:pt x="70" y="84"/>
                  </a:cubicBezTo>
                  <a:cubicBezTo>
                    <a:pt x="72" y="85"/>
                    <a:pt x="72" y="87"/>
                    <a:pt x="71" y="88"/>
                  </a:cubicBezTo>
                  <a:cubicBezTo>
                    <a:pt x="70" y="89"/>
                    <a:pt x="68" y="90"/>
                    <a:pt x="67" y="89"/>
                  </a:cubicBezTo>
                  <a:cubicBezTo>
                    <a:pt x="66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2" y="6"/>
                    <a:pt x="75" y="6"/>
                    <a:pt x="78" y="6"/>
                  </a:cubicBezTo>
                  <a:lnTo>
                    <a:pt x="81" y="54"/>
                  </a:lnTo>
                  <a:close/>
                  <a:moveTo>
                    <a:pt x="76" y="61"/>
                  </a:moveTo>
                  <a:cubicBezTo>
                    <a:pt x="78" y="61"/>
                    <a:pt x="79" y="62"/>
                    <a:pt x="79" y="64"/>
                  </a:cubicBezTo>
                  <a:cubicBezTo>
                    <a:pt x="79" y="65"/>
                    <a:pt x="78" y="66"/>
                    <a:pt x="76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6" y="61"/>
                  </a:cubicBezTo>
                  <a:close/>
                  <a:moveTo>
                    <a:pt x="85" y="76"/>
                  </a:moveTo>
                  <a:cubicBezTo>
                    <a:pt x="85" y="81"/>
                    <a:pt x="81" y="85"/>
                    <a:pt x="76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6" y="67"/>
                  </a:cubicBezTo>
                  <a:cubicBezTo>
                    <a:pt x="81" y="67"/>
                    <a:pt x="85" y="71"/>
                    <a:pt x="85" y="76"/>
                  </a:cubicBezTo>
                  <a:close/>
                  <a:moveTo>
                    <a:pt x="82" y="84"/>
                  </a:moveTo>
                  <a:cubicBezTo>
                    <a:pt x="83" y="83"/>
                    <a:pt x="85" y="84"/>
                    <a:pt x="86" y="85"/>
                  </a:cubicBezTo>
                  <a:cubicBezTo>
                    <a:pt x="87" y="86"/>
                    <a:pt x="86" y="88"/>
                    <a:pt x="85" y="89"/>
                  </a:cubicBezTo>
                  <a:cubicBezTo>
                    <a:pt x="84" y="90"/>
                    <a:pt x="82" y="89"/>
                    <a:pt x="81" y="88"/>
                  </a:cubicBezTo>
                  <a:cubicBezTo>
                    <a:pt x="80" y="87"/>
                    <a:pt x="81" y="85"/>
                    <a:pt x="82" y="84"/>
                  </a:cubicBezTo>
                  <a:close/>
                  <a:moveTo>
                    <a:pt x="87" y="70"/>
                  </a:moveTo>
                  <a:cubicBezTo>
                    <a:pt x="89" y="69"/>
                    <a:pt x="90" y="70"/>
                    <a:pt x="91" y="71"/>
                  </a:cubicBezTo>
                  <a:cubicBezTo>
                    <a:pt x="91" y="73"/>
                    <a:pt x="90" y="75"/>
                    <a:pt x="89" y="75"/>
                  </a:cubicBezTo>
                  <a:cubicBezTo>
                    <a:pt x="88" y="76"/>
                    <a:pt x="86" y="75"/>
                    <a:pt x="85" y="73"/>
                  </a:cubicBezTo>
                  <a:cubicBezTo>
                    <a:pt x="85" y="72"/>
                    <a:pt x="86" y="70"/>
                    <a:pt x="87" y="70"/>
                  </a:cubicBezTo>
                  <a:close/>
                  <a:moveTo>
                    <a:pt x="136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9" y="11"/>
                    <a:pt x="126" y="23"/>
                    <a:pt x="136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9" y="122"/>
                  </a:moveTo>
                  <a:cubicBezTo>
                    <a:pt x="112" y="91"/>
                    <a:pt x="112" y="91"/>
                    <a:pt x="112" y="91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6"/>
                    <a:pt x="139" y="111"/>
                    <a:pt x="129" y="122"/>
                  </a:cubicBezTo>
                  <a:close/>
                  <a:moveTo>
                    <a:pt x="116" y="134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1" y="131"/>
                    <a:pt x="118" y="132"/>
                    <a:pt x="116" y="134"/>
                  </a:cubicBezTo>
                  <a:close/>
                  <a:moveTo>
                    <a:pt x="49" y="141"/>
                  </a:move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96" y="144"/>
                    <a:pt x="85" y="147"/>
                    <a:pt x="73" y="146"/>
                  </a:cubicBezTo>
                  <a:cubicBezTo>
                    <a:pt x="64" y="146"/>
                    <a:pt x="56" y="144"/>
                    <a:pt x="49" y="141"/>
                  </a:cubicBezTo>
                  <a:close/>
                  <a:moveTo>
                    <a:pt x="34" y="132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8" y="135"/>
                    <a:pt x="36" y="134"/>
                    <a:pt x="34" y="132"/>
                  </a:cubicBezTo>
                  <a:close/>
                  <a:moveTo>
                    <a:pt x="6" y="83"/>
                  </a:moveTo>
                  <a:cubicBezTo>
                    <a:pt x="6" y="81"/>
                    <a:pt x="6" y="79"/>
                    <a:pt x="6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6" y="72"/>
                    <a:pt x="6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5" y="124"/>
                    <a:pt x="24" y="123"/>
                    <a:pt x="24" y="123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19" y="118"/>
                    <a:pt x="16" y="113"/>
                    <a:pt x="14" y="108"/>
                  </a:cubicBezTo>
                  <a:cubicBezTo>
                    <a:pt x="13" y="108"/>
                    <a:pt x="13" y="107"/>
                    <a:pt x="12" y="106"/>
                  </a:cubicBezTo>
                  <a:cubicBezTo>
                    <a:pt x="12" y="105"/>
                    <a:pt x="12" y="104"/>
                    <a:pt x="11" y="103"/>
                  </a:cubicBezTo>
                  <a:cubicBezTo>
                    <a:pt x="11" y="102"/>
                    <a:pt x="11" y="102"/>
                    <a:pt x="10" y="101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9" y="96"/>
                    <a:pt x="9" y="95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8" y="92"/>
                    <a:pt x="7" y="91"/>
                    <a:pt x="7" y="90"/>
                  </a:cubicBezTo>
                  <a:cubicBezTo>
                    <a:pt x="7" y="89"/>
                    <a:pt x="7" y="88"/>
                    <a:pt x="7" y="87"/>
                  </a:cubicBezTo>
                  <a:cubicBezTo>
                    <a:pt x="7" y="85"/>
                    <a:pt x="6" y="84"/>
                    <a:pt x="6" y="8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Oval 1342"/>
            <p:cNvSpPr>
              <a:spLocks noChangeArrowheads="1"/>
            </p:cNvSpPr>
            <p:nvPr/>
          </p:nvSpPr>
          <p:spPr bwMode="auto">
            <a:xfrm>
              <a:off x="-3281363" y="6602413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343"/>
            <p:cNvSpPr>
              <a:spLocks/>
            </p:cNvSpPr>
            <p:nvPr/>
          </p:nvSpPr>
          <p:spPr bwMode="auto">
            <a:xfrm>
              <a:off x="-3327400" y="6632575"/>
              <a:ext cx="23813" cy="26988"/>
            </a:xfrm>
            <a:custGeom>
              <a:avLst/>
              <a:gdLst>
                <a:gd name="T0" fmla="*/ 0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0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344"/>
            <p:cNvSpPr>
              <a:spLocks/>
            </p:cNvSpPr>
            <p:nvPr/>
          </p:nvSpPr>
          <p:spPr bwMode="auto">
            <a:xfrm>
              <a:off x="-3311525" y="6684963"/>
              <a:ext cx="25400" cy="26988"/>
            </a:xfrm>
            <a:custGeom>
              <a:avLst/>
              <a:gdLst>
                <a:gd name="T0" fmla="*/ 2 w 7"/>
                <a:gd name="T1" fmla="*/ 6 h 7"/>
                <a:gd name="T2" fmla="*/ 6 w 7"/>
                <a:gd name="T3" fmla="*/ 5 h 7"/>
                <a:gd name="T4" fmla="*/ 5 w 7"/>
                <a:gd name="T5" fmla="*/ 1 h 7"/>
                <a:gd name="T6" fmla="*/ 1 w 7"/>
                <a:gd name="T7" fmla="*/ 2 h 7"/>
                <a:gd name="T8" fmla="*/ 2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3" y="7"/>
                    <a:pt x="5" y="6"/>
                    <a:pt x="6" y="5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345"/>
            <p:cNvSpPr>
              <a:spLocks/>
            </p:cNvSpPr>
            <p:nvPr/>
          </p:nvSpPr>
          <p:spPr bwMode="auto">
            <a:xfrm>
              <a:off x="-3255963" y="6684963"/>
              <a:ext cx="26988" cy="26988"/>
            </a:xfrm>
            <a:custGeom>
              <a:avLst/>
              <a:gdLst>
                <a:gd name="T0" fmla="*/ 1 w 7"/>
                <a:gd name="T1" fmla="*/ 5 h 7"/>
                <a:gd name="T2" fmla="*/ 5 w 7"/>
                <a:gd name="T3" fmla="*/ 6 h 7"/>
                <a:gd name="T4" fmla="*/ 6 w 7"/>
                <a:gd name="T5" fmla="*/ 2 h 7"/>
                <a:gd name="T6" fmla="*/ 2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4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346"/>
            <p:cNvSpPr>
              <a:spLocks/>
            </p:cNvSpPr>
            <p:nvPr/>
          </p:nvSpPr>
          <p:spPr bwMode="auto">
            <a:xfrm>
              <a:off x="-3236913" y="6632575"/>
              <a:ext cx="22225" cy="26988"/>
            </a:xfrm>
            <a:custGeom>
              <a:avLst/>
              <a:gdLst>
                <a:gd name="T0" fmla="*/ 0 w 6"/>
                <a:gd name="T1" fmla="*/ 4 h 7"/>
                <a:gd name="T2" fmla="*/ 4 w 6"/>
                <a:gd name="T3" fmla="*/ 6 h 7"/>
                <a:gd name="T4" fmla="*/ 6 w 6"/>
                <a:gd name="T5" fmla="*/ 2 h 7"/>
                <a:gd name="T6" fmla="*/ 2 w 6"/>
                <a:gd name="T7" fmla="*/ 1 h 7"/>
                <a:gd name="T8" fmla="*/ 0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6" y="4"/>
                    <a:pt x="6" y="2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1347"/>
            <p:cNvSpPr>
              <a:spLocks noChangeArrowheads="1"/>
            </p:cNvSpPr>
            <p:nvPr/>
          </p:nvSpPr>
          <p:spPr bwMode="auto">
            <a:xfrm>
              <a:off x="-3303588" y="6624638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348"/>
            <p:cNvSpPr>
              <a:spLocks/>
            </p:cNvSpPr>
            <p:nvPr/>
          </p:nvSpPr>
          <p:spPr bwMode="auto">
            <a:xfrm>
              <a:off x="-3236913" y="6707188"/>
              <a:ext cx="142875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3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349"/>
            <p:cNvSpPr>
              <a:spLocks/>
            </p:cNvSpPr>
            <p:nvPr/>
          </p:nvSpPr>
          <p:spPr bwMode="auto">
            <a:xfrm>
              <a:off x="-3203575" y="6553200"/>
              <a:ext cx="184150" cy="98425"/>
            </a:xfrm>
            <a:custGeom>
              <a:avLst/>
              <a:gdLst>
                <a:gd name="T0" fmla="*/ 0 w 49"/>
                <a:gd name="T1" fmla="*/ 13 h 26"/>
                <a:gd name="T2" fmla="*/ 4 w 49"/>
                <a:gd name="T3" fmla="*/ 26 h 26"/>
                <a:gd name="T4" fmla="*/ 49 w 49"/>
                <a:gd name="T5" fmla="*/ 8 h 26"/>
                <a:gd name="T6" fmla="*/ 46 w 49"/>
                <a:gd name="T7" fmla="*/ 0 h 26"/>
                <a:gd name="T8" fmla="*/ 0 w 4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0" y="13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5"/>
                    <a:pt x="46" y="0"/>
                    <a:pt x="46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350"/>
            <p:cNvSpPr>
              <a:spLocks/>
            </p:cNvSpPr>
            <p:nvPr/>
          </p:nvSpPr>
          <p:spPr bwMode="auto">
            <a:xfrm>
              <a:off x="-3303588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1 w 14"/>
                <a:gd name="T5" fmla="*/ 0 h 48"/>
                <a:gd name="T6" fmla="*/ 2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351"/>
            <p:cNvSpPr>
              <a:spLocks/>
            </p:cNvSpPr>
            <p:nvPr/>
          </p:nvSpPr>
          <p:spPr bwMode="auto">
            <a:xfrm>
              <a:off x="-3529013" y="6572250"/>
              <a:ext cx="187325" cy="93663"/>
            </a:xfrm>
            <a:custGeom>
              <a:avLst/>
              <a:gdLst>
                <a:gd name="T0" fmla="*/ 0 w 50"/>
                <a:gd name="T1" fmla="*/ 8 h 25"/>
                <a:gd name="T2" fmla="*/ 46 w 50"/>
                <a:gd name="T3" fmla="*/ 25 h 25"/>
                <a:gd name="T4" fmla="*/ 50 w 50"/>
                <a:gd name="T5" fmla="*/ 12 h 25"/>
                <a:gd name="T6" fmla="*/ 3 w 50"/>
                <a:gd name="T7" fmla="*/ 0 h 25"/>
                <a:gd name="T8" fmla="*/ 0 w 50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0" y="8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352"/>
            <p:cNvSpPr>
              <a:spLocks/>
            </p:cNvSpPr>
            <p:nvPr/>
          </p:nvSpPr>
          <p:spPr bwMode="auto">
            <a:xfrm>
              <a:off x="-3432175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8 w 37"/>
                <a:gd name="T3" fmla="*/ 46 h 46"/>
                <a:gd name="T4" fmla="*/ 37 w 37"/>
                <a:gd name="T5" fmla="*/ 8 h 46"/>
                <a:gd name="T6" fmla="*/ 26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3" y="43"/>
                    <a:pt x="5" y="44"/>
                    <a:pt x="8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353"/>
            <p:cNvSpPr>
              <a:spLocks/>
            </p:cNvSpPr>
            <p:nvPr/>
          </p:nvSpPr>
          <p:spPr bwMode="auto">
            <a:xfrm>
              <a:off x="-3536950" y="6635750"/>
              <a:ext cx="139700" cy="206375"/>
            </a:xfrm>
            <a:custGeom>
              <a:avLst/>
              <a:gdLst>
                <a:gd name="T0" fmla="*/ 1 w 37"/>
                <a:gd name="T1" fmla="*/ 3 h 55"/>
                <a:gd name="T2" fmla="*/ 21 w 37"/>
                <a:gd name="T3" fmla="*/ 55 h 55"/>
                <a:gd name="T4" fmla="*/ 37 w 37"/>
                <a:gd name="T5" fmla="*/ 26 h 55"/>
                <a:gd name="T6" fmla="*/ 33 w 37"/>
                <a:gd name="T7" fmla="*/ 15 h 55"/>
                <a:gd name="T8" fmla="*/ 1 w 37"/>
                <a:gd name="T9" fmla="*/ 0 h 55"/>
                <a:gd name="T10" fmla="*/ 1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1354"/>
            <p:cNvSpPr>
              <a:spLocks/>
            </p:cNvSpPr>
            <p:nvPr/>
          </p:nvSpPr>
          <p:spPr bwMode="auto">
            <a:xfrm>
              <a:off x="-3371850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5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7" y="30"/>
                    <a:pt x="15" y="32"/>
                    <a:pt x="24" y="32"/>
                  </a:cubicBezTo>
                  <a:cubicBezTo>
                    <a:pt x="36" y="33"/>
                    <a:pt x="47" y="30"/>
                    <a:pt x="58" y="2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355"/>
            <p:cNvSpPr>
              <a:spLocks/>
            </p:cNvSpPr>
            <p:nvPr/>
          </p:nvSpPr>
          <p:spPr bwMode="auto">
            <a:xfrm>
              <a:off x="-3135313" y="6624638"/>
              <a:ext cx="127000" cy="206375"/>
            </a:xfrm>
            <a:custGeom>
              <a:avLst/>
              <a:gdLst>
                <a:gd name="T0" fmla="*/ 0 w 34"/>
                <a:gd name="T1" fmla="*/ 24 h 55"/>
                <a:gd name="T2" fmla="*/ 17 w 34"/>
                <a:gd name="T3" fmla="*/ 55 h 55"/>
                <a:gd name="T4" fmla="*/ 34 w 34"/>
                <a:gd name="T5" fmla="*/ 12 h 55"/>
                <a:gd name="T6" fmla="*/ 34 w 34"/>
                <a:gd name="T7" fmla="*/ 0 h 55"/>
                <a:gd name="T8" fmla="*/ 3 w 34"/>
                <a:gd name="T9" fmla="*/ 13 h 55"/>
                <a:gd name="T10" fmla="*/ 0 w 34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3" y="29"/>
                    <a:pt x="34" y="12"/>
                  </a:cubicBezTo>
                  <a:cubicBezTo>
                    <a:pt x="34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356"/>
            <p:cNvSpPr>
              <a:spLocks/>
            </p:cNvSpPr>
            <p:nvPr/>
          </p:nvSpPr>
          <p:spPr bwMode="auto">
            <a:xfrm>
              <a:off x="-3225800" y="6400800"/>
              <a:ext cx="180975" cy="149225"/>
            </a:xfrm>
            <a:custGeom>
              <a:avLst/>
              <a:gdLst>
                <a:gd name="T0" fmla="*/ 0 w 48"/>
                <a:gd name="T1" fmla="*/ 0 h 40"/>
                <a:gd name="T2" fmla="*/ 4 w 48"/>
                <a:gd name="T3" fmla="*/ 34 h 40"/>
                <a:gd name="T4" fmla="*/ 13 w 48"/>
                <a:gd name="T5" fmla="*/ 40 h 40"/>
                <a:gd name="T6" fmla="*/ 48 w 48"/>
                <a:gd name="T7" fmla="*/ 33 h 40"/>
                <a:gd name="T8" fmla="*/ 0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8" y="16"/>
                    <a:pt x="21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357"/>
            <p:cNvSpPr>
              <a:spLocks/>
            </p:cNvSpPr>
            <p:nvPr/>
          </p:nvSpPr>
          <p:spPr bwMode="auto">
            <a:xfrm>
              <a:off x="-3503613" y="6403975"/>
              <a:ext cx="173038" cy="157163"/>
            </a:xfrm>
            <a:custGeom>
              <a:avLst/>
              <a:gdLst>
                <a:gd name="T0" fmla="*/ 0 w 46"/>
                <a:gd name="T1" fmla="*/ 35 h 42"/>
                <a:gd name="T2" fmla="*/ 33 w 46"/>
                <a:gd name="T3" fmla="*/ 42 h 42"/>
                <a:gd name="T4" fmla="*/ 42 w 46"/>
                <a:gd name="T5" fmla="*/ 35 h 42"/>
                <a:gd name="T6" fmla="*/ 46 w 46"/>
                <a:gd name="T7" fmla="*/ 0 h 42"/>
                <a:gd name="T8" fmla="*/ 0 w 46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6" y="5"/>
                    <a:pt x="10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358"/>
            <p:cNvSpPr>
              <a:spLocks noEditPoints="1"/>
            </p:cNvSpPr>
            <p:nvPr/>
          </p:nvSpPr>
          <p:spPr bwMode="auto">
            <a:xfrm>
              <a:off x="-7162800" y="6261100"/>
              <a:ext cx="798513" cy="798513"/>
            </a:xfrm>
            <a:custGeom>
              <a:avLst/>
              <a:gdLst>
                <a:gd name="T0" fmla="*/ 0 w 213"/>
                <a:gd name="T1" fmla="*/ 106 h 213"/>
                <a:gd name="T2" fmla="*/ 5 w 213"/>
                <a:gd name="T3" fmla="*/ 137 h 213"/>
                <a:gd name="T4" fmla="*/ 9 w 213"/>
                <a:gd name="T5" fmla="*/ 149 h 213"/>
                <a:gd name="T6" fmla="*/ 106 w 213"/>
                <a:gd name="T7" fmla="*/ 213 h 213"/>
                <a:gd name="T8" fmla="*/ 197 w 213"/>
                <a:gd name="T9" fmla="*/ 162 h 213"/>
                <a:gd name="T10" fmla="*/ 202 w 213"/>
                <a:gd name="T11" fmla="*/ 152 h 213"/>
                <a:gd name="T12" fmla="*/ 204 w 213"/>
                <a:gd name="T13" fmla="*/ 149 h 213"/>
                <a:gd name="T14" fmla="*/ 213 w 213"/>
                <a:gd name="T15" fmla="*/ 106 h 213"/>
                <a:gd name="T16" fmla="*/ 197 w 213"/>
                <a:gd name="T17" fmla="*/ 51 h 213"/>
                <a:gd name="T18" fmla="*/ 174 w 213"/>
                <a:gd name="T19" fmla="*/ 24 h 213"/>
                <a:gd name="T20" fmla="*/ 106 w 213"/>
                <a:gd name="T21" fmla="*/ 0 h 213"/>
                <a:gd name="T22" fmla="*/ 39 w 213"/>
                <a:gd name="T23" fmla="*/ 24 h 213"/>
                <a:gd name="T24" fmla="*/ 0 w 213"/>
                <a:gd name="T25" fmla="*/ 106 h 213"/>
                <a:gd name="T26" fmla="*/ 33 w 213"/>
                <a:gd name="T27" fmla="*/ 143 h 213"/>
                <a:gd name="T28" fmla="*/ 24 w 213"/>
                <a:gd name="T29" fmla="*/ 106 h 213"/>
                <a:gd name="T30" fmla="*/ 106 w 213"/>
                <a:gd name="T31" fmla="*/ 24 h 213"/>
                <a:gd name="T32" fmla="*/ 189 w 213"/>
                <a:gd name="T33" fmla="*/ 106 h 213"/>
                <a:gd name="T34" fmla="*/ 177 w 213"/>
                <a:gd name="T35" fmla="*/ 149 h 213"/>
                <a:gd name="T36" fmla="*/ 175 w 213"/>
                <a:gd name="T37" fmla="*/ 152 h 213"/>
                <a:gd name="T38" fmla="*/ 106 w 213"/>
                <a:gd name="T39" fmla="*/ 188 h 213"/>
                <a:gd name="T40" fmla="*/ 36 w 213"/>
                <a:gd name="T41" fmla="*/ 149 h 213"/>
                <a:gd name="T42" fmla="*/ 33 w 213"/>
                <a:gd name="T43" fmla="*/ 14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0" y="106"/>
                  </a:moveTo>
                  <a:cubicBezTo>
                    <a:pt x="0" y="117"/>
                    <a:pt x="2" y="127"/>
                    <a:pt x="5" y="137"/>
                  </a:cubicBezTo>
                  <a:cubicBezTo>
                    <a:pt x="6" y="141"/>
                    <a:pt x="7" y="145"/>
                    <a:pt x="9" y="149"/>
                  </a:cubicBezTo>
                  <a:cubicBezTo>
                    <a:pt x="26" y="187"/>
                    <a:pt x="63" y="213"/>
                    <a:pt x="106" y="213"/>
                  </a:cubicBezTo>
                  <a:cubicBezTo>
                    <a:pt x="145" y="213"/>
                    <a:pt x="178" y="192"/>
                    <a:pt x="197" y="162"/>
                  </a:cubicBezTo>
                  <a:cubicBezTo>
                    <a:pt x="199" y="159"/>
                    <a:pt x="201" y="156"/>
                    <a:pt x="202" y="152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9" y="136"/>
                    <a:pt x="213" y="122"/>
                    <a:pt x="213" y="106"/>
                  </a:cubicBezTo>
                  <a:cubicBezTo>
                    <a:pt x="213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56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3" y="143"/>
                  </a:moveTo>
                  <a:cubicBezTo>
                    <a:pt x="27" y="132"/>
                    <a:pt x="24" y="119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2"/>
                    <a:pt x="184" y="137"/>
                    <a:pt x="177" y="149"/>
                  </a:cubicBezTo>
                  <a:cubicBezTo>
                    <a:pt x="176" y="150"/>
                    <a:pt x="175" y="151"/>
                    <a:pt x="175" y="152"/>
                  </a:cubicBezTo>
                  <a:cubicBezTo>
                    <a:pt x="160" y="174"/>
                    <a:pt x="135" y="188"/>
                    <a:pt x="106" y="188"/>
                  </a:cubicBezTo>
                  <a:cubicBezTo>
                    <a:pt x="77" y="188"/>
                    <a:pt x="51" y="173"/>
                    <a:pt x="36" y="149"/>
                  </a:cubicBezTo>
                  <a:cubicBezTo>
                    <a:pt x="35" y="147"/>
                    <a:pt x="34" y="145"/>
                    <a:pt x="33" y="14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359"/>
            <p:cNvSpPr>
              <a:spLocks noEditPoints="1"/>
            </p:cNvSpPr>
            <p:nvPr/>
          </p:nvSpPr>
          <p:spPr bwMode="auto">
            <a:xfrm>
              <a:off x="-7072313" y="6351588"/>
              <a:ext cx="619125" cy="614363"/>
            </a:xfrm>
            <a:custGeom>
              <a:avLst/>
              <a:gdLst>
                <a:gd name="T0" fmla="*/ 0 w 165"/>
                <a:gd name="T1" fmla="*/ 82 h 164"/>
                <a:gd name="T2" fmla="*/ 9 w 165"/>
                <a:gd name="T3" fmla="*/ 119 h 164"/>
                <a:gd name="T4" fmla="*/ 12 w 165"/>
                <a:gd name="T5" fmla="*/ 125 h 164"/>
                <a:gd name="T6" fmla="*/ 82 w 165"/>
                <a:gd name="T7" fmla="*/ 164 h 164"/>
                <a:gd name="T8" fmla="*/ 151 w 165"/>
                <a:gd name="T9" fmla="*/ 128 h 164"/>
                <a:gd name="T10" fmla="*/ 153 w 165"/>
                <a:gd name="T11" fmla="*/ 125 h 164"/>
                <a:gd name="T12" fmla="*/ 165 w 165"/>
                <a:gd name="T13" fmla="*/ 82 h 164"/>
                <a:gd name="T14" fmla="*/ 82 w 165"/>
                <a:gd name="T15" fmla="*/ 0 h 164"/>
                <a:gd name="T16" fmla="*/ 0 w 165"/>
                <a:gd name="T17" fmla="*/ 82 h 164"/>
                <a:gd name="T18" fmla="*/ 7 w 165"/>
                <a:gd name="T19" fmla="*/ 79 h 164"/>
                <a:gd name="T20" fmla="*/ 86 w 165"/>
                <a:gd name="T21" fmla="*/ 7 h 164"/>
                <a:gd name="T22" fmla="*/ 157 w 165"/>
                <a:gd name="T23" fmla="*/ 86 h 164"/>
                <a:gd name="T24" fmla="*/ 144 w 165"/>
                <a:gd name="T25" fmla="*/ 125 h 164"/>
                <a:gd name="T26" fmla="*/ 142 w 165"/>
                <a:gd name="T27" fmla="*/ 128 h 164"/>
                <a:gd name="T28" fmla="*/ 79 w 165"/>
                <a:gd name="T29" fmla="*/ 157 h 164"/>
                <a:gd name="T30" fmla="*/ 21 w 165"/>
                <a:gd name="T31" fmla="*/ 125 h 164"/>
                <a:gd name="T32" fmla="*/ 18 w 165"/>
                <a:gd name="T33" fmla="*/ 121 h 164"/>
                <a:gd name="T34" fmla="*/ 7 w 165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4">
                  <a:moveTo>
                    <a:pt x="0" y="82"/>
                  </a:moveTo>
                  <a:cubicBezTo>
                    <a:pt x="0" y="95"/>
                    <a:pt x="3" y="108"/>
                    <a:pt x="9" y="119"/>
                  </a:cubicBezTo>
                  <a:cubicBezTo>
                    <a:pt x="10" y="121"/>
                    <a:pt x="11" y="123"/>
                    <a:pt x="12" y="125"/>
                  </a:cubicBezTo>
                  <a:cubicBezTo>
                    <a:pt x="27" y="149"/>
                    <a:pt x="53" y="164"/>
                    <a:pt x="82" y="164"/>
                  </a:cubicBezTo>
                  <a:cubicBezTo>
                    <a:pt x="111" y="164"/>
                    <a:pt x="136" y="150"/>
                    <a:pt x="151" y="128"/>
                  </a:cubicBezTo>
                  <a:cubicBezTo>
                    <a:pt x="151" y="127"/>
                    <a:pt x="152" y="126"/>
                    <a:pt x="153" y="125"/>
                  </a:cubicBezTo>
                  <a:cubicBezTo>
                    <a:pt x="160" y="113"/>
                    <a:pt x="165" y="98"/>
                    <a:pt x="165" y="82"/>
                  </a:cubicBezTo>
                  <a:cubicBezTo>
                    <a:pt x="165" y="37"/>
                    <a:pt x="128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6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7" y="100"/>
                    <a:pt x="152" y="114"/>
                    <a:pt x="144" y="125"/>
                  </a:cubicBezTo>
                  <a:cubicBezTo>
                    <a:pt x="143" y="126"/>
                    <a:pt x="143" y="127"/>
                    <a:pt x="142" y="128"/>
                  </a:cubicBezTo>
                  <a:cubicBezTo>
                    <a:pt x="127" y="147"/>
                    <a:pt x="104" y="158"/>
                    <a:pt x="79" y="157"/>
                  </a:cubicBezTo>
                  <a:cubicBezTo>
                    <a:pt x="55" y="156"/>
                    <a:pt x="34" y="143"/>
                    <a:pt x="21" y="125"/>
                  </a:cubicBezTo>
                  <a:cubicBezTo>
                    <a:pt x="20" y="123"/>
                    <a:pt x="19" y="122"/>
                    <a:pt x="18" y="121"/>
                  </a:cubicBezTo>
                  <a:cubicBezTo>
                    <a:pt x="11" y="108"/>
                    <a:pt x="7" y="94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360"/>
            <p:cNvSpPr>
              <a:spLocks noEditPoints="1"/>
            </p:cNvSpPr>
            <p:nvPr/>
          </p:nvSpPr>
          <p:spPr bwMode="auto">
            <a:xfrm>
              <a:off x="-7046913" y="6373813"/>
              <a:ext cx="569913" cy="569913"/>
            </a:xfrm>
            <a:custGeom>
              <a:avLst/>
              <a:gdLst>
                <a:gd name="T0" fmla="*/ 14 w 152"/>
                <a:gd name="T1" fmla="*/ 119 h 152"/>
                <a:gd name="T2" fmla="*/ 135 w 152"/>
                <a:gd name="T3" fmla="*/ 122 h 152"/>
                <a:gd name="T4" fmla="*/ 150 w 152"/>
                <a:gd name="T5" fmla="*/ 80 h 152"/>
                <a:gd name="T6" fmla="*/ 0 w 152"/>
                <a:gd name="T7" fmla="*/ 73 h 152"/>
                <a:gd name="T8" fmla="*/ 9 w 152"/>
                <a:gd name="T9" fmla="*/ 53 h 152"/>
                <a:gd name="T10" fmla="*/ 52 w 152"/>
                <a:gd name="T11" fmla="*/ 78 h 152"/>
                <a:gd name="T12" fmla="*/ 9 w 152"/>
                <a:gd name="T13" fmla="*/ 53 h 152"/>
                <a:gd name="T14" fmla="*/ 55 w 152"/>
                <a:gd name="T15" fmla="*/ 43 h 152"/>
                <a:gd name="T16" fmla="*/ 14 w 152"/>
                <a:gd name="T17" fmla="*/ 43 h 152"/>
                <a:gd name="T18" fmla="*/ 66 w 152"/>
                <a:gd name="T19" fmla="*/ 73 h 152"/>
                <a:gd name="T20" fmla="*/ 61 w 152"/>
                <a:gd name="T21" fmla="*/ 71 h 152"/>
                <a:gd name="T22" fmla="*/ 66 w 152"/>
                <a:gd name="T23" fmla="*/ 73 h 152"/>
                <a:gd name="T24" fmla="*/ 70 w 152"/>
                <a:gd name="T25" fmla="*/ 84 h 152"/>
                <a:gd name="T26" fmla="*/ 66 w 152"/>
                <a:gd name="T27" fmla="*/ 89 h 152"/>
                <a:gd name="T28" fmla="*/ 81 w 152"/>
                <a:gd name="T29" fmla="*/ 54 h 152"/>
                <a:gd name="T30" fmla="*/ 68 w 152"/>
                <a:gd name="T31" fmla="*/ 6 h 152"/>
                <a:gd name="T32" fmla="*/ 81 w 152"/>
                <a:gd name="T33" fmla="*/ 54 h 152"/>
                <a:gd name="T34" fmla="*/ 78 w 152"/>
                <a:gd name="T35" fmla="*/ 64 h 152"/>
                <a:gd name="T36" fmla="*/ 73 w 152"/>
                <a:gd name="T37" fmla="*/ 64 h 152"/>
                <a:gd name="T38" fmla="*/ 84 w 152"/>
                <a:gd name="T39" fmla="*/ 76 h 152"/>
                <a:gd name="T40" fmla="*/ 67 w 152"/>
                <a:gd name="T41" fmla="*/ 76 h 152"/>
                <a:gd name="T42" fmla="*/ 84 w 152"/>
                <a:gd name="T43" fmla="*/ 76 h 152"/>
                <a:gd name="T44" fmla="*/ 85 w 152"/>
                <a:gd name="T45" fmla="*/ 85 h 152"/>
                <a:gd name="T46" fmla="*/ 81 w 152"/>
                <a:gd name="T47" fmla="*/ 88 h 152"/>
                <a:gd name="T48" fmla="*/ 87 w 152"/>
                <a:gd name="T49" fmla="*/ 70 h 152"/>
                <a:gd name="T50" fmla="*/ 88 w 152"/>
                <a:gd name="T51" fmla="*/ 75 h 152"/>
                <a:gd name="T52" fmla="*/ 87 w 152"/>
                <a:gd name="T53" fmla="*/ 70 h 152"/>
                <a:gd name="T54" fmla="*/ 101 w 152"/>
                <a:gd name="T55" fmla="*/ 47 h 152"/>
                <a:gd name="T56" fmla="*/ 88 w 152"/>
                <a:gd name="T57" fmla="*/ 7 h 152"/>
                <a:gd name="T58" fmla="*/ 143 w 152"/>
                <a:gd name="T59" fmla="*/ 56 h 152"/>
                <a:gd name="T60" fmla="*/ 93 w 152"/>
                <a:gd name="T61" fmla="*/ 61 h 152"/>
                <a:gd name="T62" fmla="*/ 143 w 152"/>
                <a:gd name="T63" fmla="*/ 56 h 152"/>
                <a:gd name="T64" fmla="*/ 126 w 152"/>
                <a:gd name="T65" fmla="*/ 119 h 152"/>
                <a:gd name="T66" fmla="*/ 114 w 152"/>
                <a:gd name="T67" fmla="*/ 80 h 152"/>
                <a:gd name="T68" fmla="*/ 146 w 152"/>
                <a:gd name="T69" fmla="*/ 79 h 152"/>
                <a:gd name="T70" fmla="*/ 128 w 152"/>
                <a:gd name="T71" fmla="*/ 122 h 152"/>
                <a:gd name="T72" fmla="*/ 105 w 152"/>
                <a:gd name="T73" fmla="*/ 122 h 152"/>
                <a:gd name="T74" fmla="*/ 84 w 152"/>
                <a:gd name="T75" fmla="*/ 97 h 152"/>
                <a:gd name="T76" fmla="*/ 115 w 152"/>
                <a:gd name="T77" fmla="*/ 119 h 152"/>
                <a:gd name="T78" fmla="*/ 122 w 152"/>
                <a:gd name="T79" fmla="*/ 129 h 152"/>
                <a:gd name="T80" fmla="*/ 48 w 152"/>
                <a:gd name="T81" fmla="*/ 141 h 152"/>
                <a:gd name="T82" fmla="*/ 69 w 152"/>
                <a:gd name="T83" fmla="*/ 118 h 152"/>
                <a:gd name="T84" fmla="*/ 84 w 152"/>
                <a:gd name="T85" fmla="*/ 114 h 152"/>
                <a:gd name="T86" fmla="*/ 91 w 152"/>
                <a:gd name="T87" fmla="*/ 122 h 152"/>
                <a:gd name="T88" fmla="*/ 72 w 152"/>
                <a:gd name="T89" fmla="*/ 146 h 152"/>
                <a:gd name="T90" fmla="*/ 33 w 152"/>
                <a:gd name="T91" fmla="*/ 132 h 152"/>
                <a:gd name="T92" fmla="*/ 41 w 152"/>
                <a:gd name="T93" fmla="*/ 119 h 152"/>
                <a:gd name="T94" fmla="*/ 70 w 152"/>
                <a:gd name="T95" fmla="*/ 99 h 152"/>
                <a:gd name="T96" fmla="*/ 52 w 152"/>
                <a:gd name="T97" fmla="*/ 122 h 152"/>
                <a:gd name="T98" fmla="*/ 33 w 152"/>
                <a:gd name="T99" fmla="*/ 132 h 152"/>
                <a:gd name="T100" fmla="*/ 6 w 152"/>
                <a:gd name="T101" fmla="*/ 70 h 152"/>
                <a:gd name="T102" fmla="*/ 42 w 152"/>
                <a:gd name="T103" fmla="*/ 96 h 152"/>
                <a:gd name="T104" fmla="*/ 28 w 152"/>
                <a:gd name="T105" fmla="*/ 119 h 152"/>
                <a:gd name="T106" fmla="*/ 20 w 152"/>
                <a:gd name="T107" fmla="*/ 119 h 152"/>
                <a:gd name="T108" fmla="*/ 5 w 152"/>
                <a:gd name="T10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152">
                  <a:moveTo>
                    <a:pt x="11" y="115"/>
                  </a:moveTo>
                  <a:cubicBezTo>
                    <a:pt x="12" y="116"/>
                    <a:pt x="13" y="117"/>
                    <a:pt x="14" y="119"/>
                  </a:cubicBezTo>
                  <a:cubicBezTo>
                    <a:pt x="27" y="137"/>
                    <a:pt x="48" y="150"/>
                    <a:pt x="72" y="151"/>
                  </a:cubicBezTo>
                  <a:cubicBezTo>
                    <a:pt x="97" y="152"/>
                    <a:pt x="120" y="141"/>
                    <a:pt x="135" y="122"/>
                  </a:cubicBezTo>
                  <a:cubicBezTo>
                    <a:pt x="136" y="121"/>
                    <a:pt x="136" y="120"/>
                    <a:pt x="137" y="119"/>
                  </a:cubicBezTo>
                  <a:cubicBezTo>
                    <a:pt x="145" y="108"/>
                    <a:pt x="150" y="94"/>
                    <a:pt x="150" y="80"/>
                  </a:cubicBezTo>
                  <a:cubicBezTo>
                    <a:pt x="152" y="38"/>
                    <a:pt x="120" y="3"/>
                    <a:pt x="79" y="1"/>
                  </a:cubicBezTo>
                  <a:cubicBezTo>
                    <a:pt x="37" y="0"/>
                    <a:pt x="2" y="31"/>
                    <a:pt x="0" y="73"/>
                  </a:cubicBezTo>
                  <a:cubicBezTo>
                    <a:pt x="0" y="88"/>
                    <a:pt x="4" y="102"/>
                    <a:pt x="11" y="115"/>
                  </a:cubicBezTo>
                  <a:close/>
                  <a:moveTo>
                    <a:pt x="9" y="53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59"/>
                    <a:pt x="8" y="56"/>
                    <a:pt x="9" y="53"/>
                  </a:cubicBezTo>
                  <a:close/>
                  <a:moveTo>
                    <a:pt x="59" y="8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3" y="26"/>
                    <a:pt x="40" y="13"/>
                    <a:pt x="59" y="8"/>
                  </a:cubicBezTo>
                  <a:close/>
                  <a:moveTo>
                    <a:pt x="66" y="73"/>
                  </a:moveTo>
                  <a:cubicBezTo>
                    <a:pt x="66" y="75"/>
                    <a:pt x="64" y="76"/>
                    <a:pt x="62" y="75"/>
                  </a:cubicBezTo>
                  <a:cubicBezTo>
                    <a:pt x="61" y="75"/>
                    <a:pt x="60" y="73"/>
                    <a:pt x="61" y="71"/>
                  </a:cubicBezTo>
                  <a:cubicBezTo>
                    <a:pt x="61" y="70"/>
                    <a:pt x="63" y="69"/>
                    <a:pt x="64" y="70"/>
                  </a:cubicBezTo>
                  <a:cubicBezTo>
                    <a:pt x="66" y="70"/>
                    <a:pt x="66" y="72"/>
                    <a:pt x="66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8" y="83"/>
                    <a:pt x="70" y="84"/>
                  </a:cubicBezTo>
                  <a:cubicBezTo>
                    <a:pt x="71" y="85"/>
                    <a:pt x="71" y="87"/>
                    <a:pt x="70" y="88"/>
                  </a:cubicBezTo>
                  <a:cubicBezTo>
                    <a:pt x="69" y="89"/>
                    <a:pt x="68" y="90"/>
                    <a:pt x="66" y="89"/>
                  </a:cubicBezTo>
                  <a:cubicBezTo>
                    <a:pt x="65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6"/>
                    <a:pt x="74" y="6"/>
                    <a:pt x="77" y="6"/>
                  </a:cubicBezTo>
                  <a:lnTo>
                    <a:pt x="81" y="54"/>
                  </a:lnTo>
                  <a:close/>
                  <a:moveTo>
                    <a:pt x="75" y="61"/>
                  </a:moveTo>
                  <a:cubicBezTo>
                    <a:pt x="77" y="61"/>
                    <a:pt x="78" y="62"/>
                    <a:pt x="78" y="64"/>
                  </a:cubicBezTo>
                  <a:cubicBezTo>
                    <a:pt x="78" y="65"/>
                    <a:pt x="77" y="66"/>
                    <a:pt x="75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5" y="61"/>
                  </a:cubicBezTo>
                  <a:close/>
                  <a:moveTo>
                    <a:pt x="84" y="76"/>
                  </a:moveTo>
                  <a:cubicBezTo>
                    <a:pt x="84" y="81"/>
                    <a:pt x="80" y="85"/>
                    <a:pt x="75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5" y="67"/>
                  </a:cubicBezTo>
                  <a:cubicBezTo>
                    <a:pt x="80" y="67"/>
                    <a:pt x="84" y="71"/>
                    <a:pt x="84" y="76"/>
                  </a:cubicBezTo>
                  <a:close/>
                  <a:moveTo>
                    <a:pt x="81" y="84"/>
                  </a:moveTo>
                  <a:cubicBezTo>
                    <a:pt x="82" y="83"/>
                    <a:pt x="84" y="84"/>
                    <a:pt x="85" y="85"/>
                  </a:cubicBezTo>
                  <a:cubicBezTo>
                    <a:pt x="86" y="86"/>
                    <a:pt x="86" y="88"/>
                    <a:pt x="85" y="89"/>
                  </a:cubicBezTo>
                  <a:cubicBezTo>
                    <a:pt x="83" y="90"/>
                    <a:pt x="82" y="89"/>
                    <a:pt x="81" y="88"/>
                  </a:cubicBezTo>
                  <a:cubicBezTo>
                    <a:pt x="80" y="87"/>
                    <a:pt x="80" y="85"/>
                    <a:pt x="81" y="84"/>
                  </a:cubicBezTo>
                  <a:close/>
                  <a:moveTo>
                    <a:pt x="87" y="70"/>
                  </a:moveTo>
                  <a:cubicBezTo>
                    <a:pt x="88" y="69"/>
                    <a:pt x="90" y="70"/>
                    <a:pt x="90" y="71"/>
                  </a:cubicBezTo>
                  <a:cubicBezTo>
                    <a:pt x="91" y="73"/>
                    <a:pt x="90" y="75"/>
                    <a:pt x="88" y="75"/>
                  </a:cubicBezTo>
                  <a:cubicBezTo>
                    <a:pt x="87" y="76"/>
                    <a:pt x="85" y="75"/>
                    <a:pt x="85" y="73"/>
                  </a:cubicBezTo>
                  <a:cubicBezTo>
                    <a:pt x="84" y="72"/>
                    <a:pt x="85" y="70"/>
                    <a:pt x="87" y="70"/>
                  </a:cubicBezTo>
                  <a:close/>
                  <a:moveTo>
                    <a:pt x="135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8" y="11"/>
                    <a:pt x="125" y="23"/>
                    <a:pt x="135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8" y="122"/>
                  </a:moveTo>
                  <a:cubicBezTo>
                    <a:pt x="126" y="119"/>
                    <a:pt x="126" y="119"/>
                    <a:pt x="126" y="119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4"/>
                    <a:pt x="140" y="108"/>
                    <a:pt x="131" y="119"/>
                  </a:cubicBezTo>
                  <a:cubicBezTo>
                    <a:pt x="130" y="120"/>
                    <a:pt x="129" y="121"/>
                    <a:pt x="128" y="122"/>
                  </a:cubicBezTo>
                  <a:close/>
                  <a:moveTo>
                    <a:pt x="115" y="134"/>
                  </a:moveTo>
                  <a:cubicBezTo>
                    <a:pt x="105" y="122"/>
                    <a:pt x="105" y="122"/>
                    <a:pt x="105" y="122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0" y="131"/>
                    <a:pt x="118" y="132"/>
                    <a:pt x="115" y="134"/>
                  </a:cubicBezTo>
                  <a:close/>
                  <a:moveTo>
                    <a:pt x="48" y="141"/>
                  </a:moveTo>
                  <a:cubicBezTo>
                    <a:pt x="65" y="122"/>
                    <a:pt x="65" y="122"/>
                    <a:pt x="65" y="122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96" y="144"/>
                    <a:pt x="84" y="147"/>
                    <a:pt x="72" y="146"/>
                  </a:cubicBezTo>
                  <a:cubicBezTo>
                    <a:pt x="64" y="146"/>
                    <a:pt x="56" y="144"/>
                    <a:pt x="48" y="141"/>
                  </a:cubicBezTo>
                  <a:close/>
                  <a:moveTo>
                    <a:pt x="33" y="132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8" y="135"/>
                    <a:pt x="35" y="134"/>
                    <a:pt x="33" y="132"/>
                  </a:cubicBezTo>
                  <a:close/>
                  <a:moveTo>
                    <a:pt x="5" y="73"/>
                  </a:moveTo>
                  <a:cubicBezTo>
                    <a:pt x="5" y="72"/>
                    <a:pt x="5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3" y="123"/>
                    <a:pt x="21" y="121"/>
                    <a:pt x="20" y="119"/>
                  </a:cubicBezTo>
                  <a:cubicBezTo>
                    <a:pt x="19" y="118"/>
                    <a:pt x="18" y="117"/>
                    <a:pt x="18" y="116"/>
                  </a:cubicBezTo>
                  <a:cubicBezTo>
                    <a:pt x="9" y="104"/>
                    <a:pt x="5" y="89"/>
                    <a:pt x="5" y="7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Oval 1361"/>
            <p:cNvSpPr>
              <a:spLocks noChangeArrowheads="1"/>
            </p:cNvSpPr>
            <p:nvPr/>
          </p:nvSpPr>
          <p:spPr bwMode="auto">
            <a:xfrm>
              <a:off x="-6772275" y="6602413"/>
              <a:ext cx="19050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1362"/>
            <p:cNvSpPr>
              <a:spLocks/>
            </p:cNvSpPr>
            <p:nvPr/>
          </p:nvSpPr>
          <p:spPr bwMode="auto">
            <a:xfrm>
              <a:off x="-6821488" y="6632575"/>
              <a:ext cx="22225" cy="26988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1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1363"/>
            <p:cNvSpPr>
              <a:spLocks/>
            </p:cNvSpPr>
            <p:nvPr/>
          </p:nvSpPr>
          <p:spPr bwMode="auto">
            <a:xfrm>
              <a:off x="-6802438" y="6684963"/>
              <a:ext cx="22225" cy="26988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5 h 7"/>
                <a:gd name="T4" fmla="*/ 5 w 6"/>
                <a:gd name="T5" fmla="*/ 1 h 7"/>
                <a:gd name="T6" fmla="*/ 1 w 6"/>
                <a:gd name="T7" fmla="*/ 2 h 7"/>
                <a:gd name="T8" fmla="*/ 1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364"/>
            <p:cNvSpPr>
              <a:spLocks/>
            </p:cNvSpPr>
            <p:nvPr/>
          </p:nvSpPr>
          <p:spPr bwMode="auto">
            <a:xfrm>
              <a:off x="-6746875" y="6684963"/>
              <a:ext cx="22225" cy="26988"/>
            </a:xfrm>
            <a:custGeom>
              <a:avLst/>
              <a:gdLst>
                <a:gd name="T0" fmla="*/ 1 w 6"/>
                <a:gd name="T1" fmla="*/ 5 h 7"/>
                <a:gd name="T2" fmla="*/ 4 w 6"/>
                <a:gd name="T3" fmla="*/ 6 h 7"/>
                <a:gd name="T4" fmla="*/ 5 w 6"/>
                <a:gd name="T5" fmla="*/ 2 h 7"/>
                <a:gd name="T6" fmla="*/ 1 w 6"/>
                <a:gd name="T7" fmla="*/ 1 h 7"/>
                <a:gd name="T8" fmla="*/ 1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2" y="6"/>
                    <a:pt x="3" y="7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365"/>
            <p:cNvSpPr>
              <a:spLocks/>
            </p:cNvSpPr>
            <p:nvPr/>
          </p:nvSpPr>
          <p:spPr bwMode="auto">
            <a:xfrm>
              <a:off x="-6731000" y="6632575"/>
              <a:ext cx="25400" cy="26988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6 h 7"/>
                <a:gd name="T4" fmla="*/ 6 w 7"/>
                <a:gd name="T5" fmla="*/ 2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Oval 1366"/>
            <p:cNvSpPr>
              <a:spLocks noChangeArrowheads="1"/>
            </p:cNvSpPr>
            <p:nvPr/>
          </p:nvSpPr>
          <p:spPr bwMode="auto">
            <a:xfrm>
              <a:off x="-6794500" y="6624638"/>
              <a:ext cx="63500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367"/>
            <p:cNvSpPr>
              <a:spLocks/>
            </p:cNvSpPr>
            <p:nvPr/>
          </p:nvSpPr>
          <p:spPr bwMode="auto">
            <a:xfrm>
              <a:off x="-6731000" y="6707188"/>
              <a:ext cx="141288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4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368"/>
            <p:cNvSpPr>
              <a:spLocks/>
            </p:cNvSpPr>
            <p:nvPr/>
          </p:nvSpPr>
          <p:spPr bwMode="auto">
            <a:xfrm>
              <a:off x="-6697663" y="6553200"/>
              <a:ext cx="187325" cy="98425"/>
            </a:xfrm>
            <a:custGeom>
              <a:avLst/>
              <a:gdLst>
                <a:gd name="T0" fmla="*/ 0 w 50"/>
                <a:gd name="T1" fmla="*/ 13 h 26"/>
                <a:gd name="T2" fmla="*/ 5 w 50"/>
                <a:gd name="T3" fmla="*/ 26 h 26"/>
                <a:gd name="T4" fmla="*/ 50 w 50"/>
                <a:gd name="T5" fmla="*/ 8 h 26"/>
                <a:gd name="T6" fmla="*/ 47 w 50"/>
                <a:gd name="T7" fmla="*/ 0 h 26"/>
                <a:gd name="T8" fmla="*/ 0 w 5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">
                  <a:moveTo>
                    <a:pt x="0" y="13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5"/>
                    <a:pt x="47" y="0"/>
                    <a:pt x="47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369"/>
            <p:cNvSpPr>
              <a:spLocks/>
            </p:cNvSpPr>
            <p:nvPr/>
          </p:nvSpPr>
          <p:spPr bwMode="auto">
            <a:xfrm>
              <a:off x="-6794500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0 w 14"/>
                <a:gd name="T5" fmla="*/ 0 h 48"/>
                <a:gd name="T6" fmla="*/ 1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1370"/>
            <p:cNvSpPr>
              <a:spLocks/>
            </p:cNvSpPr>
            <p:nvPr/>
          </p:nvSpPr>
          <p:spPr bwMode="auto">
            <a:xfrm>
              <a:off x="-7019925" y="6572250"/>
              <a:ext cx="184150" cy="93663"/>
            </a:xfrm>
            <a:custGeom>
              <a:avLst/>
              <a:gdLst>
                <a:gd name="T0" fmla="*/ 0 w 49"/>
                <a:gd name="T1" fmla="*/ 8 h 25"/>
                <a:gd name="T2" fmla="*/ 45 w 49"/>
                <a:gd name="T3" fmla="*/ 25 h 25"/>
                <a:gd name="T4" fmla="*/ 49 w 49"/>
                <a:gd name="T5" fmla="*/ 12 h 25"/>
                <a:gd name="T6" fmla="*/ 2 w 49"/>
                <a:gd name="T7" fmla="*/ 0 h 25"/>
                <a:gd name="T8" fmla="*/ 0 w 49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0" y="8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1371"/>
            <p:cNvSpPr>
              <a:spLocks/>
            </p:cNvSpPr>
            <p:nvPr/>
          </p:nvSpPr>
          <p:spPr bwMode="auto">
            <a:xfrm>
              <a:off x="-6923088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7 w 37"/>
                <a:gd name="T3" fmla="*/ 46 h 46"/>
                <a:gd name="T4" fmla="*/ 37 w 37"/>
                <a:gd name="T5" fmla="*/ 8 h 46"/>
                <a:gd name="T6" fmla="*/ 25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2" y="43"/>
                    <a:pt x="5" y="44"/>
                    <a:pt x="7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1372"/>
            <p:cNvSpPr>
              <a:spLocks/>
            </p:cNvSpPr>
            <p:nvPr/>
          </p:nvSpPr>
          <p:spPr bwMode="auto">
            <a:xfrm>
              <a:off x="-7031038" y="6635750"/>
              <a:ext cx="142875" cy="206375"/>
            </a:xfrm>
            <a:custGeom>
              <a:avLst/>
              <a:gdLst>
                <a:gd name="T0" fmla="*/ 1 w 38"/>
                <a:gd name="T1" fmla="*/ 3 h 55"/>
                <a:gd name="T2" fmla="*/ 21 w 38"/>
                <a:gd name="T3" fmla="*/ 55 h 55"/>
                <a:gd name="T4" fmla="*/ 38 w 38"/>
                <a:gd name="T5" fmla="*/ 26 h 55"/>
                <a:gd name="T6" fmla="*/ 34 w 38"/>
                <a:gd name="T7" fmla="*/ 15 h 55"/>
                <a:gd name="T8" fmla="*/ 2 w 38"/>
                <a:gd name="T9" fmla="*/ 0 h 55"/>
                <a:gd name="T10" fmla="*/ 1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1373"/>
            <p:cNvSpPr>
              <a:spLocks/>
            </p:cNvSpPr>
            <p:nvPr/>
          </p:nvSpPr>
          <p:spPr bwMode="auto">
            <a:xfrm>
              <a:off x="-6865938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6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8" y="30"/>
                    <a:pt x="16" y="32"/>
                    <a:pt x="24" y="32"/>
                  </a:cubicBezTo>
                  <a:cubicBezTo>
                    <a:pt x="36" y="33"/>
                    <a:pt x="48" y="30"/>
                    <a:pt x="58" y="2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1374"/>
            <p:cNvSpPr>
              <a:spLocks/>
            </p:cNvSpPr>
            <p:nvPr/>
          </p:nvSpPr>
          <p:spPr bwMode="auto">
            <a:xfrm>
              <a:off x="-6629400" y="6624638"/>
              <a:ext cx="130175" cy="206375"/>
            </a:xfrm>
            <a:custGeom>
              <a:avLst/>
              <a:gdLst>
                <a:gd name="T0" fmla="*/ 0 w 35"/>
                <a:gd name="T1" fmla="*/ 24 h 55"/>
                <a:gd name="T2" fmla="*/ 17 w 35"/>
                <a:gd name="T3" fmla="*/ 55 h 55"/>
                <a:gd name="T4" fmla="*/ 34 w 35"/>
                <a:gd name="T5" fmla="*/ 12 h 55"/>
                <a:gd name="T6" fmla="*/ 34 w 35"/>
                <a:gd name="T7" fmla="*/ 0 h 55"/>
                <a:gd name="T8" fmla="*/ 3 w 35"/>
                <a:gd name="T9" fmla="*/ 13 h 55"/>
                <a:gd name="T10" fmla="*/ 0 w 35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4" y="29"/>
                    <a:pt x="34" y="12"/>
                  </a:cubicBezTo>
                  <a:cubicBezTo>
                    <a:pt x="35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1375"/>
            <p:cNvSpPr>
              <a:spLocks/>
            </p:cNvSpPr>
            <p:nvPr/>
          </p:nvSpPr>
          <p:spPr bwMode="auto">
            <a:xfrm>
              <a:off x="-6716713" y="6400800"/>
              <a:ext cx="176213" cy="149225"/>
            </a:xfrm>
            <a:custGeom>
              <a:avLst/>
              <a:gdLst>
                <a:gd name="T0" fmla="*/ 0 w 47"/>
                <a:gd name="T1" fmla="*/ 0 h 40"/>
                <a:gd name="T2" fmla="*/ 3 w 47"/>
                <a:gd name="T3" fmla="*/ 34 h 40"/>
                <a:gd name="T4" fmla="*/ 13 w 47"/>
                <a:gd name="T5" fmla="*/ 40 h 40"/>
                <a:gd name="T6" fmla="*/ 47 w 47"/>
                <a:gd name="T7" fmla="*/ 33 h 40"/>
                <a:gd name="T8" fmla="*/ 0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0" y="0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7" y="16"/>
                    <a:pt x="20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1376"/>
            <p:cNvSpPr>
              <a:spLocks/>
            </p:cNvSpPr>
            <p:nvPr/>
          </p:nvSpPr>
          <p:spPr bwMode="auto">
            <a:xfrm>
              <a:off x="-6994525" y="6403975"/>
              <a:ext cx="169863" cy="157163"/>
            </a:xfrm>
            <a:custGeom>
              <a:avLst/>
              <a:gdLst>
                <a:gd name="T0" fmla="*/ 0 w 45"/>
                <a:gd name="T1" fmla="*/ 35 h 42"/>
                <a:gd name="T2" fmla="*/ 33 w 45"/>
                <a:gd name="T3" fmla="*/ 42 h 42"/>
                <a:gd name="T4" fmla="*/ 41 w 45"/>
                <a:gd name="T5" fmla="*/ 35 h 42"/>
                <a:gd name="T6" fmla="*/ 45 w 45"/>
                <a:gd name="T7" fmla="*/ 0 h 42"/>
                <a:gd name="T8" fmla="*/ 0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5"/>
                    <a:pt x="9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8" name="Group 877"/>
          <p:cNvGrpSpPr/>
          <p:nvPr/>
        </p:nvGrpSpPr>
        <p:grpSpPr>
          <a:xfrm>
            <a:off x="255538" y="3800253"/>
            <a:ext cx="1909705" cy="747258"/>
            <a:chOff x="-349251" y="-7472363"/>
            <a:chExt cx="7331076" cy="2868613"/>
          </a:xfrm>
        </p:grpSpPr>
        <p:sp>
          <p:nvSpPr>
            <p:cNvPr id="879" name="Freeform 1434"/>
            <p:cNvSpPr>
              <a:spLocks/>
            </p:cNvSpPr>
            <p:nvPr/>
          </p:nvSpPr>
          <p:spPr bwMode="auto">
            <a:xfrm>
              <a:off x="-349251" y="-5465763"/>
              <a:ext cx="273050" cy="449263"/>
            </a:xfrm>
            <a:custGeom>
              <a:avLst/>
              <a:gdLst>
                <a:gd name="T0" fmla="*/ 73 w 73"/>
                <a:gd name="T1" fmla="*/ 0 h 120"/>
                <a:gd name="T2" fmla="*/ 73 w 73"/>
                <a:gd name="T3" fmla="*/ 120 h 120"/>
                <a:gd name="T4" fmla="*/ 41 w 73"/>
                <a:gd name="T5" fmla="*/ 113 h 120"/>
                <a:gd name="T6" fmla="*/ 2 w 73"/>
                <a:gd name="T7" fmla="*/ 36 h 120"/>
                <a:gd name="T8" fmla="*/ 3 w 73"/>
                <a:gd name="T9" fmla="*/ 0 h 120"/>
                <a:gd name="T10" fmla="*/ 73 w 73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0">
                  <a:moveTo>
                    <a:pt x="73" y="0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58" y="117"/>
                    <a:pt x="46" y="115"/>
                    <a:pt x="41" y="113"/>
                  </a:cubicBezTo>
                  <a:cubicBezTo>
                    <a:pt x="15" y="103"/>
                    <a:pt x="0" y="81"/>
                    <a:pt x="2" y="36"/>
                  </a:cubicBezTo>
                  <a:cubicBezTo>
                    <a:pt x="3" y="30"/>
                    <a:pt x="3" y="17"/>
                    <a:pt x="3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1435"/>
            <p:cNvSpPr>
              <a:spLocks/>
            </p:cNvSpPr>
            <p:nvPr/>
          </p:nvSpPr>
          <p:spPr bwMode="auto">
            <a:xfrm>
              <a:off x="-341313" y="-7472363"/>
              <a:ext cx="7323138" cy="2538413"/>
            </a:xfrm>
            <a:custGeom>
              <a:avLst/>
              <a:gdLst>
                <a:gd name="T0" fmla="*/ 1953 w 1953"/>
                <a:gd name="T1" fmla="*/ 535 h 677"/>
                <a:gd name="T2" fmla="*/ 1714 w 1953"/>
                <a:gd name="T3" fmla="*/ 535 h 677"/>
                <a:gd name="T4" fmla="*/ 1714 w 1953"/>
                <a:gd name="T5" fmla="*/ 677 h 677"/>
                <a:gd name="T6" fmla="*/ 278 w 1953"/>
                <a:gd name="T7" fmla="*/ 677 h 677"/>
                <a:gd name="T8" fmla="*/ 71 w 1953"/>
                <a:gd name="T9" fmla="*/ 655 h 677"/>
                <a:gd name="T10" fmla="*/ 71 w 1953"/>
                <a:gd name="T11" fmla="*/ 535 h 677"/>
                <a:gd name="T12" fmla="*/ 1 w 1953"/>
                <a:gd name="T13" fmla="*/ 535 h 677"/>
                <a:gd name="T14" fmla="*/ 5 w 1953"/>
                <a:gd name="T15" fmla="*/ 366 h 677"/>
                <a:gd name="T16" fmla="*/ 9 w 1953"/>
                <a:gd name="T17" fmla="*/ 121 h 677"/>
                <a:gd name="T18" fmla="*/ 90 w 1953"/>
                <a:gd name="T19" fmla="*/ 0 h 677"/>
                <a:gd name="T20" fmla="*/ 1253 w 1953"/>
                <a:gd name="T21" fmla="*/ 0 h 677"/>
                <a:gd name="T22" fmla="*/ 1370 w 1953"/>
                <a:gd name="T23" fmla="*/ 20 h 677"/>
                <a:gd name="T24" fmla="*/ 1527 w 1953"/>
                <a:gd name="T25" fmla="*/ 152 h 677"/>
                <a:gd name="T26" fmla="*/ 1517 w 1953"/>
                <a:gd name="T27" fmla="*/ 171 h 677"/>
                <a:gd name="T28" fmla="*/ 1674 w 1953"/>
                <a:gd name="T29" fmla="*/ 331 h 677"/>
                <a:gd name="T30" fmla="*/ 1737 w 1953"/>
                <a:gd name="T31" fmla="*/ 329 h 677"/>
                <a:gd name="T32" fmla="*/ 1930 w 1953"/>
                <a:gd name="T33" fmla="*/ 431 h 677"/>
                <a:gd name="T34" fmla="*/ 1951 w 1953"/>
                <a:gd name="T35" fmla="*/ 466 h 677"/>
                <a:gd name="T36" fmla="*/ 1952 w 1953"/>
                <a:gd name="T37" fmla="*/ 476 h 677"/>
                <a:gd name="T38" fmla="*/ 1953 w 1953"/>
                <a:gd name="T39" fmla="*/ 53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677">
                  <a:moveTo>
                    <a:pt x="1953" y="535"/>
                  </a:moveTo>
                  <a:cubicBezTo>
                    <a:pt x="1714" y="535"/>
                    <a:pt x="1714" y="535"/>
                    <a:pt x="1714" y="535"/>
                  </a:cubicBezTo>
                  <a:cubicBezTo>
                    <a:pt x="1714" y="677"/>
                    <a:pt x="1714" y="677"/>
                    <a:pt x="1714" y="677"/>
                  </a:cubicBezTo>
                  <a:cubicBezTo>
                    <a:pt x="278" y="677"/>
                    <a:pt x="278" y="677"/>
                    <a:pt x="278" y="677"/>
                  </a:cubicBezTo>
                  <a:cubicBezTo>
                    <a:pt x="278" y="677"/>
                    <a:pt x="138" y="665"/>
                    <a:pt x="71" y="655"/>
                  </a:cubicBezTo>
                  <a:cubicBezTo>
                    <a:pt x="71" y="535"/>
                    <a:pt x="71" y="535"/>
                    <a:pt x="71" y="535"/>
                  </a:cubicBezTo>
                  <a:cubicBezTo>
                    <a:pt x="1" y="535"/>
                    <a:pt x="1" y="535"/>
                    <a:pt x="1" y="535"/>
                  </a:cubicBezTo>
                  <a:cubicBezTo>
                    <a:pt x="2" y="495"/>
                    <a:pt x="3" y="432"/>
                    <a:pt x="5" y="366"/>
                  </a:cubicBezTo>
                  <a:cubicBezTo>
                    <a:pt x="7" y="247"/>
                    <a:pt x="9" y="121"/>
                    <a:pt x="9" y="121"/>
                  </a:cubicBezTo>
                  <a:cubicBezTo>
                    <a:pt x="9" y="121"/>
                    <a:pt x="0" y="10"/>
                    <a:pt x="90" y="0"/>
                  </a:cubicBezTo>
                  <a:cubicBezTo>
                    <a:pt x="1253" y="0"/>
                    <a:pt x="1253" y="0"/>
                    <a:pt x="1253" y="0"/>
                  </a:cubicBezTo>
                  <a:cubicBezTo>
                    <a:pt x="1253" y="0"/>
                    <a:pt x="1336" y="0"/>
                    <a:pt x="1370" y="20"/>
                  </a:cubicBezTo>
                  <a:cubicBezTo>
                    <a:pt x="1386" y="29"/>
                    <a:pt x="1455" y="89"/>
                    <a:pt x="1527" y="152"/>
                  </a:cubicBezTo>
                  <a:cubicBezTo>
                    <a:pt x="1527" y="152"/>
                    <a:pt x="1506" y="158"/>
                    <a:pt x="1517" y="171"/>
                  </a:cubicBezTo>
                  <a:cubicBezTo>
                    <a:pt x="1529" y="184"/>
                    <a:pt x="1674" y="331"/>
                    <a:pt x="1674" y="331"/>
                  </a:cubicBezTo>
                  <a:cubicBezTo>
                    <a:pt x="1674" y="331"/>
                    <a:pt x="1702" y="356"/>
                    <a:pt x="1737" y="329"/>
                  </a:cubicBezTo>
                  <a:cubicBezTo>
                    <a:pt x="1930" y="431"/>
                    <a:pt x="1930" y="431"/>
                    <a:pt x="1930" y="431"/>
                  </a:cubicBezTo>
                  <a:cubicBezTo>
                    <a:pt x="1930" y="431"/>
                    <a:pt x="1946" y="442"/>
                    <a:pt x="1951" y="466"/>
                  </a:cubicBezTo>
                  <a:cubicBezTo>
                    <a:pt x="1952" y="469"/>
                    <a:pt x="1952" y="472"/>
                    <a:pt x="1952" y="476"/>
                  </a:cubicBezTo>
                  <a:cubicBezTo>
                    <a:pt x="1953" y="488"/>
                    <a:pt x="1953" y="511"/>
                    <a:pt x="1953" y="53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1436"/>
            <p:cNvSpPr>
              <a:spLocks/>
            </p:cNvSpPr>
            <p:nvPr/>
          </p:nvSpPr>
          <p:spPr bwMode="auto">
            <a:xfrm>
              <a:off x="5305425" y="-6902450"/>
              <a:ext cx="865188" cy="765175"/>
            </a:xfrm>
            <a:custGeom>
              <a:avLst/>
              <a:gdLst>
                <a:gd name="T0" fmla="*/ 231 w 231"/>
                <a:gd name="T1" fmla="*/ 177 h 204"/>
                <a:gd name="T2" fmla="*/ 168 w 231"/>
                <a:gd name="T3" fmla="*/ 179 h 204"/>
                <a:gd name="T4" fmla="*/ 11 w 231"/>
                <a:gd name="T5" fmla="*/ 19 h 204"/>
                <a:gd name="T6" fmla="*/ 21 w 231"/>
                <a:gd name="T7" fmla="*/ 0 h 204"/>
                <a:gd name="T8" fmla="*/ 203 w 231"/>
                <a:gd name="T9" fmla="*/ 162 h 204"/>
                <a:gd name="T10" fmla="*/ 231 w 231"/>
                <a:gd name="T11" fmla="*/ 1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04">
                  <a:moveTo>
                    <a:pt x="231" y="177"/>
                  </a:moveTo>
                  <a:cubicBezTo>
                    <a:pt x="196" y="204"/>
                    <a:pt x="168" y="179"/>
                    <a:pt x="168" y="179"/>
                  </a:cubicBezTo>
                  <a:cubicBezTo>
                    <a:pt x="168" y="179"/>
                    <a:pt x="23" y="32"/>
                    <a:pt x="11" y="19"/>
                  </a:cubicBezTo>
                  <a:cubicBezTo>
                    <a:pt x="0" y="6"/>
                    <a:pt x="21" y="0"/>
                    <a:pt x="21" y="0"/>
                  </a:cubicBezTo>
                  <a:cubicBezTo>
                    <a:pt x="110" y="78"/>
                    <a:pt x="203" y="162"/>
                    <a:pt x="203" y="162"/>
                  </a:cubicBezTo>
                  <a:lnTo>
                    <a:pt x="231" y="177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1437"/>
            <p:cNvSpPr>
              <a:spLocks/>
            </p:cNvSpPr>
            <p:nvPr/>
          </p:nvSpPr>
          <p:spPr bwMode="auto">
            <a:xfrm>
              <a:off x="-341313" y="-546576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Rectangle 1438"/>
            <p:cNvSpPr>
              <a:spLocks noChangeArrowheads="1"/>
            </p:cNvSpPr>
            <p:nvPr/>
          </p:nvSpPr>
          <p:spPr bwMode="auto">
            <a:xfrm>
              <a:off x="-76200" y="-5465763"/>
              <a:ext cx="5868988" cy="22542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1439"/>
            <p:cNvSpPr>
              <a:spLocks/>
            </p:cNvSpPr>
            <p:nvPr/>
          </p:nvSpPr>
          <p:spPr bwMode="auto">
            <a:xfrm>
              <a:off x="6084887" y="-5465763"/>
              <a:ext cx="896938" cy="531813"/>
            </a:xfrm>
            <a:custGeom>
              <a:avLst/>
              <a:gdLst>
                <a:gd name="T0" fmla="*/ 239 w 239"/>
                <a:gd name="T1" fmla="*/ 0 h 142"/>
                <a:gd name="T2" fmla="*/ 238 w 239"/>
                <a:gd name="T3" fmla="*/ 77 h 142"/>
                <a:gd name="T4" fmla="*/ 185 w 239"/>
                <a:gd name="T5" fmla="*/ 142 h 142"/>
                <a:gd name="T6" fmla="*/ 0 w 239"/>
                <a:gd name="T7" fmla="*/ 142 h 142"/>
                <a:gd name="T8" fmla="*/ 0 w 239"/>
                <a:gd name="T9" fmla="*/ 0 h 142"/>
                <a:gd name="T10" fmla="*/ 239 w 239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42">
                  <a:moveTo>
                    <a:pt x="239" y="0"/>
                  </a:moveTo>
                  <a:cubicBezTo>
                    <a:pt x="239" y="37"/>
                    <a:pt x="238" y="77"/>
                    <a:pt x="238" y="77"/>
                  </a:cubicBezTo>
                  <a:cubicBezTo>
                    <a:pt x="238" y="77"/>
                    <a:pt x="226" y="142"/>
                    <a:pt x="185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1440"/>
            <p:cNvSpPr>
              <a:spLocks/>
            </p:cNvSpPr>
            <p:nvPr/>
          </p:nvSpPr>
          <p:spPr bwMode="auto">
            <a:xfrm>
              <a:off x="6981825" y="-5465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Oval 1441"/>
            <p:cNvSpPr>
              <a:spLocks noChangeArrowheads="1"/>
            </p:cNvSpPr>
            <p:nvPr/>
          </p:nvSpPr>
          <p:spPr bwMode="auto">
            <a:xfrm>
              <a:off x="4630737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1442"/>
            <p:cNvSpPr>
              <a:spLocks noChangeArrowheads="1"/>
            </p:cNvSpPr>
            <p:nvPr/>
          </p:nvSpPr>
          <p:spPr bwMode="auto">
            <a:xfrm>
              <a:off x="4592637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Oval 1443"/>
            <p:cNvSpPr>
              <a:spLocks noChangeArrowheads="1"/>
            </p:cNvSpPr>
            <p:nvPr/>
          </p:nvSpPr>
          <p:spPr bwMode="auto">
            <a:xfrm>
              <a:off x="3914775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1444"/>
            <p:cNvSpPr>
              <a:spLocks noChangeArrowheads="1"/>
            </p:cNvSpPr>
            <p:nvPr/>
          </p:nvSpPr>
          <p:spPr bwMode="auto">
            <a:xfrm>
              <a:off x="3876675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1445"/>
            <p:cNvSpPr>
              <a:spLocks noEditPoints="1"/>
            </p:cNvSpPr>
            <p:nvPr/>
          </p:nvSpPr>
          <p:spPr bwMode="auto">
            <a:xfrm>
              <a:off x="4506912" y="-7021513"/>
              <a:ext cx="1443038" cy="2087563"/>
            </a:xfrm>
            <a:custGeom>
              <a:avLst/>
              <a:gdLst>
                <a:gd name="T0" fmla="*/ 380 w 385"/>
                <a:gd name="T1" fmla="*/ 271 h 557"/>
                <a:gd name="T2" fmla="*/ 228 w 385"/>
                <a:gd name="T3" fmla="*/ 102 h 557"/>
                <a:gd name="T4" fmla="*/ 213 w 385"/>
                <a:gd name="T5" fmla="*/ 85 h 557"/>
                <a:gd name="T6" fmla="*/ 25 w 385"/>
                <a:gd name="T7" fmla="*/ 0 h 557"/>
                <a:gd name="T8" fmla="*/ 3 w 385"/>
                <a:gd name="T9" fmla="*/ 1 h 557"/>
                <a:gd name="T10" fmla="*/ 0 w 385"/>
                <a:gd name="T11" fmla="*/ 2 h 557"/>
                <a:gd name="T12" fmla="*/ 0 w 385"/>
                <a:gd name="T13" fmla="*/ 557 h 557"/>
                <a:gd name="T14" fmla="*/ 385 w 385"/>
                <a:gd name="T15" fmla="*/ 557 h 557"/>
                <a:gd name="T16" fmla="*/ 385 w 385"/>
                <a:gd name="T17" fmla="*/ 276 h 557"/>
                <a:gd name="T18" fmla="*/ 380 w 385"/>
                <a:gd name="T19" fmla="*/ 271 h 557"/>
                <a:gd name="T20" fmla="*/ 377 w 385"/>
                <a:gd name="T21" fmla="*/ 549 h 557"/>
                <a:gd name="T22" fmla="*/ 8 w 385"/>
                <a:gd name="T23" fmla="*/ 549 h 557"/>
                <a:gd name="T24" fmla="*/ 8 w 385"/>
                <a:gd name="T25" fmla="*/ 9 h 557"/>
                <a:gd name="T26" fmla="*/ 25 w 385"/>
                <a:gd name="T27" fmla="*/ 8 h 557"/>
                <a:gd name="T28" fmla="*/ 179 w 385"/>
                <a:gd name="T29" fmla="*/ 67 h 557"/>
                <a:gd name="T30" fmla="*/ 207 w 385"/>
                <a:gd name="T31" fmla="*/ 91 h 557"/>
                <a:gd name="T32" fmla="*/ 375 w 385"/>
                <a:gd name="T33" fmla="*/ 278 h 557"/>
                <a:gd name="T34" fmla="*/ 375 w 385"/>
                <a:gd name="T35" fmla="*/ 278 h 557"/>
                <a:gd name="T36" fmla="*/ 377 w 385"/>
                <a:gd name="T37" fmla="*/ 279 h 557"/>
                <a:gd name="T38" fmla="*/ 377 w 385"/>
                <a:gd name="T39" fmla="*/ 54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5" h="557">
                  <a:moveTo>
                    <a:pt x="380" y="271"/>
                  </a:moveTo>
                  <a:cubicBezTo>
                    <a:pt x="228" y="102"/>
                    <a:pt x="228" y="102"/>
                    <a:pt x="228" y="102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12" y="84"/>
                    <a:pt x="1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385" y="557"/>
                    <a:pt x="385" y="557"/>
                    <a:pt x="385" y="557"/>
                  </a:cubicBezTo>
                  <a:cubicBezTo>
                    <a:pt x="385" y="276"/>
                    <a:pt x="385" y="276"/>
                    <a:pt x="385" y="276"/>
                  </a:cubicBezTo>
                  <a:lnTo>
                    <a:pt x="380" y="271"/>
                  </a:lnTo>
                  <a:close/>
                  <a:moveTo>
                    <a:pt x="377" y="549"/>
                  </a:moveTo>
                  <a:cubicBezTo>
                    <a:pt x="8" y="549"/>
                    <a:pt x="8" y="549"/>
                    <a:pt x="8" y="54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8"/>
                    <a:pt x="19" y="8"/>
                    <a:pt x="25" y="8"/>
                  </a:cubicBezTo>
                  <a:cubicBezTo>
                    <a:pt x="90" y="8"/>
                    <a:pt x="147" y="43"/>
                    <a:pt x="179" y="67"/>
                  </a:cubicBezTo>
                  <a:cubicBezTo>
                    <a:pt x="196" y="80"/>
                    <a:pt x="207" y="90"/>
                    <a:pt x="207" y="91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7" y="279"/>
                    <a:pt x="377" y="279"/>
                    <a:pt x="377" y="279"/>
                  </a:cubicBezTo>
                  <a:lnTo>
                    <a:pt x="377" y="549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Rectangle 1446"/>
            <p:cNvSpPr>
              <a:spLocks noChangeArrowheads="1"/>
            </p:cNvSpPr>
            <p:nvPr/>
          </p:nvSpPr>
          <p:spPr bwMode="auto">
            <a:xfrm>
              <a:off x="-323850" y="-6099175"/>
              <a:ext cx="165100" cy="633413"/>
            </a:xfrm>
            <a:prstGeom prst="rect">
              <a:avLst/>
            </a:pr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1447"/>
            <p:cNvSpPr>
              <a:spLocks noEditPoints="1"/>
            </p:cNvSpPr>
            <p:nvPr/>
          </p:nvSpPr>
          <p:spPr bwMode="auto">
            <a:xfrm>
              <a:off x="685800" y="-5503863"/>
              <a:ext cx="895350" cy="896938"/>
            </a:xfrm>
            <a:custGeom>
              <a:avLst/>
              <a:gdLst>
                <a:gd name="T0" fmla="*/ 228 w 239"/>
                <a:gd name="T1" fmla="*/ 70 h 239"/>
                <a:gd name="T2" fmla="*/ 196 w 239"/>
                <a:gd name="T3" fmla="*/ 27 h 239"/>
                <a:gd name="T4" fmla="*/ 166 w 239"/>
                <a:gd name="T5" fmla="*/ 10 h 239"/>
                <a:gd name="T6" fmla="*/ 120 w 239"/>
                <a:gd name="T7" fmla="*/ 0 h 239"/>
                <a:gd name="T8" fmla="*/ 73 w 239"/>
                <a:gd name="T9" fmla="*/ 10 h 239"/>
                <a:gd name="T10" fmla="*/ 44 w 239"/>
                <a:gd name="T11" fmla="*/ 27 h 239"/>
                <a:gd name="T12" fmla="*/ 18 w 239"/>
                <a:gd name="T13" fmla="*/ 57 h 239"/>
                <a:gd name="T14" fmla="*/ 11 w 239"/>
                <a:gd name="T15" fmla="*/ 70 h 239"/>
                <a:gd name="T16" fmla="*/ 0 w 239"/>
                <a:gd name="T17" fmla="*/ 119 h 239"/>
                <a:gd name="T18" fmla="*/ 5 w 239"/>
                <a:gd name="T19" fmla="*/ 152 h 239"/>
                <a:gd name="T20" fmla="*/ 18 w 239"/>
                <a:gd name="T21" fmla="*/ 182 h 239"/>
                <a:gd name="T22" fmla="*/ 120 w 239"/>
                <a:gd name="T23" fmla="*/ 239 h 239"/>
                <a:gd name="T24" fmla="*/ 235 w 239"/>
                <a:gd name="T25" fmla="*/ 152 h 239"/>
                <a:gd name="T26" fmla="*/ 239 w 239"/>
                <a:gd name="T27" fmla="*/ 119 h 239"/>
                <a:gd name="T28" fmla="*/ 228 w 239"/>
                <a:gd name="T29" fmla="*/ 70 h 239"/>
                <a:gd name="T30" fmla="*/ 120 w 239"/>
                <a:gd name="T31" fmla="*/ 212 h 239"/>
                <a:gd name="T32" fmla="*/ 34 w 239"/>
                <a:gd name="T33" fmla="*/ 152 h 239"/>
                <a:gd name="T34" fmla="*/ 28 w 239"/>
                <a:gd name="T35" fmla="*/ 119 h 239"/>
                <a:gd name="T36" fmla="*/ 42 w 239"/>
                <a:gd name="T37" fmla="*/ 70 h 239"/>
                <a:gd name="T38" fmla="*/ 120 w 239"/>
                <a:gd name="T39" fmla="*/ 27 h 239"/>
                <a:gd name="T40" fmla="*/ 197 w 239"/>
                <a:gd name="T41" fmla="*/ 70 h 239"/>
                <a:gd name="T42" fmla="*/ 212 w 239"/>
                <a:gd name="T43" fmla="*/ 119 h 239"/>
                <a:gd name="T44" fmla="*/ 206 w 239"/>
                <a:gd name="T45" fmla="*/ 152 h 239"/>
                <a:gd name="T46" fmla="*/ 120 w 239"/>
                <a:gd name="T47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239">
                  <a:moveTo>
                    <a:pt x="228" y="70"/>
                  </a:moveTo>
                  <a:cubicBezTo>
                    <a:pt x="221" y="53"/>
                    <a:pt x="209" y="39"/>
                    <a:pt x="196" y="27"/>
                  </a:cubicBezTo>
                  <a:cubicBezTo>
                    <a:pt x="187" y="20"/>
                    <a:pt x="177" y="14"/>
                    <a:pt x="166" y="10"/>
                  </a:cubicBezTo>
                  <a:cubicBezTo>
                    <a:pt x="152" y="3"/>
                    <a:pt x="136" y="0"/>
                    <a:pt x="120" y="0"/>
                  </a:cubicBezTo>
                  <a:cubicBezTo>
                    <a:pt x="103" y="0"/>
                    <a:pt x="87" y="3"/>
                    <a:pt x="73" y="10"/>
                  </a:cubicBezTo>
                  <a:cubicBezTo>
                    <a:pt x="63" y="14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1" y="70"/>
                  </a:cubicBezTo>
                  <a:cubicBezTo>
                    <a:pt x="4" y="85"/>
                    <a:pt x="0" y="102"/>
                    <a:pt x="0" y="119"/>
                  </a:cubicBezTo>
                  <a:cubicBezTo>
                    <a:pt x="0" y="131"/>
                    <a:pt x="2" y="142"/>
                    <a:pt x="5" y="152"/>
                  </a:cubicBezTo>
                  <a:cubicBezTo>
                    <a:pt x="8" y="163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4" y="239"/>
                    <a:pt x="221" y="202"/>
                    <a:pt x="235" y="152"/>
                  </a:cubicBezTo>
                  <a:cubicBezTo>
                    <a:pt x="238" y="142"/>
                    <a:pt x="239" y="131"/>
                    <a:pt x="239" y="119"/>
                  </a:cubicBezTo>
                  <a:cubicBezTo>
                    <a:pt x="239" y="102"/>
                    <a:pt x="235" y="85"/>
                    <a:pt x="228" y="70"/>
                  </a:cubicBezTo>
                  <a:close/>
                  <a:moveTo>
                    <a:pt x="120" y="212"/>
                  </a:moveTo>
                  <a:cubicBezTo>
                    <a:pt x="80" y="212"/>
                    <a:pt x="47" y="187"/>
                    <a:pt x="34" y="152"/>
                  </a:cubicBezTo>
                  <a:cubicBezTo>
                    <a:pt x="30" y="142"/>
                    <a:pt x="28" y="131"/>
                    <a:pt x="28" y="119"/>
                  </a:cubicBezTo>
                  <a:cubicBezTo>
                    <a:pt x="28" y="101"/>
                    <a:pt x="33" y="84"/>
                    <a:pt x="42" y="70"/>
                  </a:cubicBezTo>
                  <a:cubicBezTo>
                    <a:pt x="59" y="44"/>
                    <a:pt x="87" y="27"/>
                    <a:pt x="120" y="27"/>
                  </a:cubicBezTo>
                  <a:cubicBezTo>
                    <a:pt x="152" y="27"/>
                    <a:pt x="181" y="44"/>
                    <a:pt x="197" y="70"/>
                  </a:cubicBezTo>
                  <a:cubicBezTo>
                    <a:pt x="207" y="84"/>
                    <a:pt x="212" y="101"/>
                    <a:pt x="212" y="119"/>
                  </a:cubicBezTo>
                  <a:cubicBezTo>
                    <a:pt x="212" y="131"/>
                    <a:pt x="210" y="142"/>
                    <a:pt x="206" y="152"/>
                  </a:cubicBezTo>
                  <a:cubicBezTo>
                    <a:pt x="193" y="187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1448"/>
            <p:cNvSpPr>
              <a:spLocks noEditPoints="1"/>
            </p:cNvSpPr>
            <p:nvPr/>
          </p:nvSpPr>
          <p:spPr bwMode="auto">
            <a:xfrm>
              <a:off x="790575" y="-5402263"/>
              <a:ext cx="690563" cy="693738"/>
            </a:xfrm>
            <a:custGeom>
              <a:avLst/>
              <a:gdLst>
                <a:gd name="T0" fmla="*/ 169 w 184"/>
                <a:gd name="T1" fmla="*/ 43 h 185"/>
                <a:gd name="T2" fmla="*/ 92 w 184"/>
                <a:gd name="T3" fmla="*/ 0 h 185"/>
                <a:gd name="T4" fmla="*/ 14 w 184"/>
                <a:gd name="T5" fmla="*/ 43 h 185"/>
                <a:gd name="T6" fmla="*/ 0 w 184"/>
                <a:gd name="T7" fmla="*/ 92 h 185"/>
                <a:gd name="T8" fmla="*/ 6 w 184"/>
                <a:gd name="T9" fmla="*/ 125 h 185"/>
                <a:gd name="T10" fmla="*/ 92 w 184"/>
                <a:gd name="T11" fmla="*/ 185 h 185"/>
                <a:gd name="T12" fmla="*/ 178 w 184"/>
                <a:gd name="T13" fmla="*/ 125 h 185"/>
                <a:gd name="T14" fmla="*/ 184 w 184"/>
                <a:gd name="T15" fmla="*/ 92 h 185"/>
                <a:gd name="T16" fmla="*/ 169 w 184"/>
                <a:gd name="T17" fmla="*/ 43 h 185"/>
                <a:gd name="T18" fmla="*/ 96 w 184"/>
                <a:gd name="T19" fmla="*/ 176 h 185"/>
                <a:gd name="T20" fmla="*/ 14 w 184"/>
                <a:gd name="T21" fmla="*/ 125 h 185"/>
                <a:gd name="T22" fmla="*/ 8 w 184"/>
                <a:gd name="T23" fmla="*/ 96 h 185"/>
                <a:gd name="T24" fmla="*/ 24 w 184"/>
                <a:gd name="T25" fmla="*/ 43 h 185"/>
                <a:gd name="T26" fmla="*/ 88 w 184"/>
                <a:gd name="T27" fmla="*/ 8 h 185"/>
                <a:gd name="T28" fmla="*/ 160 w 184"/>
                <a:gd name="T29" fmla="*/ 43 h 185"/>
                <a:gd name="T30" fmla="*/ 176 w 184"/>
                <a:gd name="T31" fmla="*/ 89 h 185"/>
                <a:gd name="T32" fmla="*/ 169 w 184"/>
                <a:gd name="T33" fmla="*/ 125 h 185"/>
                <a:gd name="T34" fmla="*/ 96 w 184"/>
                <a:gd name="T35" fmla="*/ 1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85">
                  <a:moveTo>
                    <a:pt x="169" y="43"/>
                  </a:moveTo>
                  <a:cubicBezTo>
                    <a:pt x="153" y="17"/>
                    <a:pt x="124" y="0"/>
                    <a:pt x="92" y="0"/>
                  </a:cubicBezTo>
                  <a:cubicBezTo>
                    <a:pt x="59" y="0"/>
                    <a:pt x="31" y="17"/>
                    <a:pt x="14" y="43"/>
                  </a:cubicBezTo>
                  <a:cubicBezTo>
                    <a:pt x="5" y="57"/>
                    <a:pt x="0" y="74"/>
                    <a:pt x="0" y="92"/>
                  </a:cubicBezTo>
                  <a:cubicBezTo>
                    <a:pt x="0" y="104"/>
                    <a:pt x="2" y="115"/>
                    <a:pt x="6" y="125"/>
                  </a:cubicBezTo>
                  <a:cubicBezTo>
                    <a:pt x="19" y="160"/>
                    <a:pt x="52" y="185"/>
                    <a:pt x="92" y="185"/>
                  </a:cubicBezTo>
                  <a:cubicBezTo>
                    <a:pt x="131" y="185"/>
                    <a:pt x="165" y="160"/>
                    <a:pt x="178" y="125"/>
                  </a:cubicBezTo>
                  <a:cubicBezTo>
                    <a:pt x="182" y="115"/>
                    <a:pt x="184" y="104"/>
                    <a:pt x="184" y="92"/>
                  </a:cubicBezTo>
                  <a:cubicBezTo>
                    <a:pt x="184" y="74"/>
                    <a:pt x="179" y="57"/>
                    <a:pt x="169" y="43"/>
                  </a:cubicBezTo>
                  <a:close/>
                  <a:moveTo>
                    <a:pt x="96" y="176"/>
                  </a:moveTo>
                  <a:cubicBezTo>
                    <a:pt x="59" y="178"/>
                    <a:pt x="27" y="157"/>
                    <a:pt x="14" y="125"/>
                  </a:cubicBezTo>
                  <a:cubicBezTo>
                    <a:pt x="10" y="116"/>
                    <a:pt x="8" y="106"/>
                    <a:pt x="8" y="96"/>
                  </a:cubicBezTo>
                  <a:cubicBezTo>
                    <a:pt x="7" y="76"/>
                    <a:pt x="13" y="58"/>
                    <a:pt x="24" y="43"/>
                  </a:cubicBezTo>
                  <a:cubicBezTo>
                    <a:pt x="39" y="23"/>
                    <a:pt x="62" y="10"/>
                    <a:pt x="88" y="8"/>
                  </a:cubicBezTo>
                  <a:cubicBezTo>
                    <a:pt x="117" y="7"/>
                    <a:pt x="144" y="21"/>
                    <a:pt x="160" y="43"/>
                  </a:cubicBezTo>
                  <a:cubicBezTo>
                    <a:pt x="169" y="55"/>
                    <a:pt x="175" y="71"/>
                    <a:pt x="176" y="89"/>
                  </a:cubicBezTo>
                  <a:cubicBezTo>
                    <a:pt x="177" y="102"/>
                    <a:pt x="174" y="114"/>
                    <a:pt x="169" y="125"/>
                  </a:cubicBezTo>
                  <a:cubicBezTo>
                    <a:pt x="157" y="154"/>
                    <a:pt x="129" y="175"/>
                    <a:pt x="96" y="176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1449"/>
            <p:cNvSpPr>
              <a:spLocks noEditPoints="1"/>
            </p:cNvSpPr>
            <p:nvPr/>
          </p:nvSpPr>
          <p:spPr bwMode="auto">
            <a:xfrm>
              <a:off x="817562" y="-5375275"/>
              <a:ext cx="636588" cy="641350"/>
            </a:xfrm>
            <a:custGeom>
              <a:avLst/>
              <a:gdLst>
                <a:gd name="T0" fmla="*/ 81 w 170"/>
                <a:gd name="T1" fmla="*/ 1 h 171"/>
                <a:gd name="T2" fmla="*/ 1 w 170"/>
                <a:gd name="T3" fmla="*/ 89 h 171"/>
                <a:gd name="T4" fmla="*/ 89 w 170"/>
                <a:gd name="T5" fmla="*/ 169 h 171"/>
                <a:gd name="T6" fmla="*/ 169 w 170"/>
                <a:gd name="T7" fmla="*/ 82 h 171"/>
                <a:gd name="T8" fmla="*/ 162 w 170"/>
                <a:gd name="T9" fmla="*/ 69 h 171"/>
                <a:gd name="T10" fmla="*/ 106 w 170"/>
                <a:gd name="T11" fmla="*/ 72 h 171"/>
                <a:gd name="T12" fmla="*/ 162 w 170"/>
                <a:gd name="T13" fmla="*/ 69 h 171"/>
                <a:gd name="T14" fmla="*/ 154 w 170"/>
                <a:gd name="T15" fmla="*/ 48 h 171"/>
                <a:gd name="T16" fmla="*/ 107 w 170"/>
                <a:gd name="T17" fmla="*/ 48 h 171"/>
                <a:gd name="T18" fmla="*/ 103 w 170"/>
                <a:gd name="T19" fmla="*/ 9 h 171"/>
                <a:gd name="T20" fmla="*/ 85 w 170"/>
                <a:gd name="T21" fmla="*/ 76 h 171"/>
                <a:gd name="T22" fmla="*/ 85 w 170"/>
                <a:gd name="T23" fmla="*/ 95 h 171"/>
                <a:gd name="T24" fmla="*/ 85 w 170"/>
                <a:gd name="T25" fmla="*/ 76 h 171"/>
                <a:gd name="T26" fmla="*/ 85 w 170"/>
                <a:gd name="T27" fmla="*/ 68 h 171"/>
                <a:gd name="T28" fmla="*/ 85 w 170"/>
                <a:gd name="T29" fmla="*/ 74 h 171"/>
                <a:gd name="T30" fmla="*/ 72 w 170"/>
                <a:gd name="T31" fmla="*/ 78 h 171"/>
                <a:gd name="T32" fmla="*/ 70 w 170"/>
                <a:gd name="T33" fmla="*/ 84 h 171"/>
                <a:gd name="T34" fmla="*/ 72 w 170"/>
                <a:gd name="T35" fmla="*/ 78 h 171"/>
                <a:gd name="T36" fmla="*/ 78 w 170"/>
                <a:gd name="T37" fmla="*/ 94 h 171"/>
                <a:gd name="T38" fmla="*/ 75 w 170"/>
                <a:gd name="T39" fmla="*/ 100 h 171"/>
                <a:gd name="T40" fmla="*/ 91 w 170"/>
                <a:gd name="T41" fmla="*/ 94 h 171"/>
                <a:gd name="T42" fmla="*/ 95 w 170"/>
                <a:gd name="T43" fmla="*/ 100 h 171"/>
                <a:gd name="T44" fmla="*/ 91 w 170"/>
                <a:gd name="T45" fmla="*/ 94 h 171"/>
                <a:gd name="T46" fmla="*/ 97 w 170"/>
                <a:gd name="T47" fmla="*/ 78 h 171"/>
                <a:gd name="T48" fmla="*/ 99 w 170"/>
                <a:gd name="T49" fmla="*/ 84 h 171"/>
                <a:gd name="T50" fmla="*/ 83 w 170"/>
                <a:gd name="T51" fmla="*/ 7 h 171"/>
                <a:gd name="T52" fmla="*/ 94 w 170"/>
                <a:gd name="T53" fmla="*/ 36 h 171"/>
                <a:gd name="T54" fmla="*/ 79 w 170"/>
                <a:gd name="T55" fmla="*/ 61 h 171"/>
                <a:gd name="T56" fmla="*/ 83 w 170"/>
                <a:gd name="T57" fmla="*/ 7 h 171"/>
                <a:gd name="T58" fmla="*/ 68 w 170"/>
                <a:gd name="T59" fmla="*/ 36 h 171"/>
                <a:gd name="T60" fmla="*/ 56 w 170"/>
                <a:gd name="T61" fmla="*/ 53 h 171"/>
                <a:gd name="T62" fmla="*/ 24 w 170"/>
                <a:gd name="T63" fmla="*/ 36 h 171"/>
                <a:gd name="T64" fmla="*/ 13 w 170"/>
                <a:gd name="T65" fmla="*/ 54 h 171"/>
                <a:gd name="T66" fmla="*/ 60 w 170"/>
                <a:gd name="T67" fmla="*/ 83 h 171"/>
                <a:gd name="T68" fmla="*/ 13 w 170"/>
                <a:gd name="T69" fmla="*/ 54 h 171"/>
                <a:gd name="T70" fmla="*/ 13 w 170"/>
                <a:gd name="T71" fmla="*/ 118 h 171"/>
                <a:gd name="T72" fmla="*/ 7 w 170"/>
                <a:gd name="T73" fmla="*/ 75 h 171"/>
                <a:gd name="T74" fmla="*/ 45 w 170"/>
                <a:gd name="T75" fmla="*/ 102 h 171"/>
                <a:gd name="T76" fmla="*/ 25 w 170"/>
                <a:gd name="T77" fmla="*/ 137 h 171"/>
                <a:gd name="T78" fmla="*/ 50 w 170"/>
                <a:gd name="T79" fmla="*/ 118 h 171"/>
                <a:gd name="T80" fmla="*/ 75 w 170"/>
                <a:gd name="T81" fmla="*/ 109 h 171"/>
                <a:gd name="T82" fmla="*/ 40 w 170"/>
                <a:gd name="T83" fmla="*/ 150 h 171"/>
                <a:gd name="T84" fmla="*/ 88 w 170"/>
                <a:gd name="T85" fmla="*/ 164 h 171"/>
                <a:gd name="T86" fmla="*/ 76 w 170"/>
                <a:gd name="T87" fmla="*/ 128 h 171"/>
                <a:gd name="T88" fmla="*/ 115 w 170"/>
                <a:gd name="T89" fmla="*/ 158 h 171"/>
                <a:gd name="T90" fmla="*/ 124 w 170"/>
                <a:gd name="T91" fmla="*/ 153 h 171"/>
                <a:gd name="T92" fmla="*/ 91 w 170"/>
                <a:gd name="T93" fmla="*/ 111 h 171"/>
                <a:gd name="T94" fmla="*/ 114 w 170"/>
                <a:gd name="T95" fmla="*/ 118 h 171"/>
                <a:gd name="T96" fmla="*/ 124 w 170"/>
                <a:gd name="T97" fmla="*/ 153 h 171"/>
                <a:gd name="T98" fmla="*/ 141 w 170"/>
                <a:gd name="T99" fmla="*/ 140 h 171"/>
                <a:gd name="T100" fmla="*/ 122 w 170"/>
                <a:gd name="T101" fmla="*/ 107 h 171"/>
                <a:gd name="T102" fmla="*/ 163 w 170"/>
                <a:gd name="T103" fmla="*/ 79 h 171"/>
                <a:gd name="T104" fmla="*/ 156 w 170"/>
                <a:gd name="T105" fmla="*/ 11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171">
                  <a:moveTo>
                    <a:pt x="153" y="36"/>
                  </a:moveTo>
                  <a:cubicBezTo>
                    <a:pt x="137" y="14"/>
                    <a:pt x="110" y="0"/>
                    <a:pt x="81" y="1"/>
                  </a:cubicBezTo>
                  <a:cubicBezTo>
                    <a:pt x="55" y="3"/>
                    <a:pt x="32" y="16"/>
                    <a:pt x="17" y="36"/>
                  </a:cubicBezTo>
                  <a:cubicBezTo>
                    <a:pt x="6" y="51"/>
                    <a:pt x="0" y="69"/>
                    <a:pt x="1" y="89"/>
                  </a:cubicBezTo>
                  <a:cubicBezTo>
                    <a:pt x="1" y="99"/>
                    <a:pt x="3" y="109"/>
                    <a:pt x="7" y="118"/>
                  </a:cubicBezTo>
                  <a:cubicBezTo>
                    <a:pt x="20" y="150"/>
                    <a:pt x="52" y="171"/>
                    <a:pt x="89" y="169"/>
                  </a:cubicBezTo>
                  <a:cubicBezTo>
                    <a:pt x="122" y="168"/>
                    <a:pt x="150" y="147"/>
                    <a:pt x="162" y="118"/>
                  </a:cubicBezTo>
                  <a:cubicBezTo>
                    <a:pt x="167" y="107"/>
                    <a:pt x="170" y="95"/>
                    <a:pt x="169" y="82"/>
                  </a:cubicBezTo>
                  <a:cubicBezTo>
                    <a:pt x="168" y="64"/>
                    <a:pt x="162" y="48"/>
                    <a:pt x="153" y="36"/>
                  </a:cubicBezTo>
                  <a:close/>
                  <a:moveTo>
                    <a:pt x="162" y="69"/>
                  </a:moveTo>
                  <a:cubicBezTo>
                    <a:pt x="111" y="87"/>
                    <a:pt x="111" y="87"/>
                    <a:pt x="111" y="87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62"/>
                    <a:pt x="161" y="65"/>
                    <a:pt x="162" y="69"/>
                  </a:cubicBezTo>
                  <a:close/>
                  <a:moveTo>
                    <a:pt x="146" y="36"/>
                  </a:moveTo>
                  <a:cubicBezTo>
                    <a:pt x="149" y="39"/>
                    <a:pt x="152" y="44"/>
                    <a:pt x="154" y="48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20" y="13"/>
                    <a:pt x="135" y="22"/>
                    <a:pt x="146" y="36"/>
                  </a:cubicBezTo>
                  <a:close/>
                  <a:moveTo>
                    <a:pt x="85" y="76"/>
                  </a:moveTo>
                  <a:cubicBezTo>
                    <a:pt x="90" y="76"/>
                    <a:pt x="95" y="80"/>
                    <a:pt x="95" y="85"/>
                  </a:cubicBezTo>
                  <a:cubicBezTo>
                    <a:pt x="95" y="91"/>
                    <a:pt x="90" y="95"/>
                    <a:pt x="85" y="95"/>
                  </a:cubicBezTo>
                  <a:cubicBezTo>
                    <a:pt x="79" y="95"/>
                    <a:pt x="75" y="91"/>
                    <a:pt x="75" y="85"/>
                  </a:cubicBezTo>
                  <a:cubicBezTo>
                    <a:pt x="75" y="80"/>
                    <a:pt x="79" y="76"/>
                    <a:pt x="85" y="76"/>
                  </a:cubicBezTo>
                  <a:close/>
                  <a:moveTo>
                    <a:pt x="82" y="71"/>
                  </a:moveTo>
                  <a:cubicBezTo>
                    <a:pt x="82" y="69"/>
                    <a:pt x="83" y="68"/>
                    <a:pt x="85" y="68"/>
                  </a:cubicBezTo>
                  <a:cubicBezTo>
                    <a:pt x="87" y="68"/>
                    <a:pt x="88" y="69"/>
                    <a:pt x="88" y="71"/>
                  </a:cubicBezTo>
                  <a:cubicBezTo>
                    <a:pt x="88" y="73"/>
                    <a:pt x="87" y="74"/>
                    <a:pt x="85" y="74"/>
                  </a:cubicBezTo>
                  <a:cubicBezTo>
                    <a:pt x="83" y="74"/>
                    <a:pt x="82" y="73"/>
                    <a:pt x="82" y="71"/>
                  </a:cubicBezTo>
                  <a:close/>
                  <a:moveTo>
                    <a:pt x="72" y="78"/>
                  </a:moveTo>
                  <a:cubicBezTo>
                    <a:pt x="74" y="79"/>
                    <a:pt x="75" y="80"/>
                    <a:pt x="74" y="82"/>
                  </a:cubicBezTo>
                  <a:cubicBezTo>
                    <a:pt x="74" y="84"/>
                    <a:pt x="72" y="85"/>
                    <a:pt x="70" y="84"/>
                  </a:cubicBezTo>
                  <a:cubicBezTo>
                    <a:pt x="69" y="84"/>
                    <a:pt x="68" y="82"/>
                    <a:pt x="68" y="80"/>
                  </a:cubicBezTo>
                  <a:cubicBezTo>
                    <a:pt x="69" y="78"/>
                    <a:pt x="71" y="77"/>
                    <a:pt x="72" y="78"/>
                  </a:cubicBezTo>
                  <a:close/>
                  <a:moveTo>
                    <a:pt x="74" y="95"/>
                  </a:moveTo>
                  <a:cubicBezTo>
                    <a:pt x="75" y="94"/>
                    <a:pt x="77" y="93"/>
                    <a:pt x="78" y="94"/>
                  </a:cubicBezTo>
                  <a:cubicBezTo>
                    <a:pt x="80" y="95"/>
                    <a:pt x="80" y="97"/>
                    <a:pt x="79" y="99"/>
                  </a:cubicBezTo>
                  <a:cubicBezTo>
                    <a:pt x="78" y="100"/>
                    <a:pt x="76" y="101"/>
                    <a:pt x="75" y="100"/>
                  </a:cubicBezTo>
                  <a:cubicBezTo>
                    <a:pt x="73" y="98"/>
                    <a:pt x="73" y="97"/>
                    <a:pt x="74" y="95"/>
                  </a:cubicBezTo>
                  <a:close/>
                  <a:moveTo>
                    <a:pt x="91" y="94"/>
                  </a:moveTo>
                  <a:cubicBezTo>
                    <a:pt x="93" y="93"/>
                    <a:pt x="95" y="94"/>
                    <a:pt x="96" y="95"/>
                  </a:cubicBezTo>
                  <a:cubicBezTo>
                    <a:pt x="97" y="97"/>
                    <a:pt x="96" y="98"/>
                    <a:pt x="95" y="100"/>
                  </a:cubicBezTo>
                  <a:cubicBezTo>
                    <a:pt x="94" y="101"/>
                    <a:pt x="92" y="100"/>
                    <a:pt x="91" y="99"/>
                  </a:cubicBezTo>
                  <a:cubicBezTo>
                    <a:pt x="90" y="97"/>
                    <a:pt x="90" y="95"/>
                    <a:pt x="91" y="94"/>
                  </a:cubicBezTo>
                  <a:close/>
                  <a:moveTo>
                    <a:pt x="95" y="82"/>
                  </a:moveTo>
                  <a:cubicBezTo>
                    <a:pt x="95" y="80"/>
                    <a:pt x="96" y="79"/>
                    <a:pt x="97" y="78"/>
                  </a:cubicBezTo>
                  <a:cubicBezTo>
                    <a:pt x="99" y="77"/>
                    <a:pt x="101" y="78"/>
                    <a:pt x="101" y="80"/>
                  </a:cubicBezTo>
                  <a:cubicBezTo>
                    <a:pt x="102" y="82"/>
                    <a:pt x="101" y="84"/>
                    <a:pt x="99" y="84"/>
                  </a:cubicBezTo>
                  <a:cubicBezTo>
                    <a:pt x="98" y="85"/>
                    <a:pt x="96" y="84"/>
                    <a:pt x="95" y="82"/>
                  </a:cubicBezTo>
                  <a:close/>
                  <a:moveTo>
                    <a:pt x="83" y="7"/>
                  </a:moveTo>
                  <a:cubicBezTo>
                    <a:pt x="86" y="7"/>
                    <a:pt x="89" y="7"/>
                    <a:pt x="93" y="7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36"/>
                    <a:pt x="81" y="36"/>
                    <a:pt x="81" y="36"/>
                  </a:cubicBezTo>
                  <a:lnTo>
                    <a:pt x="83" y="7"/>
                  </a:lnTo>
                  <a:close/>
                  <a:moveTo>
                    <a:pt x="71" y="8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1"/>
                    <a:pt x="22" y="38"/>
                    <a:pt x="24" y="36"/>
                  </a:cubicBezTo>
                  <a:cubicBezTo>
                    <a:pt x="35" y="21"/>
                    <a:pt x="52" y="11"/>
                    <a:pt x="71" y="8"/>
                  </a:cubicBezTo>
                  <a:close/>
                  <a:moveTo>
                    <a:pt x="13" y="54"/>
                  </a:moveTo>
                  <a:cubicBezTo>
                    <a:pt x="65" y="69"/>
                    <a:pt x="65" y="69"/>
                    <a:pt x="65" y="69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0"/>
                    <a:pt x="13" y="54"/>
                    <a:pt x="13" y="54"/>
                  </a:cubicBezTo>
                  <a:close/>
                  <a:moveTo>
                    <a:pt x="25" y="137"/>
                  </a:moveTo>
                  <a:cubicBezTo>
                    <a:pt x="20" y="131"/>
                    <a:pt x="16" y="125"/>
                    <a:pt x="13" y="118"/>
                  </a:cubicBezTo>
                  <a:cubicBezTo>
                    <a:pt x="9" y="109"/>
                    <a:pt x="7" y="99"/>
                    <a:pt x="6" y="89"/>
                  </a:cubicBezTo>
                  <a:cubicBezTo>
                    <a:pt x="6" y="84"/>
                    <a:pt x="6" y="79"/>
                    <a:pt x="7" y="7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25" y="137"/>
                  </a:lnTo>
                  <a:close/>
                  <a:moveTo>
                    <a:pt x="32" y="144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7" y="148"/>
                    <a:pt x="35" y="146"/>
                    <a:pt x="32" y="144"/>
                  </a:cubicBezTo>
                  <a:close/>
                  <a:moveTo>
                    <a:pt x="88" y="164"/>
                  </a:moveTo>
                  <a:cubicBezTo>
                    <a:pt x="75" y="165"/>
                    <a:pt x="62" y="162"/>
                    <a:pt x="50" y="156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07" y="161"/>
                    <a:pt x="98" y="164"/>
                    <a:pt x="88" y="164"/>
                  </a:cubicBezTo>
                  <a:close/>
                  <a:moveTo>
                    <a:pt x="124" y="153"/>
                  </a:moveTo>
                  <a:cubicBezTo>
                    <a:pt x="97" y="118"/>
                    <a:pt x="97" y="118"/>
                    <a:pt x="97" y="118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0" y="150"/>
                    <a:pt x="127" y="152"/>
                    <a:pt x="124" y="153"/>
                  </a:cubicBezTo>
                  <a:close/>
                  <a:moveTo>
                    <a:pt x="156" y="118"/>
                  </a:moveTo>
                  <a:cubicBezTo>
                    <a:pt x="153" y="126"/>
                    <a:pt x="148" y="134"/>
                    <a:pt x="141" y="140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80"/>
                    <a:pt x="163" y="81"/>
                    <a:pt x="163" y="82"/>
                  </a:cubicBezTo>
                  <a:cubicBezTo>
                    <a:pt x="164" y="95"/>
                    <a:pt x="161" y="107"/>
                    <a:pt x="156" y="11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Oval 1450"/>
            <p:cNvSpPr>
              <a:spLocks noChangeArrowheads="1"/>
            </p:cNvSpPr>
            <p:nvPr/>
          </p:nvSpPr>
          <p:spPr bwMode="auto">
            <a:xfrm>
              <a:off x="1123950" y="-5121275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1451"/>
            <p:cNvSpPr>
              <a:spLocks/>
            </p:cNvSpPr>
            <p:nvPr/>
          </p:nvSpPr>
          <p:spPr bwMode="auto">
            <a:xfrm>
              <a:off x="1173162" y="-5086350"/>
              <a:ext cx="25400" cy="28575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1452"/>
            <p:cNvSpPr>
              <a:spLocks/>
            </p:cNvSpPr>
            <p:nvPr/>
          </p:nvSpPr>
          <p:spPr bwMode="auto">
            <a:xfrm>
              <a:off x="1154112" y="-5027613"/>
              <a:ext cx="26988" cy="30163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6 h 8"/>
                <a:gd name="T4" fmla="*/ 1 w 7"/>
                <a:gd name="T5" fmla="*/ 1 h 8"/>
                <a:gd name="T6" fmla="*/ 6 w 7"/>
                <a:gd name="T7" fmla="*/ 2 h 8"/>
                <a:gd name="T8" fmla="*/ 5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4" y="8"/>
                    <a:pt x="2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6" y="5"/>
                    <a:pt x="5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1453"/>
            <p:cNvSpPr>
              <a:spLocks/>
            </p:cNvSpPr>
            <p:nvPr/>
          </p:nvSpPr>
          <p:spPr bwMode="auto">
            <a:xfrm>
              <a:off x="1090612" y="-5027613"/>
              <a:ext cx="25400" cy="30163"/>
            </a:xfrm>
            <a:custGeom>
              <a:avLst/>
              <a:gdLst>
                <a:gd name="T0" fmla="*/ 6 w 7"/>
                <a:gd name="T1" fmla="*/ 6 h 8"/>
                <a:gd name="T2" fmla="*/ 2 w 7"/>
                <a:gd name="T3" fmla="*/ 7 h 8"/>
                <a:gd name="T4" fmla="*/ 1 w 7"/>
                <a:gd name="T5" fmla="*/ 2 h 8"/>
                <a:gd name="T6" fmla="*/ 5 w 7"/>
                <a:gd name="T7" fmla="*/ 1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1454"/>
            <p:cNvSpPr>
              <a:spLocks/>
            </p:cNvSpPr>
            <p:nvPr/>
          </p:nvSpPr>
          <p:spPr bwMode="auto">
            <a:xfrm>
              <a:off x="1071562" y="-5086350"/>
              <a:ext cx="26988" cy="28575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7 h 8"/>
                <a:gd name="T4" fmla="*/ 0 w 7"/>
                <a:gd name="T5" fmla="*/ 3 h 8"/>
                <a:gd name="T6" fmla="*/ 4 w 7"/>
                <a:gd name="T7" fmla="*/ 1 h 8"/>
                <a:gd name="T8" fmla="*/ 6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2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Oval 1455"/>
            <p:cNvSpPr>
              <a:spLocks noChangeArrowheads="1"/>
            </p:cNvSpPr>
            <p:nvPr/>
          </p:nvSpPr>
          <p:spPr bwMode="auto">
            <a:xfrm>
              <a:off x="1098550" y="-5091113"/>
              <a:ext cx="74613" cy="714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1456"/>
            <p:cNvSpPr>
              <a:spLocks/>
            </p:cNvSpPr>
            <p:nvPr/>
          </p:nvSpPr>
          <p:spPr bwMode="auto">
            <a:xfrm>
              <a:off x="936625" y="-5003800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1457"/>
            <p:cNvSpPr>
              <a:spLocks/>
            </p:cNvSpPr>
            <p:nvPr/>
          </p:nvSpPr>
          <p:spPr bwMode="auto">
            <a:xfrm>
              <a:off x="850900" y="-5173663"/>
              <a:ext cx="209550" cy="109538"/>
            </a:xfrm>
            <a:custGeom>
              <a:avLst/>
              <a:gdLst>
                <a:gd name="T0" fmla="*/ 56 w 56"/>
                <a:gd name="T1" fmla="*/ 14 h 29"/>
                <a:gd name="T2" fmla="*/ 51 w 56"/>
                <a:gd name="T3" fmla="*/ 29 h 29"/>
                <a:gd name="T4" fmla="*/ 0 w 56"/>
                <a:gd name="T5" fmla="*/ 9 h 29"/>
                <a:gd name="T6" fmla="*/ 4 w 56"/>
                <a:gd name="T7" fmla="*/ 0 h 29"/>
                <a:gd name="T8" fmla="*/ 56 w 5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9">
                  <a:moveTo>
                    <a:pt x="56" y="14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6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Freeform 1458"/>
            <p:cNvSpPr>
              <a:spLocks/>
            </p:cNvSpPr>
            <p:nvPr/>
          </p:nvSpPr>
          <p:spPr bwMode="auto">
            <a:xfrm>
              <a:off x="1112837" y="-5349875"/>
              <a:ext cx="60325" cy="203200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Freeform 1459"/>
            <p:cNvSpPr>
              <a:spLocks/>
            </p:cNvSpPr>
            <p:nvPr/>
          </p:nvSpPr>
          <p:spPr bwMode="auto">
            <a:xfrm>
              <a:off x="1214437" y="-5154613"/>
              <a:ext cx="209550" cy="104775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1460"/>
            <p:cNvSpPr>
              <a:spLocks/>
            </p:cNvSpPr>
            <p:nvPr/>
          </p:nvSpPr>
          <p:spPr bwMode="auto">
            <a:xfrm>
              <a:off x="1157287" y="-4992688"/>
              <a:ext cx="158750" cy="190500"/>
            </a:xfrm>
            <a:custGeom>
              <a:avLst/>
              <a:gdLst>
                <a:gd name="T0" fmla="*/ 42 w 42"/>
                <a:gd name="T1" fmla="*/ 46 h 51"/>
                <a:gd name="T2" fmla="*/ 33 w 42"/>
                <a:gd name="T3" fmla="*/ 51 h 51"/>
                <a:gd name="T4" fmla="*/ 0 w 42"/>
                <a:gd name="T5" fmla="*/ 9 h 51"/>
                <a:gd name="T6" fmla="*/ 13 w 42"/>
                <a:gd name="T7" fmla="*/ 0 h 51"/>
                <a:gd name="T8" fmla="*/ 42 w 42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42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2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1461"/>
            <p:cNvSpPr>
              <a:spLocks/>
            </p:cNvSpPr>
            <p:nvPr/>
          </p:nvSpPr>
          <p:spPr bwMode="auto">
            <a:xfrm>
              <a:off x="1274762" y="-5080000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20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20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1462"/>
            <p:cNvSpPr>
              <a:spLocks/>
            </p:cNvSpPr>
            <p:nvPr/>
          </p:nvSpPr>
          <p:spPr bwMode="auto">
            <a:xfrm>
              <a:off x="1004887" y="-4895850"/>
              <a:ext cx="242888" cy="138113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6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1463"/>
            <p:cNvSpPr>
              <a:spLocks/>
            </p:cNvSpPr>
            <p:nvPr/>
          </p:nvSpPr>
          <p:spPr bwMode="auto">
            <a:xfrm>
              <a:off x="839787" y="-5094288"/>
              <a:ext cx="146050" cy="231775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6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1464"/>
            <p:cNvSpPr>
              <a:spLocks/>
            </p:cNvSpPr>
            <p:nvPr/>
          </p:nvSpPr>
          <p:spPr bwMode="auto">
            <a:xfrm>
              <a:off x="881062" y="-5345113"/>
              <a:ext cx="201613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Freeform 1465"/>
            <p:cNvSpPr>
              <a:spLocks/>
            </p:cNvSpPr>
            <p:nvPr/>
          </p:nvSpPr>
          <p:spPr bwMode="auto">
            <a:xfrm>
              <a:off x="1203325" y="-5341938"/>
              <a:ext cx="190500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1" y="19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1466"/>
            <p:cNvSpPr>
              <a:spLocks noEditPoints="1"/>
            </p:cNvSpPr>
            <p:nvPr/>
          </p:nvSpPr>
          <p:spPr bwMode="auto">
            <a:xfrm>
              <a:off x="5484812" y="-5499100"/>
              <a:ext cx="896938" cy="895350"/>
            </a:xfrm>
            <a:custGeom>
              <a:avLst/>
              <a:gdLst>
                <a:gd name="T0" fmla="*/ 196 w 239"/>
                <a:gd name="T1" fmla="*/ 27 h 239"/>
                <a:gd name="T2" fmla="*/ 164 w 239"/>
                <a:gd name="T3" fmla="*/ 9 h 239"/>
                <a:gd name="T4" fmla="*/ 124 w 239"/>
                <a:gd name="T5" fmla="*/ 0 h 239"/>
                <a:gd name="T6" fmla="*/ 120 w 239"/>
                <a:gd name="T7" fmla="*/ 0 h 239"/>
                <a:gd name="T8" fmla="*/ 116 w 239"/>
                <a:gd name="T9" fmla="*/ 0 h 239"/>
                <a:gd name="T10" fmla="*/ 75 w 239"/>
                <a:gd name="T11" fmla="*/ 9 h 239"/>
                <a:gd name="T12" fmla="*/ 44 w 239"/>
                <a:gd name="T13" fmla="*/ 27 h 239"/>
                <a:gd name="T14" fmla="*/ 18 w 239"/>
                <a:gd name="T15" fmla="*/ 57 h 239"/>
                <a:gd name="T16" fmla="*/ 12 w 239"/>
                <a:gd name="T17" fmla="*/ 69 h 239"/>
                <a:gd name="T18" fmla="*/ 0 w 239"/>
                <a:gd name="T19" fmla="*/ 119 h 239"/>
                <a:gd name="T20" fmla="*/ 3 w 239"/>
                <a:gd name="T21" fmla="*/ 143 h 239"/>
                <a:gd name="T22" fmla="*/ 4 w 239"/>
                <a:gd name="T23" fmla="*/ 151 h 239"/>
                <a:gd name="T24" fmla="*/ 18 w 239"/>
                <a:gd name="T25" fmla="*/ 182 h 239"/>
                <a:gd name="T26" fmla="*/ 120 w 239"/>
                <a:gd name="T27" fmla="*/ 239 h 239"/>
                <a:gd name="T28" fmla="*/ 235 w 239"/>
                <a:gd name="T29" fmla="*/ 151 h 239"/>
                <a:gd name="T30" fmla="*/ 239 w 239"/>
                <a:gd name="T31" fmla="*/ 119 h 239"/>
                <a:gd name="T32" fmla="*/ 196 w 239"/>
                <a:gd name="T33" fmla="*/ 27 h 239"/>
                <a:gd name="T34" fmla="*/ 120 w 239"/>
                <a:gd name="T35" fmla="*/ 212 h 239"/>
                <a:gd name="T36" fmla="*/ 33 w 239"/>
                <a:gd name="T37" fmla="*/ 151 h 239"/>
                <a:gd name="T38" fmla="*/ 31 w 239"/>
                <a:gd name="T39" fmla="*/ 143 h 239"/>
                <a:gd name="T40" fmla="*/ 27 w 239"/>
                <a:gd name="T41" fmla="*/ 119 h 239"/>
                <a:gd name="T42" fmla="*/ 43 w 239"/>
                <a:gd name="T43" fmla="*/ 69 h 239"/>
                <a:gd name="T44" fmla="*/ 82 w 239"/>
                <a:gd name="T45" fmla="*/ 35 h 239"/>
                <a:gd name="T46" fmla="*/ 116 w 239"/>
                <a:gd name="T47" fmla="*/ 27 h 239"/>
                <a:gd name="T48" fmla="*/ 120 w 239"/>
                <a:gd name="T49" fmla="*/ 27 h 239"/>
                <a:gd name="T50" fmla="*/ 124 w 239"/>
                <a:gd name="T51" fmla="*/ 27 h 239"/>
                <a:gd name="T52" fmla="*/ 160 w 239"/>
                <a:gd name="T53" fmla="*/ 37 h 239"/>
                <a:gd name="T54" fmla="*/ 212 w 239"/>
                <a:gd name="T55" fmla="*/ 119 h 239"/>
                <a:gd name="T56" fmla="*/ 206 w 239"/>
                <a:gd name="T57" fmla="*/ 151 h 239"/>
                <a:gd name="T58" fmla="*/ 120 w 239"/>
                <a:gd name="T59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239">
                  <a:moveTo>
                    <a:pt x="196" y="27"/>
                  </a:moveTo>
                  <a:cubicBezTo>
                    <a:pt x="186" y="20"/>
                    <a:pt x="175" y="13"/>
                    <a:pt x="164" y="9"/>
                  </a:cubicBezTo>
                  <a:cubicBezTo>
                    <a:pt x="151" y="4"/>
                    <a:pt x="138" y="1"/>
                    <a:pt x="124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118" y="0"/>
                    <a:pt x="117" y="0"/>
                    <a:pt x="116" y="0"/>
                  </a:cubicBezTo>
                  <a:cubicBezTo>
                    <a:pt x="101" y="1"/>
                    <a:pt x="88" y="4"/>
                    <a:pt x="75" y="9"/>
                  </a:cubicBezTo>
                  <a:cubicBezTo>
                    <a:pt x="64" y="13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2" y="69"/>
                  </a:cubicBezTo>
                  <a:cubicBezTo>
                    <a:pt x="4" y="84"/>
                    <a:pt x="0" y="101"/>
                    <a:pt x="0" y="119"/>
                  </a:cubicBezTo>
                  <a:cubicBezTo>
                    <a:pt x="0" y="128"/>
                    <a:pt x="1" y="135"/>
                    <a:pt x="3" y="143"/>
                  </a:cubicBezTo>
                  <a:cubicBezTo>
                    <a:pt x="3" y="146"/>
                    <a:pt x="4" y="148"/>
                    <a:pt x="4" y="151"/>
                  </a:cubicBezTo>
                  <a:cubicBezTo>
                    <a:pt x="8" y="162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5" y="239"/>
                    <a:pt x="221" y="202"/>
                    <a:pt x="235" y="151"/>
                  </a:cubicBezTo>
                  <a:cubicBezTo>
                    <a:pt x="238" y="141"/>
                    <a:pt x="239" y="130"/>
                    <a:pt x="239" y="119"/>
                  </a:cubicBezTo>
                  <a:cubicBezTo>
                    <a:pt x="239" y="82"/>
                    <a:pt x="222" y="49"/>
                    <a:pt x="196" y="27"/>
                  </a:cubicBezTo>
                  <a:close/>
                  <a:moveTo>
                    <a:pt x="120" y="212"/>
                  </a:moveTo>
                  <a:cubicBezTo>
                    <a:pt x="80" y="212"/>
                    <a:pt x="46" y="186"/>
                    <a:pt x="33" y="151"/>
                  </a:cubicBezTo>
                  <a:cubicBezTo>
                    <a:pt x="32" y="148"/>
                    <a:pt x="31" y="146"/>
                    <a:pt x="31" y="143"/>
                  </a:cubicBezTo>
                  <a:cubicBezTo>
                    <a:pt x="28" y="135"/>
                    <a:pt x="27" y="128"/>
                    <a:pt x="27" y="119"/>
                  </a:cubicBezTo>
                  <a:cubicBezTo>
                    <a:pt x="27" y="101"/>
                    <a:pt x="33" y="83"/>
                    <a:pt x="43" y="69"/>
                  </a:cubicBezTo>
                  <a:cubicBezTo>
                    <a:pt x="52" y="54"/>
                    <a:pt x="66" y="43"/>
                    <a:pt x="82" y="35"/>
                  </a:cubicBezTo>
                  <a:cubicBezTo>
                    <a:pt x="92" y="31"/>
                    <a:pt x="104" y="28"/>
                    <a:pt x="116" y="27"/>
                  </a:cubicBezTo>
                  <a:cubicBezTo>
                    <a:pt x="117" y="27"/>
                    <a:pt x="118" y="27"/>
                    <a:pt x="120" y="27"/>
                  </a:cubicBezTo>
                  <a:cubicBezTo>
                    <a:pt x="121" y="27"/>
                    <a:pt x="122" y="27"/>
                    <a:pt x="124" y="27"/>
                  </a:cubicBezTo>
                  <a:cubicBezTo>
                    <a:pt x="137" y="28"/>
                    <a:pt x="149" y="31"/>
                    <a:pt x="160" y="37"/>
                  </a:cubicBezTo>
                  <a:cubicBezTo>
                    <a:pt x="191" y="52"/>
                    <a:pt x="212" y="83"/>
                    <a:pt x="212" y="119"/>
                  </a:cubicBezTo>
                  <a:cubicBezTo>
                    <a:pt x="212" y="131"/>
                    <a:pt x="210" y="141"/>
                    <a:pt x="206" y="151"/>
                  </a:cubicBezTo>
                  <a:cubicBezTo>
                    <a:pt x="193" y="186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Freeform 1467"/>
            <p:cNvSpPr>
              <a:spLocks noEditPoints="1"/>
            </p:cNvSpPr>
            <p:nvPr/>
          </p:nvSpPr>
          <p:spPr bwMode="auto">
            <a:xfrm>
              <a:off x="5586412" y="-5397500"/>
              <a:ext cx="693738" cy="693738"/>
            </a:xfrm>
            <a:custGeom>
              <a:avLst/>
              <a:gdLst>
                <a:gd name="T0" fmla="*/ 133 w 185"/>
                <a:gd name="T1" fmla="*/ 10 h 185"/>
                <a:gd name="T2" fmla="*/ 97 w 185"/>
                <a:gd name="T3" fmla="*/ 0 h 185"/>
                <a:gd name="T4" fmla="*/ 93 w 185"/>
                <a:gd name="T5" fmla="*/ 0 h 185"/>
                <a:gd name="T6" fmla="*/ 89 w 185"/>
                <a:gd name="T7" fmla="*/ 0 h 185"/>
                <a:gd name="T8" fmla="*/ 55 w 185"/>
                <a:gd name="T9" fmla="*/ 8 h 185"/>
                <a:gd name="T10" fmla="*/ 16 w 185"/>
                <a:gd name="T11" fmla="*/ 42 h 185"/>
                <a:gd name="T12" fmla="*/ 0 w 185"/>
                <a:gd name="T13" fmla="*/ 92 h 185"/>
                <a:gd name="T14" fmla="*/ 4 w 185"/>
                <a:gd name="T15" fmla="*/ 116 h 185"/>
                <a:gd name="T16" fmla="*/ 6 w 185"/>
                <a:gd name="T17" fmla="*/ 124 h 185"/>
                <a:gd name="T18" fmla="*/ 93 w 185"/>
                <a:gd name="T19" fmla="*/ 185 h 185"/>
                <a:gd name="T20" fmla="*/ 179 w 185"/>
                <a:gd name="T21" fmla="*/ 124 h 185"/>
                <a:gd name="T22" fmla="*/ 185 w 185"/>
                <a:gd name="T23" fmla="*/ 92 h 185"/>
                <a:gd name="T24" fmla="*/ 133 w 185"/>
                <a:gd name="T25" fmla="*/ 10 h 185"/>
                <a:gd name="T26" fmla="*/ 96 w 185"/>
                <a:gd name="T27" fmla="*/ 177 h 185"/>
                <a:gd name="T28" fmla="*/ 15 w 185"/>
                <a:gd name="T29" fmla="*/ 124 h 185"/>
                <a:gd name="T30" fmla="*/ 12 w 185"/>
                <a:gd name="T31" fmla="*/ 116 h 185"/>
                <a:gd name="T32" fmla="*/ 9 w 185"/>
                <a:gd name="T33" fmla="*/ 96 h 185"/>
                <a:gd name="T34" fmla="*/ 26 w 185"/>
                <a:gd name="T35" fmla="*/ 42 h 185"/>
                <a:gd name="T36" fmla="*/ 55 w 185"/>
                <a:gd name="T37" fmla="*/ 17 h 185"/>
                <a:gd name="T38" fmla="*/ 89 w 185"/>
                <a:gd name="T39" fmla="*/ 8 h 185"/>
                <a:gd name="T40" fmla="*/ 89 w 185"/>
                <a:gd name="T41" fmla="*/ 8 h 185"/>
                <a:gd name="T42" fmla="*/ 97 w 185"/>
                <a:gd name="T43" fmla="*/ 9 h 185"/>
                <a:gd name="T44" fmla="*/ 133 w 185"/>
                <a:gd name="T45" fmla="*/ 19 h 185"/>
                <a:gd name="T46" fmla="*/ 177 w 185"/>
                <a:gd name="T47" fmla="*/ 89 h 185"/>
                <a:gd name="T48" fmla="*/ 171 w 185"/>
                <a:gd name="T49" fmla="*/ 124 h 185"/>
                <a:gd name="T50" fmla="*/ 96 w 185"/>
                <a:gd name="T51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85">
                  <a:moveTo>
                    <a:pt x="133" y="10"/>
                  </a:moveTo>
                  <a:cubicBezTo>
                    <a:pt x="122" y="4"/>
                    <a:pt x="110" y="1"/>
                    <a:pt x="97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90" y="0"/>
                    <a:pt x="89" y="0"/>
                  </a:cubicBezTo>
                  <a:cubicBezTo>
                    <a:pt x="77" y="1"/>
                    <a:pt x="65" y="4"/>
                    <a:pt x="55" y="8"/>
                  </a:cubicBezTo>
                  <a:cubicBezTo>
                    <a:pt x="39" y="16"/>
                    <a:pt x="25" y="27"/>
                    <a:pt x="16" y="42"/>
                  </a:cubicBezTo>
                  <a:cubicBezTo>
                    <a:pt x="6" y="56"/>
                    <a:pt x="0" y="74"/>
                    <a:pt x="0" y="92"/>
                  </a:cubicBezTo>
                  <a:cubicBezTo>
                    <a:pt x="0" y="101"/>
                    <a:pt x="1" y="108"/>
                    <a:pt x="4" y="116"/>
                  </a:cubicBezTo>
                  <a:cubicBezTo>
                    <a:pt x="4" y="119"/>
                    <a:pt x="5" y="121"/>
                    <a:pt x="6" y="124"/>
                  </a:cubicBezTo>
                  <a:cubicBezTo>
                    <a:pt x="19" y="159"/>
                    <a:pt x="53" y="185"/>
                    <a:pt x="93" y="185"/>
                  </a:cubicBezTo>
                  <a:cubicBezTo>
                    <a:pt x="132" y="185"/>
                    <a:pt x="166" y="159"/>
                    <a:pt x="179" y="124"/>
                  </a:cubicBezTo>
                  <a:cubicBezTo>
                    <a:pt x="183" y="114"/>
                    <a:pt x="185" y="104"/>
                    <a:pt x="185" y="92"/>
                  </a:cubicBezTo>
                  <a:cubicBezTo>
                    <a:pt x="185" y="56"/>
                    <a:pt x="164" y="25"/>
                    <a:pt x="133" y="10"/>
                  </a:cubicBezTo>
                  <a:close/>
                  <a:moveTo>
                    <a:pt x="96" y="177"/>
                  </a:moveTo>
                  <a:cubicBezTo>
                    <a:pt x="60" y="178"/>
                    <a:pt x="28" y="156"/>
                    <a:pt x="15" y="124"/>
                  </a:cubicBezTo>
                  <a:cubicBezTo>
                    <a:pt x="14" y="122"/>
                    <a:pt x="13" y="119"/>
                    <a:pt x="12" y="116"/>
                  </a:cubicBezTo>
                  <a:cubicBezTo>
                    <a:pt x="10" y="110"/>
                    <a:pt x="9" y="103"/>
                    <a:pt x="9" y="96"/>
                  </a:cubicBezTo>
                  <a:cubicBezTo>
                    <a:pt x="8" y="76"/>
                    <a:pt x="14" y="57"/>
                    <a:pt x="26" y="42"/>
                  </a:cubicBezTo>
                  <a:cubicBezTo>
                    <a:pt x="33" y="31"/>
                    <a:pt x="43" y="23"/>
                    <a:pt x="55" y="17"/>
                  </a:cubicBezTo>
                  <a:cubicBezTo>
                    <a:pt x="65" y="12"/>
                    <a:pt x="76" y="9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4" y="8"/>
                    <a:pt x="97" y="9"/>
                  </a:cubicBezTo>
                  <a:cubicBezTo>
                    <a:pt x="110" y="9"/>
                    <a:pt x="122" y="13"/>
                    <a:pt x="133" y="19"/>
                  </a:cubicBezTo>
                  <a:cubicBezTo>
                    <a:pt x="158" y="33"/>
                    <a:pt x="175" y="58"/>
                    <a:pt x="177" y="89"/>
                  </a:cubicBezTo>
                  <a:cubicBezTo>
                    <a:pt x="177" y="101"/>
                    <a:pt x="175" y="113"/>
                    <a:pt x="171" y="124"/>
                  </a:cubicBezTo>
                  <a:cubicBezTo>
                    <a:pt x="159" y="154"/>
                    <a:pt x="130" y="175"/>
                    <a:pt x="96" y="177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Freeform 1468"/>
            <p:cNvSpPr>
              <a:spLocks noEditPoints="1"/>
            </p:cNvSpPr>
            <p:nvPr/>
          </p:nvSpPr>
          <p:spPr bwMode="auto">
            <a:xfrm>
              <a:off x="5616575" y="-5368925"/>
              <a:ext cx="633413" cy="638175"/>
            </a:xfrm>
            <a:custGeom>
              <a:avLst/>
              <a:gdLst>
                <a:gd name="T0" fmla="*/ 89 w 169"/>
                <a:gd name="T1" fmla="*/ 1 h 170"/>
                <a:gd name="T2" fmla="*/ 81 w 169"/>
                <a:gd name="T3" fmla="*/ 0 h 170"/>
                <a:gd name="T4" fmla="*/ 18 w 169"/>
                <a:gd name="T5" fmla="*/ 34 h 170"/>
                <a:gd name="T6" fmla="*/ 4 w 169"/>
                <a:gd name="T7" fmla="*/ 108 h 170"/>
                <a:gd name="T8" fmla="*/ 88 w 169"/>
                <a:gd name="T9" fmla="*/ 169 h 170"/>
                <a:gd name="T10" fmla="*/ 169 w 169"/>
                <a:gd name="T11" fmla="*/ 81 h 170"/>
                <a:gd name="T12" fmla="*/ 162 w 169"/>
                <a:gd name="T13" fmla="*/ 68 h 170"/>
                <a:gd name="T14" fmla="*/ 111 w 169"/>
                <a:gd name="T15" fmla="*/ 86 h 170"/>
                <a:gd name="T16" fmla="*/ 125 w 169"/>
                <a:gd name="T17" fmla="*/ 67 h 170"/>
                <a:gd name="T18" fmla="*/ 162 w 169"/>
                <a:gd name="T19" fmla="*/ 68 h 170"/>
                <a:gd name="T20" fmla="*/ 154 w 169"/>
                <a:gd name="T21" fmla="*/ 47 h 170"/>
                <a:gd name="T22" fmla="*/ 117 w 169"/>
                <a:gd name="T23" fmla="*/ 55 h 170"/>
                <a:gd name="T24" fmla="*/ 103 w 169"/>
                <a:gd name="T25" fmla="*/ 8 h 170"/>
                <a:gd name="T26" fmla="*/ 97 w 169"/>
                <a:gd name="T27" fmla="*/ 77 h 170"/>
                <a:gd name="T28" fmla="*/ 99 w 169"/>
                <a:gd name="T29" fmla="*/ 83 h 170"/>
                <a:gd name="T30" fmla="*/ 97 w 169"/>
                <a:gd name="T31" fmla="*/ 77 h 170"/>
                <a:gd name="T32" fmla="*/ 74 w 169"/>
                <a:gd name="T33" fmla="*/ 94 h 170"/>
                <a:gd name="T34" fmla="*/ 79 w 169"/>
                <a:gd name="T35" fmla="*/ 98 h 170"/>
                <a:gd name="T36" fmla="*/ 91 w 169"/>
                <a:gd name="T37" fmla="*/ 94 h 170"/>
                <a:gd name="T38" fmla="*/ 95 w 169"/>
                <a:gd name="T39" fmla="*/ 99 h 170"/>
                <a:gd name="T40" fmla="*/ 91 w 169"/>
                <a:gd name="T41" fmla="*/ 94 h 170"/>
                <a:gd name="T42" fmla="*/ 83 w 169"/>
                <a:gd name="T43" fmla="*/ 6 h 170"/>
                <a:gd name="T44" fmla="*/ 92 w 169"/>
                <a:gd name="T45" fmla="*/ 6 h 170"/>
                <a:gd name="T46" fmla="*/ 79 w 169"/>
                <a:gd name="T47" fmla="*/ 60 h 170"/>
                <a:gd name="T48" fmla="*/ 88 w 169"/>
                <a:gd name="T49" fmla="*/ 70 h 170"/>
                <a:gd name="T50" fmla="*/ 81 w 169"/>
                <a:gd name="T51" fmla="*/ 70 h 170"/>
                <a:gd name="T52" fmla="*/ 88 w 169"/>
                <a:gd name="T53" fmla="*/ 70 h 170"/>
                <a:gd name="T54" fmla="*/ 85 w 169"/>
                <a:gd name="T55" fmla="*/ 75 h 170"/>
                <a:gd name="T56" fmla="*/ 95 w 169"/>
                <a:gd name="T57" fmla="*/ 84 h 170"/>
                <a:gd name="T58" fmla="*/ 85 w 169"/>
                <a:gd name="T59" fmla="*/ 94 h 170"/>
                <a:gd name="T60" fmla="*/ 75 w 169"/>
                <a:gd name="T61" fmla="*/ 84 h 170"/>
                <a:gd name="T62" fmla="*/ 74 w 169"/>
                <a:gd name="T63" fmla="*/ 81 h 170"/>
                <a:gd name="T64" fmla="*/ 68 w 169"/>
                <a:gd name="T65" fmla="*/ 79 h 170"/>
                <a:gd name="T66" fmla="*/ 74 w 169"/>
                <a:gd name="T67" fmla="*/ 81 h 170"/>
                <a:gd name="T68" fmla="*/ 47 w 169"/>
                <a:gd name="T69" fmla="*/ 15 h 170"/>
                <a:gd name="T70" fmla="*/ 67 w 169"/>
                <a:gd name="T71" fmla="*/ 45 h 170"/>
                <a:gd name="T72" fmla="*/ 17 w 169"/>
                <a:gd name="T73" fmla="*/ 44 h 170"/>
                <a:gd name="T74" fmla="*/ 13 w 169"/>
                <a:gd name="T75" fmla="*/ 53 h 170"/>
                <a:gd name="T76" fmla="*/ 59 w 169"/>
                <a:gd name="T77" fmla="*/ 83 h 170"/>
                <a:gd name="T78" fmla="*/ 13 w 169"/>
                <a:gd name="T79" fmla="*/ 53 h 170"/>
                <a:gd name="T80" fmla="*/ 13 w 169"/>
                <a:gd name="T81" fmla="*/ 116 h 170"/>
                <a:gd name="T82" fmla="*/ 6 w 169"/>
                <a:gd name="T83" fmla="*/ 88 h 170"/>
                <a:gd name="T84" fmla="*/ 41 w 169"/>
                <a:gd name="T85" fmla="*/ 89 h 170"/>
                <a:gd name="T86" fmla="*/ 41 w 169"/>
                <a:gd name="T87" fmla="*/ 108 h 170"/>
                <a:gd name="T88" fmla="*/ 25 w 169"/>
                <a:gd name="T89" fmla="*/ 136 h 170"/>
                <a:gd name="T90" fmla="*/ 50 w 169"/>
                <a:gd name="T91" fmla="*/ 116 h 170"/>
                <a:gd name="T92" fmla="*/ 62 w 169"/>
                <a:gd name="T93" fmla="*/ 99 h 170"/>
                <a:gd name="T94" fmla="*/ 75 w 169"/>
                <a:gd name="T95" fmla="*/ 108 h 170"/>
                <a:gd name="T96" fmla="*/ 40 w 169"/>
                <a:gd name="T97" fmla="*/ 149 h 170"/>
                <a:gd name="T98" fmla="*/ 88 w 169"/>
                <a:gd name="T99" fmla="*/ 163 h 170"/>
                <a:gd name="T100" fmla="*/ 75 w 169"/>
                <a:gd name="T101" fmla="*/ 127 h 170"/>
                <a:gd name="T102" fmla="*/ 115 w 169"/>
                <a:gd name="T103" fmla="*/ 157 h 170"/>
                <a:gd name="T104" fmla="*/ 124 w 169"/>
                <a:gd name="T105" fmla="*/ 152 h 170"/>
                <a:gd name="T106" fmla="*/ 91 w 169"/>
                <a:gd name="T107" fmla="*/ 110 h 170"/>
                <a:gd name="T108" fmla="*/ 113 w 169"/>
                <a:gd name="T109" fmla="*/ 116 h 170"/>
                <a:gd name="T110" fmla="*/ 124 w 169"/>
                <a:gd name="T111" fmla="*/ 152 h 170"/>
                <a:gd name="T112" fmla="*/ 141 w 169"/>
                <a:gd name="T113" fmla="*/ 139 h 170"/>
                <a:gd name="T114" fmla="*/ 125 w 169"/>
                <a:gd name="T115" fmla="*/ 112 h 170"/>
                <a:gd name="T116" fmla="*/ 125 w 169"/>
                <a:gd name="T117" fmla="*/ 98 h 170"/>
                <a:gd name="T118" fmla="*/ 163 w 169"/>
                <a:gd name="T119" fmla="*/ 78 h 170"/>
                <a:gd name="T120" fmla="*/ 157 w 169"/>
                <a:gd name="T121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70">
                  <a:moveTo>
                    <a:pt x="125" y="11"/>
                  </a:moveTo>
                  <a:cubicBezTo>
                    <a:pt x="114" y="5"/>
                    <a:pt x="102" y="1"/>
                    <a:pt x="89" y="1"/>
                  </a:cubicBezTo>
                  <a:cubicBezTo>
                    <a:pt x="86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8" y="1"/>
                    <a:pt x="57" y="4"/>
                    <a:pt x="47" y="9"/>
                  </a:cubicBezTo>
                  <a:cubicBezTo>
                    <a:pt x="35" y="15"/>
                    <a:pt x="25" y="23"/>
                    <a:pt x="18" y="34"/>
                  </a:cubicBezTo>
                  <a:cubicBezTo>
                    <a:pt x="6" y="49"/>
                    <a:pt x="0" y="68"/>
                    <a:pt x="1" y="88"/>
                  </a:cubicBezTo>
                  <a:cubicBezTo>
                    <a:pt x="1" y="95"/>
                    <a:pt x="2" y="102"/>
                    <a:pt x="4" y="108"/>
                  </a:cubicBezTo>
                  <a:cubicBezTo>
                    <a:pt x="5" y="111"/>
                    <a:pt x="6" y="114"/>
                    <a:pt x="7" y="116"/>
                  </a:cubicBezTo>
                  <a:cubicBezTo>
                    <a:pt x="20" y="148"/>
                    <a:pt x="52" y="170"/>
                    <a:pt x="88" y="169"/>
                  </a:cubicBezTo>
                  <a:cubicBezTo>
                    <a:pt x="122" y="167"/>
                    <a:pt x="151" y="146"/>
                    <a:pt x="163" y="116"/>
                  </a:cubicBezTo>
                  <a:cubicBezTo>
                    <a:pt x="167" y="105"/>
                    <a:pt x="169" y="93"/>
                    <a:pt x="169" y="81"/>
                  </a:cubicBezTo>
                  <a:cubicBezTo>
                    <a:pt x="167" y="50"/>
                    <a:pt x="150" y="25"/>
                    <a:pt x="125" y="11"/>
                  </a:cubicBezTo>
                  <a:close/>
                  <a:moveTo>
                    <a:pt x="162" y="68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0" y="61"/>
                    <a:pt x="161" y="65"/>
                    <a:pt x="162" y="68"/>
                  </a:cubicBezTo>
                  <a:close/>
                  <a:moveTo>
                    <a:pt x="125" y="17"/>
                  </a:moveTo>
                  <a:cubicBezTo>
                    <a:pt x="137" y="24"/>
                    <a:pt x="147" y="35"/>
                    <a:pt x="154" y="47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11" y="10"/>
                    <a:pt x="118" y="13"/>
                    <a:pt x="125" y="17"/>
                  </a:cubicBezTo>
                  <a:close/>
                  <a:moveTo>
                    <a:pt x="97" y="77"/>
                  </a:moveTo>
                  <a:cubicBezTo>
                    <a:pt x="99" y="76"/>
                    <a:pt x="101" y="77"/>
                    <a:pt x="101" y="79"/>
                  </a:cubicBezTo>
                  <a:cubicBezTo>
                    <a:pt x="102" y="81"/>
                    <a:pt x="101" y="83"/>
                    <a:pt x="99" y="83"/>
                  </a:cubicBezTo>
                  <a:cubicBezTo>
                    <a:pt x="98" y="84"/>
                    <a:pt x="96" y="83"/>
                    <a:pt x="95" y="81"/>
                  </a:cubicBezTo>
                  <a:cubicBezTo>
                    <a:pt x="95" y="79"/>
                    <a:pt x="96" y="78"/>
                    <a:pt x="97" y="77"/>
                  </a:cubicBezTo>
                  <a:close/>
                  <a:moveTo>
                    <a:pt x="74" y="99"/>
                  </a:moveTo>
                  <a:cubicBezTo>
                    <a:pt x="73" y="98"/>
                    <a:pt x="73" y="96"/>
                    <a:pt x="74" y="94"/>
                  </a:cubicBezTo>
                  <a:cubicBezTo>
                    <a:pt x="75" y="93"/>
                    <a:pt x="77" y="92"/>
                    <a:pt x="78" y="94"/>
                  </a:cubicBezTo>
                  <a:cubicBezTo>
                    <a:pt x="79" y="94"/>
                    <a:pt x="80" y="96"/>
                    <a:pt x="79" y="98"/>
                  </a:cubicBezTo>
                  <a:cubicBezTo>
                    <a:pt x="78" y="99"/>
                    <a:pt x="76" y="100"/>
                    <a:pt x="74" y="99"/>
                  </a:cubicBezTo>
                  <a:close/>
                  <a:moveTo>
                    <a:pt x="91" y="94"/>
                  </a:moveTo>
                  <a:cubicBezTo>
                    <a:pt x="92" y="92"/>
                    <a:pt x="95" y="93"/>
                    <a:pt x="96" y="94"/>
                  </a:cubicBezTo>
                  <a:cubicBezTo>
                    <a:pt x="97" y="96"/>
                    <a:pt x="96" y="98"/>
                    <a:pt x="95" y="99"/>
                  </a:cubicBezTo>
                  <a:cubicBezTo>
                    <a:pt x="94" y="100"/>
                    <a:pt x="91" y="99"/>
                    <a:pt x="90" y="98"/>
                  </a:cubicBezTo>
                  <a:cubicBezTo>
                    <a:pt x="89" y="96"/>
                    <a:pt x="90" y="94"/>
                    <a:pt x="91" y="94"/>
                  </a:cubicBezTo>
                  <a:close/>
                  <a:moveTo>
                    <a:pt x="81" y="3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7" y="6"/>
                    <a:pt x="89" y="6"/>
                  </a:cubicBezTo>
                  <a:cubicBezTo>
                    <a:pt x="90" y="6"/>
                    <a:pt x="91" y="6"/>
                    <a:pt x="92" y="6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79" y="60"/>
                    <a:pt x="79" y="60"/>
                    <a:pt x="79" y="60"/>
                  </a:cubicBezTo>
                  <a:lnTo>
                    <a:pt x="81" y="36"/>
                  </a:lnTo>
                  <a:close/>
                  <a:moveTo>
                    <a:pt x="88" y="70"/>
                  </a:moveTo>
                  <a:cubicBezTo>
                    <a:pt x="88" y="72"/>
                    <a:pt x="86" y="73"/>
                    <a:pt x="85" y="73"/>
                  </a:cubicBezTo>
                  <a:cubicBezTo>
                    <a:pt x="83" y="73"/>
                    <a:pt x="81" y="72"/>
                    <a:pt x="81" y="70"/>
                  </a:cubicBezTo>
                  <a:cubicBezTo>
                    <a:pt x="81" y="68"/>
                    <a:pt x="83" y="67"/>
                    <a:pt x="85" y="67"/>
                  </a:cubicBezTo>
                  <a:cubicBezTo>
                    <a:pt x="86" y="67"/>
                    <a:pt x="88" y="68"/>
                    <a:pt x="88" y="70"/>
                  </a:cubicBezTo>
                  <a:close/>
                  <a:moveTo>
                    <a:pt x="81" y="76"/>
                  </a:moveTo>
                  <a:cubicBezTo>
                    <a:pt x="82" y="75"/>
                    <a:pt x="83" y="75"/>
                    <a:pt x="85" y="75"/>
                  </a:cubicBezTo>
                  <a:cubicBezTo>
                    <a:pt x="86" y="75"/>
                    <a:pt x="87" y="75"/>
                    <a:pt x="89" y="76"/>
                  </a:cubicBezTo>
                  <a:cubicBezTo>
                    <a:pt x="92" y="77"/>
                    <a:pt x="95" y="81"/>
                    <a:pt x="95" y="84"/>
                  </a:cubicBezTo>
                  <a:cubicBezTo>
                    <a:pt x="95" y="89"/>
                    <a:pt x="92" y="92"/>
                    <a:pt x="89" y="93"/>
                  </a:cubicBezTo>
                  <a:cubicBezTo>
                    <a:pt x="87" y="94"/>
                    <a:pt x="86" y="94"/>
                    <a:pt x="85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7" y="92"/>
                    <a:pt x="75" y="89"/>
                    <a:pt x="75" y="84"/>
                  </a:cubicBezTo>
                  <a:cubicBezTo>
                    <a:pt x="75" y="81"/>
                    <a:pt x="77" y="77"/>
                    <a:pt x="81" y="76"/>
                  </a:cubicBezTo>
                  <a:close/>
                  <a:moveTo>
                    <a:pt x="74" y="81"/>
                  </a:moveTo>
                  <a:cubicBezTo>
                    <a:pt x="73" y="83"/>
                    <a:pt x="72" y="84"/>
                    <a:pt x="70" y="83"/>
                  </a:cubicBezTo>
                  <a:cubicBezTo>
                    <a:pt x="68" y="83"/>
                    <a:pt x="67" y="81"/>
                    <a:pt x="68" y="79"/>
                  </a:cubicBezTo>
                  <a:cubicBezTo>
                    <a:pt x="68" y="77"/>
                    <a:pt x="70" y="76"/>
                    <a:pt x="72" y="77"/>
                  </a:cubicBezTo>
                  <a:cubicBezTo>
                    <a:pt x="74" y="78"/>
                    <a:pt x="74" y="79"/>
                    <a:pt x="74" y="81"/>
                  </a:cubicBezTo>
                  <a:close/>
                  <a:moveTo>
                    <a:pt x="25" y="34"/>
                  </a:moveTo>
                  <a:cubicBezTo>
                    <a:pt x="31" y="26"/>
                    <a:pt x="38" y="20"/>
                    <a:pt x="47" y="15"/>
                  </a:cubicBezTo>
                  <a:cubicBezTo>
                    <a:pt x="54" y="11"/>
                    <a:pt x="62" y="9"/>
                    <a:pt x="71" y="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0"/>
                    <a:pt x="22" y="37"/>
                    <a:pt x="25" y="34"/>
                  </a:cubicBezTo>
                  <a:close/>
                  <a:moveTo>
                    <a:pt x="13" y="53"/>
                  </a:moveTo>
                  <a:cubicBezTo>
                    <a:pt x="64" y="68"/>
                    <a:pt x="64" y="68"/>
                    <a:pt x="64" y="68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59"/>
                    <a:pt x="13" y="53"/>
                    <a:pt x="13" y="53"/>
                  </a:cubicBezTo>
                  <a:close/>
                  <a:moveTo>
                    <a:pt x="25" y="136"/>
                  </a:moveTo>
                  <a:cubicBezTo>
                    <a:pt x="20" y="130"/>
                    <a:pt x="16" y="123"/>
                    <a:pt x="13" y="116"/>
                  </a:cubicBezTo>
                  <a:cubicBezTo>
                    <a:pt x="11" y="114"/>
                    <a:pt x="10" y="111"/>
                    <a:pt x="9" y="108"/>
                  </a:cubicBezTo>
                  <a:cubicBezTo>
                    <a:pt x="7" y="102"/>
                    <a:pt x="6" y="95"/>
                    <a:pt x="6" y="88"/>
                  </a:cubicBezTo>
                  <a:cubicBezTo>
                    <a:pt x="6" y="83"/>
                    <a:pt x="6" y="78"/>
                    <a:pt x="7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6" y="116"/>
                    <a:pt x="36" y="116"/>
                    <a:pt x="36" y="116"/>
                  </a:cubicBezTo>
                  <a:lnTo>
                    <a:pt x="25" y="136"/>
                  </a:lnTo>
                  <a:close/>
                  <a:moveTo>
                    <a:pt x="32" y="143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7" y="147"/>
                    <a:pt x="35" y="145"/>
                    <a:pt x="32" y="143"/>
                  </a:cubicBezTo>
                  <a:close/>
                  <a:moveTo>
                    <a:pt x="88" y="163"/>
                  </a:moveTo>
                  <a:cubicBezTo>
                    <a:pt x="74" y="164"/>
                    <a:pt x="62" y="161"/>
                    <a:pt x="50" y="155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07" y="161"/>
                    <a:pt x="98" y="163"/>
                    <a:pt x="88" y="163"/>
                  </a:cubicBezTo>
                  <a:close/>
                  <a:moveTo>
                    <a:pt x="124" y="15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0" y="149"/>
                    <a:pt x="127" y="151"/>
                    <a:pt x="124" y="152"/>
                  </a:cubicBezTo>
                  <a:close/>
                  <a:moveTo>
                    <a:pt x="157" y="116"/>
                  </a:moveTo>
                  <a:cubicBezTo>
                    <a:pt x="153" y="125"/>
                    <a:pt x="148" y="132"/>
                    <a:pt x="141" y="139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9"/>
                    <a:pt x="163" y="80"/>
                    <a:pt x="163" y="81"/>
                  </a:cubicBezTo>
                  <a:cubicBezTo>
                    <a:pt x="164" y="93"/>
                    <a:pt x="161" y="105"/>
                    <a:pt x="157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Oval 1469"/>
            <p:cNvSpPr>
              <a:spLocks noChangeArrowheads="1"/>
            </p:cNvSpPr>
            <p:nvPr/>
          </p:nvSpPr>
          <p:spPr bwMode="auto">
            <a:xfrm>
              <a:off x="5919787" y="-5116513"/>
              <a:ext cx="26988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Freeform 1470"/>
            <p:cNvSpPr>
              <a:spLocks/>
            </p:cNvSpPr>
            <p:nvPr/>
          </p:nvSpPr>
          <p:spPr bwMode="auto">
            <a:xfrm>
              <a:off x="5972175" y="-5083175"/>
              <a:ext cx="26988" cy="30163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Freeform 1471"/>
            <p:cNvSpPr>
              <a:spLocks/>
            </p:cNvSpPr>
            <p:nvPr/>
          </p:nvSpPr>
          <p:spPr bwMode="auto">
            <a:xfrm>
              <a:off x="5949950" y="-5022850"/>
              <a:ext cx="30163" cy="30163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6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1472"/>
            <p:cNvSpPr>
              <a:spLocks/>
            </p:cNvSpPr>
            <p:nvPr/>
          </p:nvSpPr>
          <p:spPr bwMode="auto">
            <a:xfrm>
              <a:off x="5889625" y="-5022850"/>
              <a:ext cx="26988" cy="30163"/>
            </a:xfrm>
            <a:custGeom>
              <a:avLst/>
              <a:gdLst>
                <a:gd name="T0" fmla="*/ 6 w 7"/>
                <a:gd name="T1" fmla="*/ 6 h 8"/>
                <a:gd name="T2" fmla="*/ 1 w 7"/>
                <a:gd name="T3" fmla="*/ 7 h 8"/>
                <a:gd name="T4" fmla="*/ 1 w 7"/>
                <a:gd name="T5" fmla="*/ 2 h 8"/>
                <a:gd name="T6" fmla="*/ 5 w 7"/>
                <a:gd name="T7" fmla="*/ 2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2"/>
                  </a:cubicBezTo>
                  <a:cubicBezTo>
                    <a:pt x="6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Freeform 1473"/>
            <p:cNvSpPr>
              <a:spLocks/>
            </p:cNvSpPr>
            <p:nvPr/>
          </p:nvSpPr>
          <p:spPr bwMode="auto">
            <a:xfrm>
              <a:off x="5867400" y="-5083175"/>
              <a:ext cx="30163" cy="30163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7" y="2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Oval 1474"/>
            <p:cNvSpPr>
              <a:spLocks noChangeArrowheads="1"/>
            </p:cNvSpPr>
            <p:nvPr/>
          </p:nvSpPr>
          <p:spPr bwMode="auto">
            <a:xfrm>
              <a:off x="5897562" y="-5086350"/>
              <a:ext cx="74613" cy="698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1475"/>
            <p:cNvSpPr>
              <a:spLocks/>
            </p:cNvSpPr>
            <p:nvPr/>
          </p:nvSpPr>
          <p:spPr bwMode="auto">
            <a:xfrm>
              <a:off x="5735637" y="-5000625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1476"/>
            <p:cNvSpPr>
              <a:spLocks/>
            </p:cNvSpPr>
            <p:nvPr/>
          </p:nvSpPr>
          <p:spPr bwMode="auto">
            <a:xfrm>
              <a:off x="5649912" y="-5168900"/>
              <a:ext cx="206375" cy="107950"/>
            </a:xfrm>
            <a:custGeom>
              <a:avLst/>
              <a:gdLst>
                <a:gd name="T0" fmla="*/ 55 w 55"/>
                <a:gd name="T1" fmla="*/ 15 h 29"/>
                <a:gd name="T2" fmla="*/ 50 w 55"/>
                <a:gd name="T3" fmla="*/ 29 h 29"/>
                <a:gd name="T4" fmla="*/ 0 w 55"/>
                <a:gd name="T5" fmla="*/ 9 h 29"/>
                <a:gd name="T6" fmla="*/ 4 w 55"/>
                <a:gd name="T7" fmla="*/ 0 h 29"/>
                <a:gd name="T8" fmla="*/ 55 w 5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15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5" y="1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1477"/>
            <p:cNvSpPr>
              <a:spLocks/>
            </p:cNvSpPr>
            <p:nvPr/>
          </p:nvSpPr>
          <p:spPr bwMode="auto">
            <a:xfrm>
              <a:off x="5911850" y="-5345113"/>
              <a:ext cx="60325" cy="201613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1478"/>
            <p:cNvSpPr>
              <a:spLocks/>
            </p:cNvSpPr>
            <p:nvPr/>
          </p:nvSpPr>
          <p:spPr bwMode="auto">
            <a:xfrm>
              <a:off x="6013450" y="-5151438"/>
              <a:ext cx="211138" cy="106363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Freeform 1479"/>
            <p:cNvSpPr>
              <a:spLocks/>
            </p:cNvSpPr>
            <p:nvPr/>
          </p:nvSpPr>
          <p:spPr bwMode="auto">
            <a:xfrm>
              <a:off x="5957887" y="-4989513"/>
              <a:ext cx="153988" cy="190500"/>
            </a:xfrm>
            <a:custGeom>
              <a:avLst/>
              <a:gdLst>
                <a:gd name="T0" fmla="*/ 41 w 41"/>
                <a:gd name="T1" fmla="*/ 46 h 51"/>
                <a:gd name="T2" fmla="*/ 33 w 41"/>
                <a:gd name="T3" fmla="*/ 51 h 51"/>
                <a:gd name="T4" fmla="*/ 0 w 41"/>
                <a:gd name="T5" fmla="*/ 9 h 51"/>
                <a:gd name="T6" fmla="*/ 13 w 41"/>
                <a:gd name="T7" fmla="*/ 0 h 51"/>
                <a:gd name="T8" fmla="*/ 41 w 41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">
                  <a:moveTo>
                    <a:pt x="41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1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Freeform 1480"/>
            <p:cNvSpPr>
              <a:spLocks/>
            </p:cNvSpPr>
            <p:nvPr/>
          </p:nvSpPr>
          <p:spPr bwMode="auto">
            <a:xfrm>
              <a:off x="6073775" y="-5075238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19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19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Freeform 1481"/>
            <p:cNvSpPr>
              <a:spLocks/>
            </p:cNvSpPr>
            <p:nvPr/>
          </p:nvSpPr>
          <p:spPr bwMode="auto">
            <a:xfrm>
              <a:off x="5803900" y="-4892675"/>
              <a:ext cx="242888" cy="139700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5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Freeform 1482"/>
            <p:cNvSpPr>
              <a:spLocks/>
            </p:cNvSpPr>
            <p:nvPr/>
          </p:nvSpPr>
          <p:spPr bwMode="auto">
            <a:xfrm>
              <a:off x="5638800" y="-5091113"/>
              <a:ext cx="146050" cy="233363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5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1483"/>
            <p:cNvSpPr>
              <a:spLocks/>
            </p:cNvSpPr>
            <p:nvPr/>
          </p:nvSpPr>
          <p:spPr bwMode="auto">
            <a:xfrm>
              <a:off x="5680075" y="-5341938"/>
              <a:ext cx="203200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1484"/>
            <p:cNvSpPr>
              <a:spLocks/>
            </p:cNvSpPr>
            <p:nvPr/>
          </p:nvSpPr>
          <p:spPr bwMode="auto">
            <a:xfrm>
              <a:off x="6002337" y="-5338763"/>
              <a:ext cx="192088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0" y="20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1485"/>
            <p:cNvSpPr>
              <a:spLocks/>
            </p:cNvSpPr>
            <p:nvPr/>
          </p:nvSpPr>
          <p:spPr bwMode="auto">
            <a:xfrm>
              <a:off x="4652962" y="-7070725"/>
              <a:ext cx="1330325" cy="1103313"/>
            </a:xfrm>
            <a:custGeom>
              <a:avLst/>
              <a:gdLst>
                <a:gd name="T0" fmla="*/ 10 w 355"/>
                <a:gd name="T1" fmla="*/ 49 h 294"/>
                <a:gd name="T2" fmla="*/ 324 w 355"/>
                <a:gd name="T3" fmla="*/ 259 h 294"/>
                <a:gd name="T4" fmla="*/ 334 w 355"/>
                <a:gd name="T5" fmla="*/ 290 h 294"/>
                <a:gd name="T6" fmla="*/ 40 w 355"/>
                <a:gd name="T7" fmla="*/ 234 h 294"/>
                <a:gd name="T8" fmla="*/ 0 w 355"/>
                <a:gd name="T9" fmla="*/ 77 h 294"/>
                <a:gd name="T10" fmla="*/ 10 w 355"/>
                <a:gd name="T11" fmla="*/ 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94">
                  <a:moveTo>
                    <a:pt x="10" y="49"/>
                  </a:moveTo>
                  <a:cubicBezTo>
                    <a:pt x="10" y="49"/>
                    <a:pt x="126" y="0"/>
                    <a:pt x="324" y="259"/>
                  </a:cubicBezTo>
                  <a:cubicBezTo>
                    <a:pt x="324" y="259"/>
                    <a:pt x="355" y="294"/>
                    <a:pt x="334" y="290"/>
                  </a:cubicBezTo>
                  <a:cubicBezTo>
                    <a:pt x="313" y="286"/>
                    <a:pt x="40" y="234"/>
                    <a:pt x="40" y="234"/>
                  </a:cubicBezTo>
                  <a:cubicBezTo>
                    <a:pt x="40" y="234"/>
                    <a:pt x="7" y="225"/>
                    <a:pt x="0" y="77"/>
                  </a:cubicBezTo>
                  <a:cubicBezTo>
                    <a:pt x="0" y="77"/>
                    <a:pt x="0" y="60"/>
                    <a:pt x="10" y="49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1486"/>
            <p:cNvSpPr>
              <a:spLocks noEditPoints="1"/>
            </p:cNvSpPr>
            <p:nvPr/>
          </p:nvSpPr>
          <p:spPr bwMode="auto">
            <a:xfrm>
              <a:off x="2744787" y="-7018338"/>
              <a:ext cx="1649413" cy="2081213"/>
            </a:xfrm>
            <a:custGeom>
              <a:avLst/>
              <a:gdLst>
                <a:gd name="T0" fmla="*/ 0 w 1039"/>
                <a:gd name="T1" fmla="*/ 0 h 1311"/>
                <a:gd name="T2" fmla="*/ 0 w 1039"/>
                <a:gd name="T3" fmla="*/ 1311 h 1311"/>
                <a:gd name="T4" fmla="*/ 1039 w 1039"/>
                <a:gd name="T5" fmla="*/ 1311 h 1311"/>
                <a:gd name="T6" fmla="*/ 1039 w 1039"/>
                <a:gd name="T7" fmla="*/ 0 h 1311"/>
                <a:gd name="T8" fmla="*/ 0 w 1039"/>
                <a:gd name="T9" fmla="*/ 0 h 1311"/>
                <a:gd name="T10" fmla="*/ 1020 w 1039"/>
                <a:gd name="T11" fmla="*/ 1292 h 1311"/>
                <a:gd name="T12" fmla="*/ 18 w 1039"/>
                <a:gd name="T13" fmla="*/ 1292 h 1311"/>
                <a:gd name="T14" fmla="*/ 18 w 1039"/>
                <a:gd name="T15" fmla="*/ 19 h 1311"/>
                <a:gd name="T16" fmla="*/ 1020 w 1039"/>
                <a:gd name="T17" fmla="*/ 19 h 1311"/>
                <a:gd name="T18" fmla="*/ 1020 w 1039"/>
                <a:gd name="T19" fmla="*/ 1292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9" h="1311">
                  <a:moveTo>
                    <a:pt x="0" y="0"/>
                  </a:moveTo>
                  <a:lnTo>
                    <a:pt x="0" y="1311"/>
                  </a:lnTo>
                  <a:lnTo>
                    <a:pt x="1039" y="1311"/>
                  </a:lnTo>
                  <a:lnTo>
                    <a:pt x="1039" y="0"/>
                  </a:lnTo>
                  <a:lnTo>
                    <a:pt x="0" y="0"/>
                  </a:lnTo>
                  <a:close/>
                  <a:moveTo>
                    <a:pt x="1020" y="1292"/>
                  </a:moveTo>
                  <a:lnTo>
                    <a:pt x="18" y="1292"/>
                  </a:lnTo>
                  <a:lnTo>
                    <a:pt x="18" y="19"/>
                  </a:lnTo>
                  <a:lnTo>
                    <a:pt x="1020" y="19"/>
                  </a:lnTo>
                  <a:lnTo>
                    <a:pt x="1020" y="1292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1487"/>
            <p:cNvSpPr>
              <a:spLocks/>
            </p:cNvSpPr>
            <p:nvPr/>
          </p:nvSpPr>
          <p:spPr bwMode="auto">
            <a:xfrm>
              <a:off x="6797675" y="-5724525"/>
              <a:ext cx="184150" cy="258763"/>
            </a:xfrm>
            <a:custGeom>
              <a:avLst/>
              <a:gdLst>
                <a:gd name="T0" fmla="*/ 49 w 49"/>
                <a:gd name="T1" fmla="*/ 69 h 69"/>
                <a:gd name="T2" fmla="*/ 0 w 49"/>
                <a:gd name="T3" fmla="*/ 69 h 69"/>
                <a:gd name="T4" fmla="*/ 0 w 49"/>
                <a:gd name="T5" fmla="*/ 0 h 69"/>
                <a:gd name="T6" fmla="*/ 47 w 49"/>
                <a:gd name="T7" fmla="*/ 0 h 69"/>
                <a:gd name="T8" fmla="*/ 48 w 49"/>
                <a:gd name="T9" fmla="*/ 10 h 69"/>
                <a:gd name="T10" fmla="*/ 49 w 49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9">
                  <a:moveTo>
                    <a:pt x="4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8" y="10"/>
                  </a:cubicBezTo>
                  <a:cubicBezTo>
                    <a:pt x="49" y="22"/>
                    <a:pt x="49" y="45"/>
                    <a:pt x="49" y="69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3" name="Group 932"/>
          <p:cNvGrpSpPr/>
          <p:nvPr/>
        </p:nvGrpSpPr>
        <p:grpSpPr>
          <a:xfrm>
            <a:off x="-1214834" y="5426124"/>
            <a:ext cx="1763060" cy="663233"/>
            <a:chOff x="-4276726" y="10275888"/>
            <a:chExt cx="6878639" cy="2587626"/>
          </a:xfrm>
        </p:grpSpPr>
        <p:sp>
          <p:nvSpPr>
            <p:cNvPr id="934" name="Freeform 1492"/>
            <p:cNvSpPr>
              <a:spLocks noEditPoints="1"/>
            </p:cNvSpPr>
            <p:nvPr/>
          </p:nvSpPr>
          <p:spPr bwMode="auto">
            <a:xfrm>
              <a:off x="-3321050" y="11712576"/>
              <a:ext cx="1150938" cy="1150938"/>
            </a:xfrm>
            <a:custGeom>
              <a:avLst/>
              <a:gdLst>
                <a:gd name="T0" fmla="*/ 153 w 307"/>
                <a:gd name="T1" fmla="*/ 0 h 307"/>
                <a:gd name="T2" fmla="*/ 0 w 307"/>
                <a:gd name="T3" fmla="*/ 153 h 307"/>
                <a:gd name="T4" fmla="*/ 0 w 307"/>
                <a:gd name="T5" fmla="*/ 157 h 307"/>
                <a:gd name="T6" fmla="*/ 153 w 307"/>
                <a:gd name="T7" fmla="*/ 307 h 307"/>
                <a:gd name="T8" fmla="*/ 303 w 307"/>
                <a:gd name="T9" fmla="*/ 188 h 307"/>
                <a:gd name="T10" fmla="*/ 307 w 307"/>
                <a:gd name="T11" fmla="*/ 153 h 307"/>
                <a:gd name="T12" fmla="*/ 153 w 307"/>
                <a:gd name="T13" fmla="*/ 0 h 307"/>
                <a:gd name="T14" fmla="*/ 153 w 307"/>
                <a:gd name="T15" fmla="*/ 263 h 307"/>
                <a:gd name="T16" fmla="*/ 44 w 307"/>
                <a:gd name="T17" fmla="*/ 162 h 307"/>
                <a:gd name="T18" fmla="*/ 43 w 307"/>
                <a:gd name="T19" fmla="*/ 153 h 307"/>
                <a:gd name="T20" fmla="*/ 153 w 307"/>
                <a:gd name="T21" fmla="*/ 43 h 307"/>
                <a:gd name="T22" fmla="*/ 263 w 307"/>
                <a:gd name="T23" fmla="*/ 153 h 307"/>
                <a:gd name="T24" fmla="*/ 259 w 307"/>
                <a:gd name="T25" fmla="*/ 185 h 307"/>
                <a:gd name="T26" fmla="*/ 153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54"/>
                    <a:pt x="0" y="156"/>
                    <a:pt x="0" y="157"/>
                  </a:cubicBezTo>
                  <a:cubicBezTo>
                    <a:pt x="2" y="240"/>
                    <a:pt x="70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6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5" y="263"/>
                    <a:pt x="48" y="218"/>
                    <a:pt x="44" y="162"/>
                  </a:cubicBezTo>
                  <a:cubicBezTo>
                    <a:pt x="43" y="159"/>
                    <a:pt x="43" y="156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164"/>
                    <a:pt x="262" y="175"/>
                    <a:pt x="259" y="185"/>
                  </a:cubicBezTo>
                  <a:cubicBezTo>
                    <a:pt x="245" y="230"/>
                    <a:pt x="203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1493"/>
            <p:cNvSpPr>
              <a:spLocks noEditPoints="1"/>
            </p:cNvSpPr>
            <p:nvPr/>
          </p:nvSpPr>
          <p:spPr bwMode="auto">
            <a:xfrm>
              <a:off x="-3159125" y="11872913"/>
              <a:ext cx="823913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 w 220"/>
                <a:gd name="T5" fmla="*/ 119 h 220"/>
                <a:gd name="T6" fmla="*/ 110 w 220"/>
                <a:gd name="T7" fmla="*/ 220 h 220"/>
                <a:gd name="T8" fmla="*/ 216 w 220"/>
                <a:gd name="T9" fmla="*/ 14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3 w 220"/>
                <a:gd name="T17" fmla="*/ 121 h 220"/>
                <a:gd name="T18" fmla="*/ 23 w 220"/>
                <a:gd name="T19" fmla="*/ 110 h 220"/>
                <a:gd name="T20" fmla="*/ 110 w 220"/>
                <a:gd name="T21" fmla="*/ 23 h 220"/>
                <a:gd name="T22" fmla="*/ 198 w 220"/>
                <a:gd name="T23" fmla="*/ 110 h 220"/>
                <a:gd name="T24" fmla="*/ 193 w 220"/>
                <a:gd name="T25" fmla="*/ 140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13"/>
                    <a:pt x="0" y="116"/>
                    <a:pt x="1" y="119"/>
                  </a:cubicBezTo>
                  <a:cubicBezTo>
                    <a:pt x="5" y="175"/>
                    <a:pt x="52" y="220"/>
                    <a:pt x="110" y="220"/>
                  </a:cubicBezTo>
                  <a:cubicBezTo>
                    <a:pt x="160" y="220"/>
                    <a:pt x="202" y="187"/>
                    <a:pt x="216" y="142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6" y="198"/>
                    <a:pt x="29" y="164"/>
                    <a:pt x="23" y="121"/>
                  </a:cubicBezTo>
                  <a:cubicBezTo>
                    <a:pt x="23" y="118"/>
                    <a:pt x="23" y="114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40"/>
                  </a:cubicBezTo>
                  <a:cubicBezTo>
                    <a:pt x="181" y="173"/>
                    <a:pt x="14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1494"/>
            <p:cNvSpPr>
              <a:spLocks noEditPoints="1"/>
            </p:cNvSpPr>
            <p:nvPr/>
          </p:nvSpPr>
          <p:spPr bwMode="auto">
            <a:xfrm>
              <a:off x="-3073400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7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3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0 w 175"/>
                <a:gd name="T23" fmla="*/ 114 h 175"/>
                <a:gd name="T24" fmla="*/ 42 w 175"/>
                <a:gd name="T25" fmla="*/ 129 h 175"/>
                <a:gd name="T26" fmla="*/ 101 w 175"/>
                <a:gd name="T27" fmla="*/ 159 h 175"/>
                <a:gd name="T28" fmla="*/ 76 w 175"/>
                <a:gd name="T29" fmla="*/ 148 h 175"/>
                <a:gd name="T30" fmla="*/ 101 w 175"/>
                <a:gd name="T31" fmla="*/ 159 h 175"/>
                <a:gd name="T32" fmla="*/ 87 w 175"/>
                <a:gd name="T33" fmla="*/ 119 h 175"/>
                <a:gd name="T34" fmla="*/ 81 w 175"/>
                <a:gd name="T35" fmla="*/ 119 h 175"/>
                <a:gd name="T36" fmla="*/ 78 w 175"/>
                <a:gd name="T37" fmla="*/ 118 h 175"/>
                <a:gd name="T38" fmla="*/ 72 w 175"/>
                <a:gd name="T39" fmla="*/ 115 h 175"/>
                <a:gd name="T40" fmla="*/ 66 w 175"/>
                <a:gd name="T41" fmla="*/ 111 h 175"/>
                <a:gd name="T42" fmla="*/ 63 w 175"/>
                <a:gd name="T43" fmla="*/ 108 h 175"/>
                <a:gd name="T44" fmla="*/ 59 w 175"/>
                <a:gd name="T45" fmla="*/ 101 h 175"/>
                <a:gd name="T46" fmla="*/ 57 w 175"/>
                <a:gd name="T47" fmla="*/ 98 h 175"/>
                <a:gd name="T48" fmla="*/ 56 w 175"/>
                <a:gd name="T49" fmla="*/ 91 h 175"/>
                <a:gd name="T50" fmla="*/ 87 w 175"/>
                <a:gd name="T51" fmla="*/ 55 h 175"/>
                <a:gd name="T52" fmla="*/ 118 w 175"/>
                <a:gd name="T53" fmla="*/ 97 h 175"/>
                <a:gd name="T54" fmla="*/ 115 w 175"/>
                <a:gd name="T55" fmla="*/ 103 h 175"/>
                <a:gd name="T56" fmla="*/ 110 w 175"/>
                <a:gd name="T57" fmla="*/ 110 h 175"/>
                <a:gd name="T58" fmla="*/ 144 w 175"/>
                <a:gd name="T59" fmla="*/ 132 h 175"/>
                <a:gd name="T60" fmla="*/ 142 w 175"/>
                <a:gd name="T61" fmla="*/ 114 h 175"/>
                <a:gd name="T62" fmla="*/ 156 w 175"/>
                <a:gd name="T63" fmla="*/ 111 h 175"/>
                <a:gd name="T64" fmla="*/ 144 w 175"/>
                <a:gd name="T65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1"/>
                    <a:pt x="0" y="95"/>
                    <a:pt x="0" y="98"/>
                  </a:cubicBezTo>
                  <a:cubicBezTo>
                    <a:pt x="6" y="141"/>
                    <a:pt x="43" y="175"/>
                    <a:pt x="87" y="175"/>
                  </a:cubicBezTo>
                  <a:cubicBezTo>
                    <a:pt x="125" y="175"/>
                    <a:pt x="158" y="150"/>
                    <a:pt x="170" y="117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3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3" y="27"/>
                    <a:pt x="73" y="27"/>
                    <a:pt x="73" y="27"/>
                  </a:cubicBezTo>
                  <a:lnTo>
                    <a:pt x="73" y="16"/>
                  </a:lnTo>
                  <a:close/>
                  <a:moveTo>
                    <a:pt x="31" y="42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94" y="119"/>
                  </a:moveTo>
                  <a:cubicBezTo>
                    <a:pt x="92" y="119"/>
                    <a:pt x="90" y="119"/>
                    <a:pt x="87" y="119"/>
                  </a:cubicBezTo>
                  <a:cubicBezTo>
                    <a:pt x="86" y="119"/>
                    <a:pt x="85" y="119"/>
                    <a:pt x="84" y="119"/>
                  </a:cubicBezTo>
                  <a:cubicBezTo>
                    <a:pt x="83" y="119"/>
                    <a:pt x="82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7" y="118"/>
                    <a:pt x="76" y="117"/>
                    <a:pt x="74" y="117"/>
                  </a:cubicBezTo>
                  <a:cubicBezTo>
                    <a:pt x="74" y="116"/>
                    <a:pt x="73" y="116"/>
                    <a:pt x="72" y="115"/>
                  </a:cubicBezTo>
                  <a:cubicBezTo>
                    <a:pt x="71" y="115"/>
                    <a:pt x="69" y="114"/>
                    <a:pt x="68" y="113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7"/>
                    <a:pt x="61" y="106"/>
                    <a:pt x="61" y="105"/>
                  </a:cubicBezTo>
                  <a:cubicBezTo>
                    <a:pt x="60" y="104"/>
                    <a:pt x="59" y="102"/>
                    <a:pt x="59" y="101"/>
                  </a:cubicBezTo>
                  <a:cubicBezTo>
                    <a:pt x="58" y="101"/>
                    <a:pt x="58" y="100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6"/>
                    <a:pt x="56" y="95"/>
                    <a:pt x="56" y="93"/>
                  </a:cubicBezTo>
                  <a:cubicBezTo>
                    <a:pt x="56" y="92"/>
                    <a:pt x="56" y="91"/>
                    <a:pt x="56" y="91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1"/>
                    <a:pt x="119" y="94"/>
                    <a:pt x="118" y="97"/>
                  </a:cubicBezTo>
                  <a:cubicBezTo>
                    <a:pt x="117" y="99"/>
                    <a:pt x="116" y="101"/>
                    <a:pt x="115" y="102"/>
                  </a:cubicBezTo>
                  <a:cubicBezTo>
                    <a:pt x="115" y="102"/>
                    <a:pt x="115" y="103"/>
                    <a:pt x="115" y="103"/>
                  </a:cubicBezTo>
                  <a:cubicBezTo>
                    <a:pt x="114" y="104"/>
                    <a:pt x="113" y="106"/>
                    <a:pt x="112" y="108"/>
                  </a:cubicBezTo>
                  <a:cubicBezTo>
                    <a:pt x="111" y="108"/>
                    <a:pt x="111" y="109"/>
                    <a:pt x="110" y="110"/>
                  </a:cubicBezTo>
                  <a:cubicBezTo>
                    <a:pt x="106" y="114"/>
                    <a:pt x="100" y="117"/>
                    <a:pt x="94" y="119"/>
                  </a:cubicBezTo>
                  <a:close/>
                  <a:moveTo>
                    <a:pt x="144" y="132"/>
                  </a:moveTo>
                  <a:cubicBezTo>
                    <a:pt x="134" y="127"/>
                    <a:pt x="134" y="127"/>
                    <a:pt x="134" y="12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4" y="115"/>
                    <a:pt x="154" y="115"/>
                    <a:pt x="154" y="115"/>
                  </a:cubicBezTo>
                  <a:lnTo>
                    <a:pt x="144" y="13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1495"/>
            <p:cNvSpPr>
              <a:spLocks/>
            </p:cNvSpPr>
            <p:nvPr/>
          </p:nvSpPr>
          <p:spPr bwMode="auto">
            <a:xfrm>
              <a:off x="-2570163" y="12353926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3 w 52"/>
                <a:gd name="T3" fmla="*/ 64 h 64"/>
                <a:gd name="T4" fmla="*/ 0 w 52"/>
                <a:gd name="T5" fmla="*/ 52 h 64"/>
                <a:gd name="T6" fmla="*/ 30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30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1496"/>
            <p:cNvSpPr>
              <a:spLocks/>
            </p:cNvSpPr>
            <p:nvPr/>
          </p:nvSpPr>
          <p:spPr bwMode="auto">
            <a:xfrm>
              <a:off x="-2574925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2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Rectangle 1497"/>
            <p:cNvSpPr>
              <a:spLocks noChangeArrowheads="1"/>
            </p:cNvSpPr>
            <p:nvPr/>
          </p:nvSpPr>
          <p:spPr bwMode="auto">
            <a:xfrm>
              <a:off x="-278765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1498"/>
            <p:cNvSpPr>
              <a:spLocks/>
            </p:cNvSpPr>
            <p:nvPr/>
          </p:nvSpPr>
          <p:spPr bwMode="auto">
            <a:xfrm>
              <a:off x="-29987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1499"/>
            <p:cNvSpPr>
              <a:spLocks/>
            </p:cNvSpPr>
            <p:nvPr/>
          </p:nvSpPr>
          <p:spPr bwMode="auto">
            <a:xfrm>
              <a:off x="-3001963" y="12117388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Rectangle 1500"/>
            <p:cNvSpPr>
              <a:spLocks noChangeArrowheads="1"/>
            </p:cNvSpPr>
            <p:nvPr/>
          </p:nvSpPr>
          <p:spPr bwMode="auto">
            <a:xfrm>
              <a:off x="-2800350" y="12020551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Oval 1501"/>
            <p:cNvSpPr>
              <a:spLocks noChangeArrowheads="1"/>
            </p:cNvSpPr>
            <p:nvPr/>
          </p:nvSpPr>
          <p:spPr bwMode="auto">
            <a:xfrm>
              <a:off x="-28670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1502"/>
            <p:cNvSpPr>
              <a:spLocks noEditPoints="1"/>
            </p:cNvSpPr>
            <p:nvPr/>
          </p:nvSpPr>
          <p:spPr bwMode="auto">
            <a:xfrm>
              <a:off x="835025" y="11712576"/>
              <a:ext cx="1150938" cy="1150938"/>
            </a:xfrm>
            <a:custGeom>
              <a:avLst/>
              <a:gdLst>
                <a:gd name="T0" fmla="*/ 154 w 307"/>
                <a:gd name="T1" fmla="*/ 0 h 307"/>
                <a:gd name="T2" fmla="*/ 0 w 307"/>
                <a:gd name="T3" fmla="*/ 153 h 307"/>
                <a:gd name="T4" fmla="*/ 4 w 307"/>
                <a:gd name="T5" fmla="*/ 188 h 307"/>
                <a:gd name="T6" fmla="*/ 154 w 307"/>
                <a:gd name="T7" fmla="*/ 307 h 307"/>
                <a:gd name="T8" fmla="*/ 307 w 307"/>
                <a:gd name="T9" fmla="*/ 161 h 307"/>
                <a:gd name="T10" fmla="*/ 307 w 307"/>
                <a:gd name="T11" fmla="*/ 153 h 307"/>
                <a:gd name="T12" fmla="*/ 154 w 307"/>
                <a:gd name="T13" fmla="*/ 0 h 307"/>
                <a:gd name="T14" fmla="*/ 154 w 307"/>
                <a:gd name="T15" fmla="*/ 263 h 307"/>
                <a:gd name="T16" fmla="*/ 48 w 307"/>
                <a:gd name="T17" fmla="*/ 184 h 307"/>
                <a:gd name="T18" fmla="*/ 44 w 307"/>
                <a:gd name="T19" fmla="*/ 153 h 307"/>
                <a:gd name="T20" fmla="*/ 154 w 307"/>
                <a:gd name="T21" fmla="*/ 43 h 307"/>
                <a:gd name="T22" fmla="*/ 264 w 307"/>
                <a:gd name="T23" fmla="*/ 153 h 307"/>
                <a:gd name="T24" fmla="*/ 263 w 307"/>
                <a:gd name="T25" fmla="*/ 165 h 307"/>
                <a:gd name="T26" fmla="*/ 154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4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65"/>
                    <a:pt x="2" y="177"/>
                    <a:pt x="4" y="188"/>
                  </a:cubicBezTo>
                  <a:cubicBezTo>
                    <a:pt x="20" y="256"/>
                    <a:pt x="81" y="307"/>
                    <a:pt x="154" y="307"/>
                  </a:cubicBezTo>
                  <a:cubicBezTo>
                    <a:pt x="236" y="307"/>
                    <a:pt x="303" y="242"/>
                    <a:pt x="307" y="161"/>
                  </a:cubicBezTo>
                  <a:cubicBezTo>
                    <a:pt x="307" y="158"/>
                    <a:pt x="307" y="156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lose/>
                  <a:moveTo>
                    <a:pt x="154" y="263"/>
                  </a:moveTo>
                  <a:cubicBezTo>
                    <a:pt x="104" y="263"/>
                    <a:pt x="62" y="230"/>
                    <a:pt x="48" y="184"/>
                  </a:cubicBezTo>
                  <a:cubicBezTo>
                    <a:pt x="45" y="174"/>
                    <a:pt x="44" y="164"/>
                    <a:pt x="44" y="153"/>
                  </a:cubicBezTo>
                  <a:cubicBezTo>
                    <a:pt x="44" y="92"/>
                    <a:pt x="93" y="43"/>
                    <a:pt x="154" y="43"/>
                  </a:cubicBezTo>
                  <a:cubicBezTo>
                    <a:pt x="215" y="43"/>
                    <a:pt x="264" y="92"/>
                    <a:pt x="264" y="153"/>
                  </a:cubicBezTo>
                  <a:cubicBezTo>
                    <a:pt x="264" y="157"/>
                    <a:pt x="264" y="161"/>
                    <a:pt x="263" y="165"/>
                  </a:cubicBezTo>
                  <a:cubicBezTo>
                    <a:pt x="257" y="220"/>
                    <a:pt x="211" y="263"/>
                    <a:pt x="154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1503"/>
            <p:cNvSpPr>
              <a:spLocks noEditPoints="1"/>
            </p:cNvSpPr>
            <p:nvPr/>
          </p:nvSpPr>
          <p:spPr bwMode="auto">
            <a:xfrm>
              <a:off x="1000125" y="11872913"/>
              <a:ext cx="825500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4 w 220"/>
                <a:gd name="T5" fmla="*/ 141 h 220"/>
                <a:gd name="T6" fmla="*/ 110 w 220"/>
                <a:gd name="T7" fmla="*/ 220 h 220"/>
                <a:gd name="T8" fmla="*/ 219 w 220"/>
                <a:gd name="T9" fmla="*/ 12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7 w 220"/>
                <a:gd name="T17" fmla="*/ 139 h 220"/>
                <a:gd name="T18" fmla="*/ 22 w 220"/>
                <a:gd name="T19" fmla="*/ 110 h 220"/>
                <a:gd name="T20" fmla="*/ 110 w 220"/>
                <a:gd name="T21" fmla="*/ 23 h 220"/>
                <a:gd name="T22" fmla="*/ 197 w 220"/>
                <a:gd name="T23" fmla="*/ 110 h 220"/>
                <a:gd name="T24" fmla="*/ 196 w 220"/>
                <a:gd name="T25" fmla="*/ 124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21"/>
                    <a:pt x="1" y="131"/>
                    <a:pt x="4" y="141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7" y="220"/>
                    <a:pt x="213" y="177"/>
                    <a:pt x="219" y="122"/>
                  </a:cubicBezTo>
                  <a:cubicBezTo>
                    <a:pt x="220" y="118"/>
                    <a:pt x="220" y="114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71" y="198"/>
                    <a:pt x="39" y="173"/>
                    <a:pt x="27" y="139"/>
                  </a:cubicBezTo>
                  <a:cubicBezTo>
                    <a:pt x="24" y="130"/>
                    <a:pt x="22" y="120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5"/>
                    <a:pt x="197" y="119"/>
                    <a:pt x="196" y="124"/>
                  </a:cubicBezTo>
                  <a:cubicBezTo>
                    <a:pt x="190" y="166"/>
                    <a:pt x="153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1504"/>
            <p:cNvSpPr>
              <a:spLocks noEditPoints="1"/>
            </p:cNvSpPr>
            <p:nvPr/>
          </p:nvSpPr>
          <p:spPr bwMode="auto">
            <a:xfrm>
              <a:off x="1082675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8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4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1 w 175"/>
                <a:gd name="T23" fmla="*/ 115 h 175"/>
                <a:gd name="T24" fmla="*/ 30 w 175"/>
                <a:gd name="T25" fmla="*/ 108 h 175"/>
                <a:gd name="T26" fmla="*/ 42 w 175"/>
                <a:gd name="T27" fmla="*/ 129 h 175"/>
                <a:gd name="T28" fmla="*/ 102 w 175"/>
                <a:gd name="T29" fmla="*/ 159 h 175"/>
                <a:gd name="T30" fmla="*/ 77 w 175"/>
                <a:gd name="T31" fmla="*/ 148 h 175"/>
                <a:gd name="T32" fmla="*/ 102 w 175"/>
                <a:gd name="T33" fmla="*/ 159 h 175"/>
                <a:gd name="T34" fmla="*/ 135 w 175"/>
                <a:gd name="T35" fmla="*/ 127 h 175"/>
                <a:gd name="T36" fmla="*/ 156 w 175"/>
                <a:gd name="T37" fmla="*/ 111 h 175"/>
                <a:gd name="T38" fmla="*/ 111 w 175"/>
                <a:gd name="T39" fmla="*/ 109 h 175"/>
                <a:gd name="T40" fmla="*/ 99 w 175"/>
                <a:gd name="T41" fmla="*/ 117 h 175"/>
                <a:gd name="T42" fmla="*/ 96 w 175"/>
                <a:gd name="T43" fmla="*/ 118 h 175"/>
                <a:gd name="T44" fmla="*/ 92 w 175"/>
                <a:gd name="T45" fmla="*/ 119 h 175"/>
                <a:gd name="T46" fmla="*/ 82 w 175"/>
                <a:gd name="T47" fmla="*/ 119 h 175"/>
                <a:gd name="T48" fmla="*/ 73 w 175"/>
                <a:gd name="T49" fmla="*/ 116 h 175"/>
                <a:gd name="T50" fmla="*/ 70 w 175"/>
                <a:gd name="T51" fmla="*/ 114 h 175"/>
                <a:gd name="T52" fmla="*/ 66 w 175"/>
                <a:gd name="T53" fmla="*/ 111 h 175"/>
                <a:gd name="T54" fmla="*/ 63 w 175"/>
                <a:gd name="T55" fmla="*/ 108 h 175"/>
                <a:gd name="T56" fmla="*/ 60 w 175"/>
                <a:gd name="T57" fmla="*/ 104 h 175"/>
                <a:gd name="T58" fmla="*/ 56 w 175"/>
                <a:gd name="T59" fmla="*/ 87 h 175"/>
                <a:gd name="T60" fmla="*/ 120 w 175"/>
                <a:gd name="T61" fmla="*/ 87 h 175"/>
                <a:gd name="T62" fmla="*/ 119 w 175"/>
                <a:gd name="T63" fmla="*/ 93 h 175"/>
                <a:gd name="T64" fmla="*/ 118 w 175"/>
                <a:gd name="T65" fmla="*/ 96 h 175"/>
                <a:gd name="T66" fmla="*/ 117 w 175"/>
                <a:gd name="T67" fmla="*/ 100 h 175"/>
                <a:gd name="T68" fmla="*/ 115 w 175"/>
                <a:gd name="T69" fmla="*/ 104 h 175"/>
                <a:gd name="T70" fmla="*/ 111 w 175"/>
                <a:gd name="T71" fmla="*/ 10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88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7"/>
                    <a:pt x="2" y="107"/>
                    <a:pt x="5" y="116"/>
                  </a:cubicBezTo>
                  <a:cubicBezTo>
                    <a:pt x="17" y="150"/>
                    <a:pt x="49" y="175"/>
                    <a:pt x="88" y="175"/>
                  </a:cubicBezTo>
                  <a:cubicBezTo>
                    <a:pt x="131" y="175"/>
                    <a:pt x="168" y="143"/>
                    <a:pt x="174" y="101"/>
                  </a:cubicBezTo>
                  <a:cubicBezTo>
                    <a:pt x="175" y="96"/>
                    <a:pt x="175" y="92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4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74" y="16"/>
                  </a:lnTo>
                  <a:close/>
                  <a:moveTo>
                    <a:pt x="31" y="42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144" y="132"/>
                  </a:moveTo>
                  <a:cubicBezTo>
                    <a:pt x="135" y="127"/>
                    <a:pt x="135" y="127"/>
                    <a:pt x="135" y="127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2"/>
                  </a:lnTo>
                  <a:close/>
                  <a:moveTo>
                    <a:pt x="111" y="109"/>
                  </a:moveTo>
                  <a:cubicBezTo>
                    <a:pt x="109" y="112"/>
                    <a:pt x="105" y="114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8" y="118"/>
                    <a:pt x="97" y="118"/>
                    <a:pt x="96" y="118"/>
                  </a:cubicBezTo>
                  <a:cubicBezTo>
                    <a:pt x="96" y="118"/>
                    <a:pt x="95" y="118"/>
                    <a:pt x="95" y="118"/>
                  </a:cubicBezTo>
                  <a:cubicBezTo>
                    <a:pt x="94" y="119"/>
                    <a:pt x="93" y="119"/>
                    <a:pt x="92" y="119"/>
                  </a:cubicBezTo>
                  <a:cubicBezTo>
                    <a:pt x="91" y="119"/>
                    <a:pt x="89" y="119"/>
                    <a:pt x="88" y="119"/>
                  </a:cubicBezTo>
                  <a:cubicBezTo>
                    <a:pt x="86" y="119"/>
                    <a:pt x="84" y="119"/>
                    <a:pt x="82" y="119"/>
                  </a:cubicBezTo>
                  <a:cubicBezTo>
                    <a:pt x="80" y="118"/>
                    <a:pt x="78" y="118"/>
                    <a:pt x="76" y="117"/>
                  </a:cubicBezTo>
                  <a:cubicBezTo>
                    <a:pt x="75" y="117"/>
                    <a:pt x="74" y="116"/>
                    <a:pt x="73" y="116"/>
                  </a:cubicBezTo>
                  <a:cubicBezTo>
                    <a:pt x="72" y="115"/>
                    <a:pt x="72" y="115"/>
                    <a:pt x="71" y="115"/>
                  </a:cubicBezTo>
                  <a:cubicBezTo>
                    <a:pt x="71" y="114"/>
                    <a:pt x="70" y="114"/>
                    <a:pt x="70" y="114"/>
                  </a:cubicBezTo>
                  <a:cubicBezTo>
                    <a:pt x="69" y="113"/>
                    <a:pt x="68" y="113"/>
                    <a:pt x="67" y="112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7"/>
                    <a:pt x="62" y="107"/>
                    <a:pt x="62" y="106"/>
                  </a:cubicBezTo>
                  <a:cubicBezTo>
                    <a:pt x="61" y="105"/>
                    <a:pt x="61" y="105"/>
                    <a:pt x="60" y="104"/>
                  </a:cubicBezTo>
                  <a:cubicBezTo>
                    <a:pt x="59" y="101"/>
                    <a:pt x="57" y="97"/>
                    <a:pt x="56" y="94"/>
                  </a:cubicBezTo>
                  <a:cubicBezTo>
                    <a:pt x="56" y="92"/>
                    <a:pt x="56" y="90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8"/>
                    <a:pt x="120" y="89"/>
                    <a:pt x="120" y="90"/>
                  </a:cubicBezTo>
                  <a:cubicBezTo>
                    <a:pt x="119" y="91"/>
                    <a:pt x="119" y="92"/>
                    <a:pt x="119" y="93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5"/>
                    <a:pt x="119" y="95"/>
                    <a:pt x="118" y="96"/>
                  </a:cubicBezTo>
                  <a:cubicBezTo>
                    <a:pt x="118" y="96"/>
                    <a:pt x="118" y="97"/>
                    <a:pt x="118" y="97"/>
                  </a:cubicBezTo>
                  <a:cubicBezTo>
                    <a:pt x="118" y="98"/>
                    <a:pt x="117" y="99"/>
                    <a:pt x="117" y="100"/>
                  </a:cubicBezTo>
                  <a:cubicBezTo>
                    <a:pt x="117" y="101"/>
                    <a:pt x="116" y="101"/>
                    <a:pt x="116" y="102"/>
                  </a:cubicBezTo>
                  <a:cubicBezTo>
                    <a:pt x="116" y="103"/>
                    <a:pt x="115" y="104"/>
                    <a:pt x="115" y="104"/>
                  </a:cubicBezTo>
                  <a:cubicBezTo>
                    <a:pt x="114" y="105"/>
                    <a:pt x="114" y="106"/>
                    <a:pt x="113" y="106"/>
                  </a:cubicBezTo>
                  <a:cubicBezTo>
                    <a:pt x="113" y="107"/>
                    <a:pt x="112" y="108"/>
                    <a:pt x="111" y="109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1505"/>
            <p:cNvSpPr>
              <a:spLocks/>
            </p:cNvSpPr>
            <p:nvPr/>
          </p:nvSpPr>
          <p:spPr bwMode="auto">
            <a:xfrm>
              <a:off x="1589088" y="12353926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1506"/>
            <p:cNvSpPr>
              <a:spLocks/>
            </p:cNvSpPr>
            <p:nvPr/>
          </p:nvSpPr>
          <p:spPr bwMode="auto">
            <a:xfrm>
              <a:off x="1581150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1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Rectangle 1507"/>
            <p:cNvSpPr>
              <a:spLocks noChangeArrowheads="1"/>
            </p:cNvSpPr>
            <p:nvPr/>
          </p:nvSpPr>
          <p:spPr bwMode="auto">
            <a:xfrm>
              <a:off x="137160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1508"/>
            <p:cNvSpPr>
              <a:spLocks/>
            </p:cNvSpPr>
            <p:nvPr/>
          </p:nvSpPr>
          <p:spPr bwMode="auto">
            <a:xfrm>
              <a:off x="11572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1509"/>
            <p:cNvSpPr>
              <a:spLocks/>
            </p:cNvSpPr>
            <p:nvPr/>
          </p:nvSpPr>
          <p:spPr bwMode="auto">
            <a:xfrm>
              <a:off x="1154113" y="12117388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1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Rectangle 1510"/>
            <p:cNvSpPr>
              <a:spLocks noChangeArrowheads="1"/>
            </p:cNvSpPr>
            <p:nvPr/>
          </p:nvSpPr>
          <p:spPr bwMode="auto">
            <a:xfrm>
              <a:off x="1360488" y="12020551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Oval 1511"/>
            <p:cNvSpPr>
              <a:spLocks noChangeArrowheads="1"/>
            </p:cNvSpPr>
            <p:nvPr/>
          </p:nvSpPr>
          <p:spPr bwMode="auto">
            <a:xfrm>
              <a:off x="12922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1512"/>
            <p:cNvSpPr>
              <a:spLocks/>
            </p:cNvSpPr>
            <p:nvPr/>
          </p:nvSpPr>
          <p:spPr bwMode="auto">
            <a:xfrm>
              <a:off x="2147888" y="11768138"/>
              <a:ext cx="454025" cy="547688"/>
            </a:xfrm>
            <a:custGeom>
              <a:avLst/>
              <a:gdLst>
                <a:gd name="T0" fmla="*/ 121 w 121"/>
                <a:gd name="T1" fmla="*/ 32 h 146"/>
                <a:gd name="T2" fmla="*/ 121 w 121"/>
                <a:gd name="T3" fmla="*/ 93 h 146"/>
                <a:gd name="T4" fmla="*/ 96 w 121"/>
                <a:gd name="T5" fmla="*/ 113 h 146"/>
                <a:gd name="T6" fmla="*/ 60 w 121"/>
                <a:gd name="T7" fmla="*/ 146 h 146"/>
                <a:gd name="T8" fmla="*/ 0 w 121"/>
                <a:gd name="T9" fmla="*/ 146 h 146"/>
                <a:gd name="T10" fmla="*/ 0 w 121"/>
                <a:gd name="T11" fmla="*/ 122 h 146"/>
                <a:gd name="T12" fmla="*/ 0 w 121"/>
                <a:gd name="T13" fmla="*/ 61 h 146"/>
                <a:gd name="T14" fmla="*/ 101 w 121"/>
                <a:gd name="T15" fmla="*/ 15 h 146"/>
                <a:gd name="T16" fmla="*/ 121 w 121"/>
                <a:gd name="T17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6">
                  <a:moveTo>
                    <a:pt x="121" y="32"/>
                  </a:moveTo>
                  <a:cubicBezTo>
                    <a:pt x="121" y="51"/>
                    <a:pt x="121" y="93"/>
                    <a:pt x="121" y="93"/>
                  </a:cubicBezTo>
                  <a:cubicBezTo>
                    <a:pt x="121" y="93"/>
                    <a:pt x="114" y="113"/>
                    <a:pt x="96" y="113"/>
                  </a:cubicBezTo>
                  <a:cubicBezTo>
                    <a:pt x="79" y="113"/>
                    <a:pt x="60" y="146"/>
                    <a:pt x="6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" y="137"/>
                    <a:pt x="0" y="122"/>
                  </a:cubicBezTo>
                  <a:cubicBezTo>
                    <a:pt x="0" y="109"/>
                    <a:pt x="0" y="89"/>
                    <a:pt x="0" y="61"/>
                  </a:cubicBezTo>
                  <a:cubicBezTo>
                    <a:pt x="1" y="0"/>
                    <a:pt x="101" y="15"/>
                    <a:pt x="101" y="15"/>
                  </a:cubicBezTo>
                  <a:cubicBezTo>
                    <a:pt x="101" y="15"/>
                    <a:pt x="121" y="13"/>
                    <a:pt x="121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1513"/>
            <p:cNvSpPr>
              <a:spLocks/>
            </p:cNvSpPr>
            <p:nvPr/>
          </p:nvSpPr>
          <p:spPr bwMode="auto">
            <a:xfrm>
              <a:off x="598488" y="11445876"/>
              <a:ext cx="1549400" cy="971550"/>
            </a:xfrm>
            <a:custGeom>
              <a:avLst/>
              <a:gdLst>
                <a:gd name="T0" fmla="*/ 413 w 413"/>
                <a:gd name="T1" fmla="*/ 208 h 259"/>
                <a:gd name="T2" fmla="*/ 413 w 413"/>
                <a:gd name="T3" fmla="*/ 232 h 259"/>
                <a:gd name="T4" fmla="*/ 388 w 413"/>
                <a:gd name="T5" fmla="*/ 232 h 259"/>
                <a:gd name="T6" fmla="*/ 218 w 413"/>
                <a:gd name="T7" fmla="*/ 35 h 259"/>
                <a:gd name="T8" fmla="*/ 42 w 413"/>
                <a:gd name="T9" fmla="*/ 259 h 259"/>
                <a:gd name="T10" fmla="*/ 17 w 413"/>
                <a:gd name="T11" fmla="*/ 259 h 259"/>
                <a:gd name="T12" fmla="*/ 215 w 413"/>
                <a:gd name="T13" fmla="*/ 0 h 259"/>
                <a:gd name="T14" fmla="*/ 413 w 413"/>
                <a:gd name="T15" fmla="*/ 20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413" y="208"/>
                  </a:moveTo>
                  <a:cubicBezTo>
                    <a:pt x="413" y="225"/>
                    <a:pt x="413" y="232"/>
                    <a:pt x="413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92" y="35"/>
                    <a:pt x="218" y="35"/>
                  </a:cubicBezTo>
                  <a:cubicBezTo>
                    <a:pt x="45" y="35"/>
                    <a:pt x="42" y="259"/>
                    <a:pt x="42" y="259"/>
                  </a:cubicBez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0" y="0"/>
                    <a:pt x="215" y="0"/>
                  </a:cubicBezTo>
                  <a:cubicBezTo>
                    <a:pt x="388" y="0"/>
                    <a:pt x="411" y="150"/>
                    <a:pt x="413" y="208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1514"/>
            <p:cNvSpPr>
              <a:spLocks/>
            </p:cNvSpPr>
            <p:nvPr/>
          </p:nvSpPr>
          <p:spPr bwMode="auto">
            <a:xfrm>
              <a:off x="755650" y="11577638"/>
              <a:ext cx="1312863" cy="839788"/>
            </a:xfrm>
            <a:custGeom>
              <a:avLst/>
              <a:gdLst>
                <a:gd name="T0" fmla="*/ 346 w 350"/>
                <a:gd name="T1" fmla="*/ 197 h 224"/>
                <a:gd name="T2" fmla="*/ 328 w 350"/>
                <a:gd name="T3" fmla="*/ 197 h 224"/>
                <a:gd name="T4" fmla="*/ 328 w 350"/>
                <a:gd name="T5" fmla="*/ 189 h 224"/>
                <a:gd name="T6" fmla="*/ 175 w 350"/>
                <a:gd name="T7" fmla="*/ 36 h 224"/>
                <a:gd name="T8" fmla="*/ 21 w 350"/>
                <a:gd name="T9" fmla="*/ 189 h 224"/>
                <a:gd name="T10" fmla="*/ 25 w 350"/>
                <a:gd name="T11" fmla="*/ 224 h 224"/>
                <a:gd name="T12" fmla="*/ 0 w 350"/>
                <a:gd name="T13" fmla="*/ 224 h 224"/>
                <a:gd name="T14" fmla="*/ 176 w 350"/>
                <a:gd name="T15" fmla="*/ 0 h 224"/>
                <a:gd name="T16" fmla="*/ 346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346" y="197"/>
                  </a:moveTo>
                  <a:cubicBezTo>
                    <a:pt x="328" y="197"/>
                    <a:pt x="328" y="197"/>
                    <a:pt x="328" y="197"/>
                  </a:cubicBezTo>
                  <a:cubicBezTo>
                    <a:pt x="328" y="194"/>
                    <a:pt x="328" y="192"/>
                    <a:pt x="328" y="189"/>
                  </a:cubicBezTo>
                  <a:cubicBezTo>
                    <a:pt x="328" y="105"/>
                    <a:pt x="259" y="36"/>
                    <a:pt x="175" y="36"/>
                  </a:cubicBezTo>
                  <a:cubicBezTo>
                    <a:pt x="90" y="36"/>
                    <a:pt x="21" y="105"/>
                    <a:pt x="21" y="189"/>
                  </a:cubicBezTo>
                  <a:cubicBezTo>
                    <a:pt x="21" y="201"/>
                    <a:pt x="23" y="213"/>
                    <a:pt x="2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3" y="0"/>
                    <a:pt x="176" y="0"/>
                  </a:cubicBezTo>
                  <a:cubicBezTo>
                    <a:pt x="350" y="0"/>
                    <a:pt x="346" y="197"/>
                    <a:pt x="346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1515"/>
            <p:cNvSpPr>
              <a:spLocks/>
            </p:cNvSpPr>
            <p:nvPr/>
          </p:nvSpPr>
          <p:spPr bwMode="auto">
            <a:xfrm>
              <a:off x="-3384550" y="11580813"/>
              <a:ext cx="1349375" cy="836613"/>
            </a:xfrm>
            <a:custGeom>
              <a:avLst/>
              <a:gdLst>
                <a:gd name="T0" fmla="*/ 343 w 360"/>
                <a:gd name="T1" fmla="*/ 223 h 223"/>
                <a:gd name="T2" fmla="*/ 320 w 360"/>
                <a:gd name="T3" fmla="*/ 223 h 223"/>
                <a:gd name="T4" fmla="*/ 324 w 360"/>
                <a:gd name="T5" fmla="*/ 188 h 223"/>
                <a:gd name="T6" fmla="*/ 170 w 360"/>
                <a:gd name="T7" fmla="*/ 35 h 223"/>
                <a:gd name="T8" fmla="*/ 17 w 360"/>
                <a:gd name="T9" fmla="*/ 188 h 223"/>
                <a:gd name="T10" fmla="*/ 17 w 360"/>
                <a:gd name="T11" fmla="*/ 192 h 223"/>
                <a:gd name="T12" fmla="*/ 2 w 360"/>
                <a:gd name="T13" fmla="*/ 192 h 223"/>
                <a:gd name="T14" fmla="*/ 170 w 360"/>
                <a:gd name="T15" fmla="*/ 1 h 223"/>
                <a:gd name="T16" fmla="*/ 217 w 360"/>
                <a:gd name="T17" fmla="*/ 4 h 223"/>
                <a:gd name="T18" fmla="*/ 343 w 36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3">
                  <a:moveTo>
                    <a:pt x="343" y="223"/>
                  </a:moveTo>
                  <a:cubicBezTo>
                    <a:pt x="320" y="223"/>
                    <a:pt x="320" y="223"/>
                    <a:pt x="320" y="223"/>
                  </a:cubicBezTo>
                  <a:cubicBezTo>
                    <a:pt x="323" y="212"/>
                    <a:pt x="324" y="200"/>
                    <a:pt x="324" y="188"/>
                  </a:cubicBezTo>
                  <a:cubicBezTo>
                    <a:pt x="324" y="104"/>
                    <a:pt x="255" y="35"/>
                    <a:pt x="170" y="35"/>
                  </a:cubicBezTo>
                  <a:cubicBezTo>
                    <a:pt x="86" y="35"/>
                    <a:pt x="17" y="104"/>
                    <a:pt x="17" y="188"/>
                  </a:cubicBezTo>
                  <a:cubicBezTo>
                    <a:pt x="17" y="189"/>
                    <a:pt x="17" y="191"/>
                    <a:pt x="17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2" y="192"/>
                    <a:pt x="0" y="1"/>
                    <a:pt x="170" y="1"/>
                  </a:cubicBezTo>
                  <a:cubicBezTo>
                    <a:pt x="188" y="0"/>
                    <a:pt x="203" y="1"/>
                    <a:pt x="217" y="4"/>
                  </a:cubicBezTo>
                  <a:cubicBezTo>
                    <a:pt x="360" y="30"/>
                    <a:pt x="343" y="223"/>
                    <a:pt x="343" y="223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1516"/>
            <p:cNvSpPr>
              <a:spLocks noEditPoints="1"/>
            </p:cNvSpPr>
            <p:nvPr/>
          </p:nvSpPr>
          <p:spPr bwMode="auto">
            <a:xfrm>
              <a:off x="-4105275" y="10396538"/>
              <a:ext cx="6632576" cy="2020888"/>
            </a:xfrm>
            <a:custGeom>
              <a:avLst/>
              <a:gdLst>
                <a:gd name="T0" fmla="*/ 345 w 1768"/>
                <a:gd name="T1" fmla="*/ 188 h 539"/>
                <a:gd name="T2" fmla="*/ 45 w 1768"/>
                <a:gd name="T3" fmla="*/ 188 h 539"/>
                <a:gd name="T4" fmla="*/ 142 w 1768"/>
                <a:gd name="T5" fmla="*/ 21 h 539"/>
                <a:gd name="T6" fmla="*/ 407 w 1768"/>
                <a:gd name="T7" fmla="*/ 21 h 539"/>
                <a:gd name="T8" fmla="*/ 345 w 1768"/>
                <a:gd name="T9" fmla="*/ 188 h 539"/>
                <a:gd name="T10" fmla="*/ 756 w 1768"/>
                <a:gd name="T11" fmla="*/ 202 h 539"/>
                <a:gd name="T12" fmla="*/ 492 w 1768"/>
                <a:gd name="T13" fmla="*/ 202 h 539"/>
                <a:gd name="T14" fmla="*/ 472 w 1768"/>
                <a:gd name="T15" fmla="*/ 159 h 539"/>
                <a:gd name="T16" fmla="*/ 505 w 1768"/>
                <a:gd name="T17" fmla="*/ 21 h 539"/>
                <a:gd name="T18" fmla="*/ 756 w 1768"/>
                <a:gd name="T19" fmla="*/ 21 h 539"/>
                <a:gd name="T20" fmla="*/ 756 w 1768"/>
                <a:gd name="T21" fmla="*/ 202 h 539"/>
                <a:gd name="T22" fmla="*/ 822 w 1768"/>
                <a:gd name="T23" fmla="*/ 206 h 539"/>
                <a:gd name="T24" fmla="*/ 805 w 1768"/>
                <a:gd name="T25" fmla="*/ 21 h 539"/>
                <a:gd name="T26" fmla="*/ 930 w 1768"/>
                <a:gd name="T27" fmla="*/ 21 h 539"/>
                <a:gd name="T28" fmla="*/ 1130 w 1768"/>
                <a:gd name="T29" fmla="*/ 138 h 539"/>
                <a:gd name="T30" fmla="*/ 1099 w 1768"/>
                <a:gd name="T31" fmla="*/ 145 h 539"/>
                <a:gd name="T32" fmla="*/ 1099 w 1768"/>
                <a:gd name="T33" fmla="*/ 206 h 539"/>
                <a:gd name="T34" fmla="*/ 822 w 1768"/>
                <a:gd name="T35" fmla="*/ 206 h 539"/>
                <a:gd name="T36" fmla="*/ 1764 w 1768"/>
                <a:gd name="T37" fmla="*/ 340 h 539"/>
                <a:gd name="T38" fmla="*/ 1710 w 1768"/>
                <a:gd name="T39" fmla="*/ 342 h 539"/>
                <a:gd name="T40" fmla="*/ 1688 w 1768"/>
                <a:gd name="T41" fmla="*/ 340 h 539"/>
                <a:gd name="T42" fmla="*/ 1642 w 1768"/>
                <a:gd name="T43" fmla="*/ 315 h 539"/>
                <a:gd name="T44" fmla="*/ 1634 w 1768"/>
                <a:gd name="T45" fmla="*/ 250 h 539"/>
                <a:gd name="T46" fmla="*/ 1702 w 1768"/>
                <a:gd name="T47" fmla="*/ 250 h 539"/>
                <a:gd name="T48" fmla="*/ 1687 w 1768"/>
                <a:gd name="T49" fmla="*/ 240 h 539"/>
                <a:gd name="T50" fmla="*/ 1281 w 1768"/>
                <a:gd name="T51" fmla="*/ 181 h 539"/>
                <a:gd name="T52" fmla="*/ 1216 w 1768"/>
                <a:gd name="T53" fmla="*/ 157 h 539"/>
                <a:gd name="T54" fmla="*/ 1215 w 1768"/>
                <a:gd name="T55" fmla="*/ 156 h 539"/>
                <a:gd name="T56" fmla="*/ 1202 w 1768"/>
                <a:gd name="T57" fmla="*/ 147 h 539"/>
                <a:gd name="T58" fmla="*/ 1009 w 1768"/>
                <a:gd name="T59" fmla="*/ 18 h 539"/>
                <a:gd name="T60" fmla="*/ 940 w 1768"/>
                <a:gd name="T61" fmla="*/ 1 h 539"/>
                <a:gd name="T62" fmla="*/ 794 w 1768"/>
                <a:gd name="T63" fmla="*/ 0 h 539"/>
                <a:gd name="T64" fmla="*/ 189 w 1768"/>
                <a:gd name="T65" fmla="*/ 0 h 539"/>
                <a:gd name="T66" fmla="*/ 163 w 1768"/>
                <a:gd name="T67" fmla="*/ 1 h 539"/>
                <a:gd name="T68" fmla="*/ 122 w 1768"/>
                <a:gd name="T69" fmla="*/ 15 h 539"/>
                <a:gd name="T70" fmla="*/ 14 w 1768"/>
                <a:gd name="T71" fmla="*/ 195 h 539"/>
                <a:gd name="T72" fmla="*/ 4 w 1768"/>
                <a:gd name="T73" fmla="*/ 222 h 539"/>
                <a:gd name="T74" fmla="*/ 48 w 1768"/>
                <a:gd name="T75" fmla="*/ 222 h 539"/>
                <a:gd name="T76" fmla="*/ 80 w 1768"/>
                <a:gd name="T77" fmla="*/ 253 h 539"/>
                <a:gd name="T78" fmla="*/ 80 w 1768"/>
                <a:gd name="T79" fmla="*/ 304 h 539"/>
                <a:gd name="T80" fmla="*/ 48 w 1768"/>
                <a:gd name="T81" fmla="*/ 336 h 539"/>
                <a:gd name="T82" fmla="*/ 9 w 1768"/>
                <a:gd name="T83" fmla="*/ 336 h 539"/>
                <a:gd name="T84" fmla="*/ 0 w 1768"/>
                <a:gd name="T85" fmla="*/ 339 h 539"/>
                <a:gd name="T86" fmla="*/ 75 w 1768"/>
                <a:gd name="T87" fmla="*/ 336 h 539"/>
                <a:gd name="T88" fmla="*/ 75 w 1768"/>
                <a:gd name="T89" fmla="*/ 508 h 539"/>
                <a:gd name="T90" fmla="*/ 166 w 1768"/>
                <a:gd name="T91" fmla="*/ 508 h 539"/>
                <a:gd name="T92" fmla="*/ 364 w 1768"/>
                <a:gd name="T93" fmla="*/ 285 h 539"/>
                <a:gd name="T94" fmla="*/ 408 w 1768"/>
                <a:gd name="T95" fmla="*/ 288 h 539"/>
                <a:gd name="T96" fmla="*/ 562 w 1768"/>
                <a:gd name="T97" fmla="*/ 504 h 539"/>
                <a:gd name="T98" fmla="*/ 562 w 1768"/>
                <a:gd name="T99" fmla="*/ 509 h 539"/>
                <a:gd name="T100" fmla="*/ 562 w 1768"/>
                <a:gd name="T101" fmla="*/ 539 h 539"/>
                <a:gd name="T102" fmla="*/ 1271 w 1768"/>
                <a:gd name="T103" fmla="*/ 539 h 539"/>
                <a:gd name="T104" fmla="*/ 1469 w 1768"/>
                <a:gd name="T105" fmla="*/ 280 h 539"/>
                <a:gd name="T106" fmla="*/ 1667 w 1768"/>
                <a:gd name="T107" fmla="*/ 488 h 539"/>
                <a:gd name="T108" fmla="*/ 1667 w 1768"/>
                <a:gd name="T109" fmla="*/ 427 h 539"/>
                <a:gd name="T110" fmla="*/ 1768 w 1768"/>
                <a:gd name="T111" fmla="*/ 381 h 539"/>
                <a:gd name="T112" fmla="*/ 1764 w 1768"/>
                <a:gd name="T113" fmla="*/ 34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345" y="188"/>
                  </a:moveTo>
                  <a:cubicBezTo>
                    <a:pt x="45" y="188"/>
                    <a:pt x="45" y="188"/>
                    <a:pt x="45" y="188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407" y="21"/>
                    <a:pt x="407" y="21"/>
                    <a:pt x="407" y="21"/>
                  </a:cubicBezTo>
                  <a:lnTo>
                    <a:pt x="345" y="188"/>
                  </a:lnTo>
                  <a:close/>
                  <a:moveTo>
                    <a:pt x="756" y="202"/>
                  </a:moveTo>
                  <a:cubicBezTo>
                    <a:pt x="492" y="202"/>
                    <a:pt x="492" y="202"/>
                    <a:pt x="492" y="202"/>
                  </a:cubicBezTo>
                  <a:cubicBezTo>
                    <a:pt x="492" y="202"/>
                    <a:pt x="464" y="198"/>
                    <a:pt x="472" y="159"/>
                  </a:cubicBezTo>
                  <a:cubicBezTo>
                    <a:pt x="481" y="121"/>
                    <a:pt x="505" y="21"/>
                    <a:pt x="505" y="21"/>
                  </a:cubicBezTo>
                  <a:cubicBezTo>
                    <a:pt x="756" y="21"/>
                    <a:pt x="756" y="21"/>
                    <a:pt x="756" y="21"/>
                  </a:cubicBezTo>
                  <a:lnTo>
                    <a:pt x="756" y="202"/>
                  </a:lnTo>
                  <a:close/>
                  <a:moveTo>
                    <a:pt x="822" y="206"/>
                  </a:moveTo>
                  <a:cubicBezTo>
                    <a:pt x="805" y="21"/>
                    <a:pt x="805" y="21"/>
                    <a:pt x="805" y="21"/>
                  </a:cubicBezTo>
                  <a:cubicBezTo>
                    <a:pt x="805" y="21"/>
                    <a:pt x="855" y="21"/>
                    <a:pt x="930" y="21"/>
                  </a:cubicBezTo>
                  <a:cubicBezTo>
                    <a:pt x="985" y="21"/>
                    <a:pt x="1078" y="91"/>
                    <a:pt x="1130" y="138"/>
                  </a:cubicBezTo>
                  <a:cubicBezTo>
                    <a:pt x="1124" y="138"/>
                    <a:pt x="1099" y="136"/>
                    <a:pt x="1099" y="145"/>
                  </a:cubicBezTo>
                  <a:cubicBezTo>
                    <a:pt x="1099" y="156"/>
                    <a:pt x="1099" y="206"/>
                    <a:pt x="1099" y="206"/>
                  </a:cubicBezTo>
                  <a:lnTo>
                    <a:pt x="822" y="206"/>
                  </a:lnTo>
                  <a:close/>
                  <a:moveTo>
                    <a:pt x="1764" y="340"/>
                  </a:moveTo>
                  <a:cubicBezTo>
                    <a:pt x="1764" y="340"/>
                    <a:pt x="1742" y="343"/>
                    <a:pt x="1710" y="342"/>
                  </a:cubicBezTo>
                  <a:cubicBezTo>
                    <a:pt x="1703" y="341"/>
                    <a:pt x="1696" y="341"/>
                    <a:pt x="1688" y="340"/>
                  </a:cubicBezTo>
                  <a:cubicBezTo>
                    <a:pt x="1646" y="336"/>
                    <a:pt x="1651" y="324"/>
                    <a:pt x="1642" y="315"/>
                  </a:cubicBezTo>
                  <a:cubicBezTo>
                    <a:pt x="1632" y="306"/>
                    <a:pt x="1634" y="250"/>
                    <a:pt x="1634" y="250"/>
                  </a:cubicBezTo>
                  <a:cubicBezTo>
                    <a:pt x="1702" y="250"/>
                    <a:pt x="1702" y="250"/>
                    <a:pt x="1702" y="250"/>
                  </a:cubicBezTo>
                  <a:cubicBezTo>
                    <a:pt x="1697" y="246"/>
                    <a:pt x="1692" y="243"/>
                    <a:pt x="1687" y="240"/>
                  </a:cubicBezTo>
                  <a:cubicBezTo>
                    <a:pt x="1644" y="214"/>
                    <a:pt x="1290" y="183"/>
                    <a:pt x="1281" y="181"/>
                  </a:cubicBezTo>
                  <a:cubicBezTo>
                    <a:pt x="1272" y="179"/>
                    <a:pt x="1231" y="171"/>
                    <a:pt x="1216" y="157"/>
                  </a:cubicBezTo>
                  <a:cubicBezTo>
                    <a:pt x="1216" y="157"/>
                    <a:pt x="1215" y="156"/>
                    <a:pt x="1215" y="156"/>
                  </a:cubicBezTo>
                  <a:cubicBezTo>
                    <a:pt x="1212" y="154"/>
                    <a:pt x="1208" y="151"/>
                    <a:pt x="1202" y="147"/>
                  </a:cubicBezTo>
                  <a:cubicBezTo>
                    <a:pt x="1159" y="115"/>
                    <a:pt x="1036" y="33"/>
                    <a:pt x="1009" y="18"/>
                  </a:cubicBezTo>
                  <a:cubicBezTo>
                    <a:pt x="978" y="2"/>
                    <a:pt x="940" y="1"/>
                    <a:pt x="940" y="1"/>
                  </a:cubicBezTo>
                  <a:cubicBezTo>
                    <a:pt x="940" y="1"/>
                    <a:pt x="881" y="0"/>
                    <a:pt x="794" y="0"/>
                  </a:cubicBezTo>
                  <a:cubicBezTo>
                    <a:pt x="604" y="0"/>
                    <a:pt x="284" y="0"/>
                    <a:pt x="189" y="0"/>
                  </a:cubicBezTo>
                  <a:cubicBezTo>
                    <a:pt x="175" y="0"/>
                    <a:pt x="165" y="0"/>
                    <a:pt x="163" y="1"/>
                  </a:cubicBezTo>
                  <a:cubicBezTo>
                    <a:pt x="133" y="1"/>
                    <a:pt x="122" y="15"/>
                    <a:pt x="122" y="15"/>
                  </a:cubicBezTo>
                  <a:cubicBezTo>
                    <a:pt x="90" y="47"/>
                    <a:pt x="34" y="155"/>
                    <a:pt x="14" y="195"/>
                  </a:cubicBezTo>
                  <a:cubicBezTo>
                    <a:pt x="9" y="205"/>
                    <a:pt x="6" y="213"/>
                    <a:pt x="4" y="22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66" y="222"/>
                    <a:pt x="80" y="236"/>
                    <a:pt x="80" y="253"/>
                  </a:cubicBezTo>
                  <a:cubicBezTo>
                    <a:pt x="80" y="304"/>
                    <a:pt x="80" y="304"/>
                    <a:pt x="80" y="304"/>
                  </a:cubicBezTo>
                  <a:cubicBezTo>
                    <a:pt x="80" y="322"/>
                    <a:pt x="66" y="336"/>
                    <a:pt x="48" y="336"/>
                  </a:cubicBezTo>
                  <a:cubicBezTo>
                    <a:pt x="9" y="336"/>
                    <a:pt x="9" y="336"/>
                    <a:pt x="9" y="336"/>
                  </a:cubicBezTo>
                  <a:cubicBezTo>
                    <a:pt x="12" y="337"/>
                    <a:pt x="11" y="338"/>
                    <a:pt x="0" y="339"/>
                  </a:cubicBezTo>
                  <a:cubicBezTo>
                    <a:pt x="20" y="338"/>
                    <a:pt x="75" y="336"/>
                    <a:pt x="75" y="336"/>
                  </a:cubicBezTo>
                  <a:cubicBezTo>
                    <a:pt x="75" y="508"/>
                    <a:pt x="75" y="508"/>
                    <a:pt x="75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5" y="491"/>
                    <a:pt x="157" y="285"/>
                    <a:pt x="364" y="285"/>
                  </a:cubicBezTo>
                  <a:cubicBezTo>
                    <a:pt x="380" y="285"/>
                    <a:pt x="394" y="286"/>
                    <a:pt x="408" y="288"/>
                  </a:cubicBezTo>
                  <a:cubicBezTo>
                    <a:pt x="561" y="314"/>
                    <a:pt x="563" y="475"/>
                    <a:pt x="562" y="504"/>
                  </a:cubicBezTo>
                  <a:cubicBezTo>
                    <a:pt x="562" y="507"/>
                    <a:pt x="562" y="509"/>
                    <a:pt x="562" y="509"/>
                  </a:cubicBezTo>
                  <a:cubicBezTo>
                    <a:pt x="562" y="539"/>
                    <a:pt x="562" y="539"/>
                    <a:pt x="562" y="539"/>
                  </a:cubicBezTo>
                  <a:cubicBezTo>
                    <a:pt x="1271" y="539"/>
                    <a:pt x="1271" y="539"/>
                    <a:pt x="1271" y="539"/>
                  </a:cubicBezTo>
                  <a:cubicBezTo>
                    <a:pt x="1271" y="539"/>
                    <a:pt x="1254" y="280"/>
                    <a:pt x="1469" y="280"/>
                  </a:cubicBezTo>
                  <a:cubicBezTo>
                    <a:pt x="1642" y="280"/>
                    <a:pt x="1665" y="430"/>
                    <a:pt x="1667" y="488"/>
                  </a:cubicBezTo>
                  <a:cubicBezTo>
                    <a:pt x="1667" y="475"/>
                    <a:pt x="1667" y="455"/>
                    <a:pt x="1667" y="427"/>
                  </a:cubicBezTo>
                  <a:cubicBezTo>
                    <a:pt x="1668" y="366"/>
                    <a:pt x="1768" y="381"/>
                    <a:pt x="1768" y="381"/>
                  </a:cubicBezTo>
                  <a:cubicBezTo>
                    <a:pt x="1768" y="366"/>
                    <a:pt x="1767" y="352"/>
                    <a:pt x="1764" y="34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1517"/>
            <p:cNvSpPr>
              <a:spLocks/>
            </p:cNvSpPr>
            <p:nvPr/>
          </p:nvSpPr>
          <p:spPr bwMode="auto">
            <a:xfrm>
              <a:off x="-4119563" y="11228388"/>
              <a:ext cx="314325" cy="427038"/>
            </a:xfrm>
            <a:custGeom>
              <a:avLst/>
              <a:gdLst>
                <a:gd name="T0" fmla="*/ 84 w 84"/>
                <a:gd name="T1" fmla="*/ 31 h 114"/>
                <a:gd name="T2" fmla="*/ 84 w 84"/>
                <a:gd name="T3" fmla="*/ 82 h 114"/>
                <a:gd name="T4" fmla="*/ 52 w 84"/>
                <a:gd name="T5" fmla="*/ 114 h 114"/>
                <a:gd name="T6" fmla="*/ 13 w 84"/>
                <a:gd name="T7" fmla="*/ 114 h 114"/>
                <a:gd name="T8" fmla="*/ 2 w 84"/>
                <a:gd name="T9" fmla="*/ 112 h 114"/>
                <a:gd name="T10" fmla="*/ 2 w 84"/>
                <a:gd name="T11" fmla="*/ 49 h 114"/>
                <a:gd name="T12" fmla="*/ 8 w 84"/>
                <a:gd name="T13" fmla="*/ 0 h 114"/>
                <a:gd name="T14" fmla="*/ 52 w 84"/>
                <a:gd name="T15" fmla="*/ 0 h 114"/>
                <a:gd name="T16" fmla="*/ 84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84" y="31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100"/>
                    <a:pt x="70" y="114"/>
                    <a:pt x="52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9" y="113"/>
                    <a:pt x="2" y="112"/>
                    <a:pt x="2" y="11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0" y="28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0" y="0"/>
                    <a:pt x="84" y="14"/>
                    <a:pt x="84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1518"/>
            <p:cNvSpPr>
              <a:spLocks/>
            </p:cNvSpPr>
            <p:nvPr/>
          </p:nvSpPr>
          <p:spPr bwMode="auto">
            <a:xfrm>
              <a:off x="-4276726" y="11655426"/>
              <a:ext cx="452438" cy="646113"/>
            </a:xfrm>
            <a:custGeom>
              <a:avLst/>
              <a:gdLst>
                <a:gd name="T0" fmla="*/ 121 w 121"/>
                <a:gd name="T1" fmla="*/ 0 h 172"/>
                <a:gd name="T2" fmla="*/ 121 w 121"/>
                <a:gd name="T3" fmla="*/ 172 h 172"/>
                <a:gd name="T4" fmla="*/ 72 w 121"/>
                <a:gd name="T5" fmla="*/ 172 h 172"/>
                <a:gd name="T6" fmla="*/ 5 w 121"/>
                <a:gd name="T7" fmla="*/ 114 h 172"/>
                <a:gd name="T8" fmla="*/ 15 w 121"/>
                <a:gd name="T9" fmla="*/ 53 h 172"/>
                <a:gd name="T10" fmla="*/ 42 w 121"/>
                <a:gd name="T11" fmla="*/ 3 h 172"/>
                <a:gd name="T12" fmla="*/ 46 w 121"/>
                <a:gd name="T13" fmla="*/ 3 h 172"/>
                <a:gd name="T14" fmla="*/ 121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121" y="0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2" y="172"/>
                    <a:pt x="5" y="136"/>
                    <a:pt x="5" y="114"/>
                  </a:cubicBezTo>
                  <a:cubicBezTo>
                    <a:pt x="5" y="92"/>
                    <a:pt x="0" y="67"/>
                    <a:pt x="15" y="53"/>
                  </a:cubicBezTo>
                  <a:cubicBezTo>
                    <a:pt x="15" y="53"/>
                    <a:pt x="12" y="4"/>
                    <a:pt x="42" y="3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66" y="2"/>
                    <a:pt x="121" y="0"/>
                    <a:pt x="121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1519"/>
            <p:cNvSpPr>
              <a:spLocks/>
            </p:cNvSpPr>
            <p:nvPr/>
          </p:nvSpPr>
          <p:spPr bwMode="auto">
            <a:xfrm>
              <a:off x="-3935413" y="10474326"/>
              <a:ext cx="1357313" cy="627063"/>
            </a:xfrm>
            <a:custGeom>
              <a:avLst/>
              <a:gdLst>
                <a:gd name="T0" fmla="*/ 855 w 855"/>
                <a:gd name="T1" fmla="*/ 0 h 395"/>
                <a:gd name="T2" fmla="*/ 708 w 855"/>
                <a:gd name="T3" fmla="*/ 395 h 395"/>
                <a:gd name="T4" fmla="*/ 0 w 855"/>
                <a:gd name="T5" fmla="*/ 395 h 395"/>
                <a:gd name="T6" fmla="*/ 229 w 855"/>
                <a:gd name="T7" fmla="*/ 0 h 395"/>
                <a:gd name="T8" fmla="*/ 855 w 855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95">
                  <a:moveTo>
                    <a:pt x="855" y="0"/>
                  </a:moveTo>
                  <a:lnTo>
                    <a:pt x="708" y="395"/>
                  </a:lnTo>
                  <a:lnTo>
                    <a:pt x="0" y="395"/>
                  </a:lnTo>
                  <a:lnTo>
                    <a:pt x="229" y="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1520"/>
            <p:cNvSpPr>
              <a:spLocks/>
            </p:cNvSpPr>
            <p:nvPr/>
          </p:nvSpPr>
          <p:spPr bwMode="auto">
            <a:xfrm>
              <a:off x="-3395663" y="10275888"/>
              <a:ext cx="2268538" cy="120650"/>
            </a:xfrm>
            <a:custGeom>
              <a:avLst/>
              <a:gdLst>
                <a:gd name="T0" fmla="*/ 605 w 605"/>
                <a:gd name="T1" fmla="*/ 32 h 32"/>
                <a:gd name="T2" fmla="*/ 0 w 605"/>
                <a:gd name="T3" fmla="*/ 32 h 32"/>
                <a:gd name="T4" fmla="*/ 63 w 605"/>
                <a:gd name="T5" fmla="*/ 0 h 32"/>
                <a:gd name="T6" fmla="*/ 545 w 605"/>
                <a:gd name="T7" fmla="*/ 0 h 32"/>
                <a:gd name="T8" fmla="*/ 605 w 60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2">
                  <a:moveTo>
                    <a:pt x="605" y="32"/>
                  </a:moveTo>
                  <a:cubicBezTo>
                    <a:pt x="415" y="32"/>
                    <a:pt x="95" y="32"/>
                    <a:pt x="0" y="32"/>
                  </a:cubicBezTo>
                  <a:cubicBezTo>
                    <a:pt x="0" y="32"/>
                    <a:pt x="26" y="0"/>
                    <a:pt x="63" y="0"/>
                  </a:cubicBezTo>
                  <a:cubicBezTo>
                    <a:pt x="100" y="0"/>
                    <a:pt x="545" y="0"/>
                    <a:pt x="545" y="0"/>
                  </a:cubicBezTo>
                  <a:cubicBezTo>
                    <a:pt x="545" y="0"/>
                    <a:pt x="598" y="7"/>
                    <a:pt x="605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1521"/>
            <p:cNvSpPr>
              <a:spLocks/>
            </p:cNvSpPr>
            <p:nvPr/>
          </p:nvSpPr>
          <p:spPr bwMode="auto">
            <a:xfrm>
              <a:off x="-2363788" y="10474326"/>
              <a:ext cx="1093788" cy="679450"/>
            </a:xfrm>
            <a:custGeom>
              <a:avLst/>
              <a:gdLst>
                <a:gd name="T0" fmla="*/ 292 w 292"/>
                <a:gd name="T1" fmla="*/ 0 h 181"/>
                <a:gd name="T2" fmla="*/ 292 w 292"/>
                <a:gd name="T3" fmla="*/ 181 h 181"/>
                <a:gd name="T4" fmla="*/ 28 w 292"/>
                <a:gd name="T5" fmla="*/ 181 h 181"/>
                <a:gd name="T6" fmla="*/ 8 w 292"/>
                <a:gd name="T7" fmla="*/ 138 h 181"/>
                <a:gd name="T8" fmla="*/ 41 w 292"/>
                <a:gd name="T9" fmla="*/ 0 h 181"/>
                <a:gd name="T10" fmla="*/ 292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292" y="0"/>
                  </a:moveTo>
                  <a:cubicBezTo>
                    <a:pt x="292" y="181"/>
                    <a:pt x="292" y="181"/>
                    <a:pt x="292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0" y="177"/>
                    <a:pt x="8" y="138"/>
                  </a:cubicBezTo>
                  <a:cubicBezTo>
                    <a:pt x="17" y="100"/>
                    <a:pt x="41" y="0"/>
                    <a:pt x="41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1522"/>
            <p:cNvSpPr>
              <a:spLocks/>
            </p:cNvSpPr>
            <p:nvPr/>
          </p:nvSpPr>
          <p:spPr bwMode="auto">
            <a:xfrm>
              <a:off x="17463" y="10906126"/>
              <a:ext cx="333375" cy="261938"/>
            </a:xfrm>
            <a:custGeom>
              <a:avLst/>
              <a:gdLst>
                <a:gd name="T0" fmla="*/ 56 w 89"/>
                <a:gd name="T1" fmla="*/ 70 h 70"/>
                <a:gd name="T2" fmla="*/ 0 w 89"/>
                <a:gd name="T3" fmla="*/ 70 h 70"/>
                <a:gd name="T4" fmla="*/ 0 w 89"/>
                <a:gd name="T5" fmla="*/ 9 h 70"/>
                <a:gd name="T6" fmla="*/ 31 w 89"/>
                <a:gd name="T7" fmla="*/ 2 h 70"/>
                <a:gd name="T8" fmla="*/ 66 w 89"/>
                <a:gd name="T9" fmla="*/ 39 h 70"/>
                <a:gd name="T10" fmla="*/ 56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56" y="7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20"/>
                    <a:pt x="0" y="9"/>
                  </a:cubicBezTo>
                  <a:cubicBezTo>
                    <a:pt x="0" y="0"/>
                    <a:pt x="25" y="2"/>
                    <a:pt x="31" y="2"/>
                  </a:cubicBezTo>
                  <a:cubicBezTo>
                    <a:pt x="48" y="18"/>
                    <a:pt x="60" y="31"/>
                    <a:pt x="66" y="39"/>
                  </a:cubicBezTo>
                  <a:cubicBezTo>
                    <a:pt x="89" y="70"/>
                    <a:pt x="56" y="70"/>
                    <a:pt x="56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1523"/>
            <p:cNvSpPr>
              <a:spLocks/>
            </p:cNvSpPr>
            <p:nvPr/>
          </p:nvSpPr>
          <p:spPr bwMode="auto">
            <a:xfrm>
              <a:off x="-1085850" y="10474326"/>
              <a:ext cx="1219200" cy="693738"/>
            </a:xfrm>
            <a:custGeom>
              <a:avLst/>
              <a:gdLst>
                <a:gd name="T0" fmla="*/ 325 w 325"/>
                <a:gd name="T1" fmla="*/ 117 h 185"/>
                <a:gd name="T2" fmla="*/ 294 w 325"/>
                <a:gd name="T3" fmla="*/ 124 h 185"/>
                <a:gd name="T4" fmla="*/ 294 w 325"/>
                <a:gd name="T5" fmla="*/ 185 h 185"/>
                <a:gd name="T6" fmla="*/ 17 w 325"/>
                <a:gd name="T7" fmla="*/ 185 h 185"/>
                <a:gd name="T8" fmla="*/ 0 w 325"/>
                <a:gd name="T9" fmla="*/ 0 h 185"/>
                <a:gd name="T10" fmla="*/ 125 w 325"/>
                <a:gd name="T11" fmla="*/ 0 h 185"/>
                <a:gd name="T12" fmla="*/ 325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325" y="117"/>
                  </a:moveTo>
                  <a:cubicBezTo>
                    <a:pt x="319" y="117"/>
                    <a:pt x="294" y="115"/>
                    <a:pt x="294" y="124"/>
                  </a:cubicBezTo>
                  <a:cubicBezTo>
                    <a:pt x="294" y="135"/>
                    <a:pt x="294" y="185"/>
                    <a:pt x="294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0" y="0"/>
                    <a:pt x="125" y="0"/>
                  </a:cubicBezTo>
                  <a:cubicBezTo>
                    <a:pt x="180" y="0"/>
                    <a:pt x="273" y="70"/>
                    <a:pt x="325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1524"/>
            <p:cNvSpPr>
              <a:spLocks/>
            </p:cNvSpPr>
            <p:nvPr/>
          </p:nvSpPr>
          <p:spPr bwMode="auto">
            <a:xfrm>
              <a:off x="-2589213" y="10396538"/>
              <a:ext cx="261938" cy="1082675"/>
            </a:xfrm>
            <a:custGeom>
              <a:avLst/>
              <a:gdLst>
                <a:gd name="T0" fmla="*/ 7 w 70"/>
                <a:gd name="T1" fmla="*/ 289 h 289"/>
                <a:gd name="T2" fmla="*/ 0 w 70"/>
                <a:gd name="T3" fmla="*/ 288 h 289"/>
                <a:gd name="T4" fmla="*/ 7 w 70"/>
                <a:gd name="T5" fmla="*/ 221 h 289"/>
                <a:gd name="T6" fmla="*/ 63 w 70"/>
                <a:gd name="T7" fmla="*/ 0 h 289"/>
                <a:gd name="T8" fmla="*/ 70 w 70"/>
                <a:gd name="T9" fmla="*/ 0 h 289"/>
                <a:gd name="T10" fmla="*/ 14 w 70"/>
                <a:gd name="T11" fmla="*/ 222 h 289"/>
                <a:gd name="T12" fmla="*/ 7 w 70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89">
                  <a:moveTo>
                    <a:pt x="7" y="289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1" y="250"/>
                    <a:pt x="7" y="221"/>
                    <a:pt x="7" y="22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3"/>
                    <a:pt x="8" y="251"/>
                    <a:pt x="7" y="289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1525"/>
            <p:cNvSpPr>
              <a:spLocks/>
            </p:cNvSpPr>
            <p:nvPr/>
          </p:nvSpPr>
          <p:spPr bwMode="auto">
            <a:xfrm>
              <a:off x="-1997075" y="10460038"/>
              <a:ext cx="869950" cy="1836738"/>
            </a:xfrm>
            <a:custGeom>
              <a:avLst/>
              <a:gdLst>
                <a:gd name="T0" fmla="*/ 548 w 548"/>
                <a:gd name="T1" fmla="*/ 1157 h 1157"/>
                <a:gd name="T2" fmla="*/ 0 w 548"/>
                <a:gd name="T3" fmla="*/ 1157 h 1157"/>
                <a:gd name="T4" fmla="*/ 0 w 548"/>
                <a:gd name="T5" fmla="*/ 1143 h 1157"/>
                <a:gd name="T6" fmla="*/ 534 w 548"/>
                <a:gd name="T7" fmla="*/ 1143 h 1157"/>
                <a:gd name="T8" fmla="*/ 534 w 548"/>
                <a:gd name="T9" fmla="*/ 437 h 1157"/>
                <a:gd name="T10" fmla="*/ 508 w 548"/>
                <a:gd name="T11" fmla="*/ 2 h 1157"/>
                <a:gd name="T12" fmla="*/ 522 w 548"/>
                <a:gd name="T13" fmla="*/ 0 h 1157"/>
                <a:gd name="T14" fmla="*/ 548 w 548"/>
                <a:gd name="T15" fmla="*/ 437 h 1157"/>
                <a:gd name="T16" fmla="*/ 548 w 548"/>
                <a:gd name="T17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57">
                  <a:moveTo>
                    <a:pt x="548" y="1157"/>
                  </a:moveTo>
                  <a:lnTo>
                    <a:pt x="0" y="1157"/>
                  </a:lnTo>
                  <a:lnTo>
                    <a:pt x="0" y="1143"/>
                  </a:lnTo>
                  <a:lnTo>
                    <a:pt x="534" y="1143"/>
                  </a:lnTo>
                  <a:lnTo>
                    <a:pt x="534" y="437"/>
                  </a:lnTo>
                  <a:lnTo>
                    <a:pt x="508" y="2"/>
                  </a:lnTo>
                  <a:lnTo>
                    <a:pt x="522" y="0"/>
                  </a:lnTo>
                  <a:lnTo>
                    <a:pt x="548" y="437"/>
                  </a:lnTo>
                  <a:lnTo>
                    <a:pt x="548" y="1157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1526"/>
            <p:cNvSpPr>
              <a:spLocks/>
            </p:cNvSpPr>
            <p:nvPr/>
          </p:nvSpPr>
          <p:spPr bwMode="auto">
            <a:xfrm>
              <a:off x="-3516313" y="11464926"/>
              <a:ext cx="1522413" cy="952500"/>
            </a:xfrm>
            <a:custGeom>
              <a:avLst/>
              <a:gdLst>
                <a:gd name="T0" fmla="*/ 405 w 406"/>
                <a:gd name="T1" fmla="*/ 219 h 254"/>
                <a:gd name="T2" fmla="*/ 405 w 406"/>
                <a:gd name="T3" fmla="*/ 224 h 254"/>
                <a:gd name="T4" fmla="*/ 405 w 406"/>
                <a:gd name="T5" fmla="*/ 254 h 254"/>
                <a:gd name="T6" fmla="*/ 378 w 406"/>
                <a:gd name="T7" fmla="*/ 254 h 254"/>
                <a:gd name="T8" fmla="*/ 252 w 406"/>
                <a:gd name="T9" fmla="*/ 35 h 254"/>
                <a:gd name="T10" fmla="*/ 205 w 406"/>
                <a:gd name="T11" fmla="*/ 32 h 254"/>
                <a:gd name="T12" fmla="*/ 37 w 406"/>
                <a:gd name="T13" fmla="*/ 223 h 254"/>
                <a:gd name="T14" fmla="*/ 9 w 406"/>
                <a:gd name="T15" fmla="*/ 223 h 254"/>
                <a:gd name="T16" fmla="*/ 207 w 406"/>
                <a:gd name="T17" fmla="*/ 0 h 254"/>
                <a:gd name="T18" fmla="*/ 251 w 406"/>
                <a:gd name="T19" fmla="*/ 3 h 254"/>
                <a:gd name="T20" fmla="*/ 405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405" y="219"/>
                  </a:moveTo>
                  <a:cubicBezTo>
                    <a:pt x="405" y="222"/>
                    <a:pt x="405" y="224"/>
                    <a:pt x="405" y="224"/>
                  </a:cubicBezTo>
                  <a:cubicBezTo>
                    <a:pt x="405" y="254"/>
                    <a:pt x="405" y="254"/>
                    <a:pt x="405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95" y="61"/>
                    <a:pt x="252" y="35"/>
                  </a:cubicBezTo>
                  <a:cubicBezTo>
                    <a:pt x="238" y="32"/>
                    <a:pt x="223" y="31"/>
                    <a:pt x="205" y="32"/>
                  </a:cubicBezTo>
                  <a:cubicBezTo>
                    <a:pt x="35" y="32"/>
                    <a:pt x="37" y="223"/>
                    <a:pt x="37" y="223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8" y="206"/>
                    <a:pt x="0" y="0"/>
                    <a:pt x="207" y="0"/>
                  </a:cubicBezTo>
                  <a:cubicBezTo>
                    <a:pt x="223" y="0"/>
                    <a:pt x="237" y="1"/>
                    <a:pt x="251" y="3"/>
                  </a:cubicBezTo>
                  <a:cubicBezTo>
                    <a:pt x="404" y="29"/>
                    <a:pt x="406" y="190"/>
                    <a:pt x="405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Rectangle 1527"/>
            <p:cNvSpPr>
              <a:spLocks noChangeArrowheads="1"/>
            </p:cNvSpPr>
            <p:nvPr/>
          </p:nvSpPr>
          <p:spPr bwMode="auto">
            <a:xfrm>
              <a:off x="-2459038" y="11315701"/>
              <a:ext cx="36512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Rectangle 1528"/>
            <p:cNvSpPr>
              <a:spLocks noChangeArrowheads="1"/>
            </p:cNvSpPr>
            <p:nvPr/>
          </p:nvSpPr>
          <p:spPr bwMode="auto">
            <a:xfrm>
              <a:off x="-968375" y="11315701"/>
              <a:ext cx="35877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1529"/>
            <p:cNvSpPr>
              <a:spLocks/>
            </p:cNvSpPr>
            <p:nvPr/>
          </p:nvSpPr>
          <p:spPr bwMode="auto">
            <a:xfrm>
              <a:off x="2166938" y="11333163"/>
              <a:ext cx="344488" cy="349250"/>
            </a:xfrm>
            <a:custGeom>
              <a:avLst/>
              <a:gdLst>
                <a:gd name="T0" fmla="*/ 92 w 92"/>
                <a:gd name="T1" fmla="*/ 90 h 93"/>
                <a:gd name="T2" fmla="*/ 38 w 92"/>
                <a:gd name="T3" fmla="*/ 92 h 93"/>
                <a:gd name="T4" fmla="*/ 0 w 92"/>
                <a:gd name="T5" fmla="*/ 0 h 93"/>
                <a:gd name="T6" fmla="*/ 30 w 92"/>
                <a:gd name="T7" fmla="*/ 0 h 93"/>
                <a:gd name="T8" fmla="*/ 92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92" y="90"/>
                  </a:moveTo>
                  <a:cubicBezTo>
                    <a:pt x="92" y="90"/>
                    <a:pt x="70" y="93"/>
                    <a:pt x="38" y="92"/>
                  </a:cubicBezTo>
                  <a:cubicBezTo>
                    <a:pt x="9" y="77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9" y="20"/>
                    <a:pt x="83" y="48"/>
                    <a:pt x="92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1530"/>
            <p:cNvSpPr>
              <a:spLocks/>
            </p:cNvSpPr>
            <p:nvPr/>
          </p:nvSpPr>
          <p:spPr bwMode="auto">
            <a:xfrm>
              <a:off x="2016125" y="11333163"/>
              <a:ext cx="293688" cy="346075"/>
            </a:xfrm>
            <a:custGeom>
              <a:avLst/>
              <a:gdLst>
                <a:gd name="T0" fmla="*/ 78 w 78"/>
                <a:gd name="T1" fmla="*/ 92 h 92"/>
                <a:gd name="T2" fmla="*/ 56 w 78"/>
                <a:gd name="T3" fmla="*/ 90 h 92"/>
                <a:gd name="T4" fmla="*/ 10 w 78"/>
                <a:gd name="T5" fmla="*/ 65 h 92"/>
                <a:gd name="T6" fmla="*/ 2 w 78"/>
                <a:gd name="T7" fmla="*/ 0 h 92"/>
                <a:gd name="T8" fmla="*/ 40 w 78"/>
                <a:gd name="T9" fmla="*/ 0 h 92"/>
                <a:gd name="T10" fmla="*/ 78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78" y="92"/>
                  </a:moveTo>
                  <a:cubicBezTo>
                    <a:pt x="71" y="91"/>
                    <a:pt x="64" y="91"/>
                    <a:pt x="56" y="90"/>
                  </a:cubicBezTo>
                  <a:cubicBezTo>
                    <a:pt x="14" y="86"/>
                    <a:pt x="19" y="74"/>
                    <a:pt x="10" y="65"/>
                  </a:cubicBezTo>
                  <a:cubicBezTo>
                    <a:pt x="0" y="56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9" y="77"/>
                    <a:pt x="78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1531"/>
            <p:cNvSpPr>
              <a:spLocks/>
            </p:cNvSpPr>
            <p:nvPr/>
          </p:nvSpPr>
          <p:spPr bwMode="auto">
            <a:xfrm>
              <a:off x="-1138238" y="10947401"/>
              <a:ext cx="1673225" cy="1354138"/>
            </a:xfrm>
            <a:custGeom>
              <a:avLst/>
              <a:gdLst>
                <a:gd name="T0" fmla="*/ 446 w 446"/>
                <a:gd name="T1" fmla="*/ 92 h 361"/>
                <a:gd name="T2" fmla="*/ 446 w 446"/>
                <a:gd name="T3" fmla="*/ 361 h 361"/>
                <a:gd name="T4" fmla="*/ 0 w 446"/>
                <a:gd name="T5" fmla="*/ 361 h 361"/>
                <a:gd name="T6" fmla="*/ 0 w 446"/>
                <a:gd name="T7" fmla="*/ 354 h 361"/>
                <a:gd name="T8" fmla="*/ 439 w 446"/>
                <a:gd name="T9" fmla="*/ 354 h 361"/>
                <a:gd name="T10" fmla="*/ 439 w 446"/>
                <a:gd name="T11" fmla="*/ 92 h 361"/>
                <a:gd name="T12" fmla="*/ 409 w 446"/>
                <a:gd name="T13" fmla="*/ 2 h 361"/>
                <a:gd name="T14" fmla="*/ 411 w 446"/>
                <a:gd name="T15" fmla="*/ 0 h 361"/>
                <a:gd name="T16" fmla="*/ 424 w 446"/>
                <a:gd name="T17" fmla="*/ 9 h 361"/>
                <a:gd name="T18" fmla="*/ 446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446" y="92"/>
                  </a:moveTo>
                  <a:cubicBezTo>
                    <a:pt x="446" y="361"/>
                    <a:pt x="446" y="361"/>
                    <a:pt x="446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39" y="92"/>
                    <a:pt x="439" y="92"/>
                    <a:pt x="439" y="92"/>
                  </a:cubicBezTo>
                  <a:cubicBezTo>
                    <a:pt x="439" y="91"/>
                    <a:pt x="439" y="29"/>
                    <a:pt x="409" y="2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4"/>
                    <a:pt x="421" y="7"/>
                    <a:pt x="424" y="9"/>
                  </a:cubicBezTo>
                  <a:cubicBezTo>
                    <a:pt x="445" y="40"/>
                    <a:pt x="446" y="90"/>
                    <a:pt x="446" y="9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-171190" y="4682675"/>
            <a:ext cx="1679252" cy="592445"/>
            <a:chOff x="-10455275" y="2711450"/>
            <a:chExt cx="4049713" cy="1428751"/>
          </a:xfrm>
        </p:grpSpPr>
        <p:sp>
          <p:nvSpPr>
            <p:cNvPr id="631" name="Freeform 1170"/>
            <p:cNvSpPr>
              <a:spLocks noEditPoints="1"/>
            </p:cNvSpPr>
            <p:nvPr/>
          </p:nvSpPr>
          <p:spPr bwMode="auto">
            <a:xfrm>
              <a:off x="-10455275" y="2711450"/>
              <a:ext cx="4049713" cy="1241425"/>
            </a:xfrm>
            <a:custGeom>
              <a:avLst/>
              <a:gdLst>
                <a:gd name="T0" fmla="*/ 620 w 1080"/>
                <a:gd name="T1" fmla="*/ 41 h 331"/>
                <a:gd name="T2" fmla="*/ 239 w 1080"/>
                <a:gd name="T3" fmla="*/ 73 h 331"/>
                <a:gd name="T4" fmla="*/ 602 w 1080"/>
                <a:gd name="T5" fmla="*/ 26 h 331"/>
                <a:gd name="T6" fmla="*/ 623 w 1080"/>
                <a:gd name="T7" fmla="*/ 33 h 331"/>
                <a:gd name="T8" fmla="*/ 239 w 1080"/>
                <a:gd name="T9" fmla="*/ 73 h 331"/>
                <a:gd name="T10" fmla="*/ 366 w 1080"/>
                <a:gd name="T11" fmla="*/ 292 h 331"/>
                <a:gd name="T12" fmla="*/ 553 w 1080"/>
                <a:gd name="T13" fmla="*/ 19 h 331"/>
                <a:gd name="T14" fmla="*/ 589 w 1080"/>
                <a:gd name="T15" fmla="*/ 23 h 331"/>
                <a:gd name="T16" fmla="*/ 366 w 1080"/>
                <a:gd name="T17" fmla="*/ 292 h 331"/>
                <a:gd name="T18" fmla="*/ 262 w 1080"/>
                <a:gd name="T19" fmla="*/ 147 h 331"/>
                <a:gd name="T20" fmla="*/ 538 w 1080"/>
                <a:gd name="T21" fmla="*/ 175 h 331"/>
                <a:gd name="T22" fmla="*/ 296 w 1080"/>
                <a:gd name="T23" fmla="*/ 154 h 331"/>
                <a:gd name="T24" fmla="*/ 538 w 1080"/>
                <a:gd name="T25" fmla="*/ 153 h 331"/>
                <a:gd name="T26" fmla="*/ 520 w 1080"/>
                <a:gd name="T27" fmla="*/ 164 h 331"/>
                <a:gd name="T28" fmla="*/ 244 w 1080"/>
                <a:gd name="T29" fmla="*/ 120 h 331"/>
                <a:gd name="T30" fmla="*/ 768 w 1080"/>
                <a:gd name="T31" fmla="*/ 124 h 331"/>
                <a:gd name="T32" fmla="*/ 757 w 1080"/>
                <a:gd name="T33" fmla="*/ 137 h 331"/>
                <a:gd name="T34" fmla="*/ 484 w 1080"/>
                <a:gd name="T35" fmla="*/ 23 h 331"/>
                <a:gd name="T36" fmla="*/ 364 w 1080"/>
                <a:gd name="T37" fmla="*/ 16 h 331"/>
                <a:gd name="T38" fmla="*/ 602 w 1080"/>
                <a:gd name="T39" fmla="*/ 26 h 331"/>
                <a:gd name="T40" fmla="*/ 612 w 1080"/>
                <a:gd name="T41" fmla="*/ 28 h 331"/>
                <a:gd name="T42" fmla="*/ 235 w 1080"/>
                <a:gd name="T43" fmla="*/ 150 h 331"/>
                <a:gd name="T44" fmla="*/ 484 w 1080"/>
                <a:gd name="T45" fmla="*/ 292 h 331"/>
                <a:gd name="T46" fmla="*/ 470 w 1080"/>
                <a:gd name="T47" fmla="*/ 16 h 331"/>
                <a:gd name="T48" fmla="*/ 553 w 1080"/>
                <a:gd name="T49" fmla="*/ 19 h 331"/>
                <a:gd name="T50" fmla="*/ 279 w 1080"/>
                <a:gd name="T51" fmla="*/ 161 h 331"/>
                <a:gd name="T52" fmla="*/ 297 w 1080"/>
                <a:gd name="T53" fmla="*/ 150 h 331"/>
                <a:gd name="T54" fmla="*/ 521 w 1080"/>
                <a:gd name="T55" fmla="*/ 161 h 331"/>
                <a:gd name="T56" fmla="*/ 521 w 1080"/>
                <a:gd name="T57" fmla="*/ 167 h 331"/>
                <a:gd name="T58" fmla="*/ 279 w 1080"/>
                <a:gd name="T59" fmla="*/ 161 h 331"/>
                <a:gd name="T60" fmla="*/ 55 w 1080"/>
                <a:gd name="T61" fmla="*/ 102 h 331"/>
                <a:gd name="T62" fmla="*/ 1051 w 1080"/>
                <a:gd name="T63" fmla="*/ 298 h 331"/>
                <a:gd name="T64" fmla="*/ 538 w 1080"/>
                <a:gd name="T65" fmla="*/ 175 h 331"/>
                <a:gd name="T66" fmla="*/ 473 w 1080"/>
                <a:gd name="T67" fmla="*/ 126 h 331"/>
                <a:gd name="T68" fmla="*/ 612 w 1080"/>
                <a:gd name="T69" fmla="*/ 28 h 331"/>
                <a:gd name="T70" fmla="*/ 624 w 1080"/>
                <a:gd name="T71" fmla="*/ 33 h 331"/>
                <a:gd name="T72" fmla="*/ 364 w 1080"/>
                <a:gd name="T73" fmla="*/ 16 h 331"/>
                <a:gd name="T74" fmla="*/ 342 w 1080"/>
                <a:gd name="T75" fmla="*/ 270 h 331"/>
                <a:gd name="T76" fmla="*/ 553 w 1080"/>
                <a:gd name="T77" fmla="*/ 19 h 331"/>
                <a:gd name="T78" fmla="*/ 585 w 1080"/>
                <a:gd name="T79" fmla="*/ 23 h 331"/>
                <a:gd name="T80" fmla="*/ 484 w 1080"/>
                <a:gd name="T81" fmla="*/ 292 h 331"/>
                <a:gd name="T82" fmla="*/ 279 w 1080"/>
                <a:gd name="T83" fmla="*/ 139 h 331"/>
                <a:gd name="T84" fmla="*/ 521 w 1080"/>
                <a:gd name="T85" fmla="*/ 167 h 331"/>
                <a:gd name="T86" fmla="*/ 768 w 1080"/>
                <a:gd name="T87" fmla="*/ 124 h 331"/>
                <a:gd name="T88" fmla="*/ 297 w 1080"/>
                <a:gd name="T89" fmla="*/ 150 h 331"/>
                <a:gd name="T90" fmla="*/ 450 w 1080"/>
                <a:gd name="T91" fmla="*/ 23 h 331"/>
                <a:gd name="T92" fmla="*/ 502 w 1080"/>
                <a:gd name="T93" fmla="*/ 127 h 331"/>
                <a:gd name="T94" fmla="*/ 556 w 1080"/>
                <a:gd name="T95" fmla="*/ 167 h 331"/>
                <a:gd name="T96" fmla="*/ 244 w 1080"/>
                <a:gd name="T97" fmla="*/ 120 h 331"/>
                <a:gd name="T98" fmla="*/ 623 w 1080"/>
                <a:gd name="T99" fmla="*/ 33 h 331"/>
                <a:gd name="T100" fmla="*/ 763 w 1080"/>
                <a:gd name="T101" fmla="*/ 119 h 331"/>
                <a:gd name="T102" fmla="*/ 456 w 1080"/>
                <a:gd name="T103" fmla="*/ 16 h 331"/>
                <a:gd name="T104" fmla="*/ 612 w 1080"/>
                <a:gd name="T105" fmla="*/ 28 h 331"/>
                <a:gd name="T106" fmla="*/ 235 w 1080"/>
                <a:gd name="T107" fmla="*/ 150 h 331"/>
                <a:gd name="T108" fmla="*/ 484 w 1080"/>
                <a:gd name="T109" fmla="*/ 292 h 331"/>
                <a:gd name="T110" fmla="*/ 545 w 1080"/>
                <a:gd name="T111" fmla="*/ 19 h 331"/>
                <a:gd name="T112" fmla="*/ 585 w 1080"/>
                <a:gd name="T113" fmla="*/ 23 h 331"/>
                <a:gd name="T114" fmla="*/ 484 w 1080"/>
                <a:gd name="T115" fmla="*/ 292 h 331"/>
                <a:gd name="T116" fmla="*/ 279 w 1080"/>
                <a:gd name="T117" fmla="*/ 139 h 331"/>
                <a:gd name="T118" fmla="*/ 538 w 1080"/>
                <a:gd name="T119" fmla="*/ 175 h 331"/>
                <a:gd name="T120" fmla="*/ 498 w 1080"/>
                <a:gd name="T121" fmla="*/ 292 h 331"/>
                <a:gd name="T122" fmla="*/ 545 w 1080"/>
                <a:gd name="T123" fmla="*/ 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0" h="331"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1021" y="163"/>
                  </a:moveTo>
                  <a:cubicBezTo>
                    <a:pt x="1021" y="163"/>
                    <a:pt x="863" y="115"/>
                    <a:pt x="802" y="104"/>
                  </a:cubicBezTo>
                  <a:cubicBezTo>
                    <a:pt x="802" y="104"/>
                    <a:pt x="679" y="26"/>
                    <a:pt x="640" y="16"/>
                  </a:cubicBezTo>
                  <a:cubicBezTo>
                    <a:pt x="640" y="16"/>
                    <a:pt x="590" y="4"/>
                    <a:pt x="579" y="3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253" y="5"/>
                    <a:pt x="200" y="4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3" y="93"/>
                    <a:pt x="98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32" y="100"/>
                    <a:pt x="27" y="119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3"/>
                    <a:pt x="6" y="267"/>
                    <a:pt x="11" y="268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0" y="279"/>
                    <a:pt x="54" y="304"/>
                    <a:pt x="139" y="309"/>
                  </a:cubicBezTo>
                  <a:cubicBezTo>
                    <a:pt x="139" y="309"/>
                    <a:pt x="151" y="210"/>
                    <a:pt x="238" y="215"/>
                  </a:cubicBezTo>
                  <a:cubicBezTo>
                    <a:pt x="238" y="215"/>
                    <a:pt x="329" y="211"/>
                    <a:pt x="327" y="320"/>
                  </a:cubicBezTo>
                  <a:cubicBezTo>
                    <a:pt x="789" y="320"/>
                    <a:pt x="789" y="320"/>
                    <a:pt x="789" y="320"/>
                  </a:cubicBezTo>
                  <a:cubicBezTo>
                    <a:pt x="789" y="317"/>
                    <a:pt x="790" y="216"/>
                    <a:pt x="884" y="216"/>
                  </a:cubicBezTo>
                  <a:cubicBezTo>
                    <a:pt x="884" y="216"/>
                    <a:pt x="981" y="222"/>
                    <a:pt x="970" y="323"/>
                  </a:cubicBezTo>
                  <a:cubicBezTo>
                    <a:pt x="970" y="323"/>
                    <a:pt x="1058" y="331"/>
                    <a:pt x="1062" y="288"/>
                  </a:cubicBezTo>
                  <a:cubicBezTo>
                    <a:pt x="1062" y="288"/>
                    <a:pt x="1080" y="201"/>
                    <a:pt x="1021" y="163"/>
                  </a:cubicBezTo>
                  <a:close/>
                  <a:moveTo>
                    <a:pt x="34" y="173"/>
                  </a:moveTo>
                  <a:cubicBezTo>
                    <a:pt x="34" y="126"/>
                    <a:pt x="34" y="126"/>
                    <a:pt x="34" y="126"/>
                  </a:cubicBezTo>
                  <a:cubicBezTo>
                    <a:pt x="34" y="107"/>
                    <a:pt x="43" y="102"/>
                    <a:pt x="4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3" y="114"/>
                    <a:pt x="84" y="173"/>
                    <a:pt x="84" y="173"/>
                  </a:cubicBezTo>
                  <a:lnTo>
                    <a:pt x="34" y="173"/>
                  </a:lnTo>
                  <a:close/>
                  <a:moveTo>
                    <a:pt x="490" y="298"/>
                  </a:moveTo>
                  <a:cubicBezTo>
                    <a:pt x="366" y="298"/>
                    <a:pt x="366" y="298"/>
                    <a:pt x="366" y="298"/>
                  </a:cubicBezTo>
                  <a:cubicBezTo>
                    <a:pt x="363" y="298"/>
                    <a:pt x="341" y="297"/>
                    <a:pt x="336" y="271"/>
                  </a:cubicBezTo>
                  <a:cubicBezTo>
                    <a:pt x="334" y="267"/>
                    <a:pt x="308" y="215"/>
                    <a:pt x="277" y="205"/>
                  </a:cubicBezTo>
                  <a:cubicBezTo>
                    <a:pt x="274" y="205"/>
                    <a:pt x="237" y="196"/>
                    <a:pt x="229" y="151"/>
                  </a:cubicBezTo>
                  <a:cubicBezTo>
                    <a:pt x="229" y="149"/>
                    <a:pt x="221" y="93"/>
                    <a:pt x="234" y="70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8"/>
                    <a:pt x="293" y="20"/>
                    <a:pt x="363" y="10"/>
                  </a:cubicBezTo>
                  <a:cubicBezTo>
                    <a:pt x="461" y="10"/>
                    <a:pt x="461" y="10"/>
                    <a:pt x="461" y="10"/>
                  </a:cubicBezTo>
                  <a:cubicBezTo>
                    <a:pt x="461" y="13"/>
                    <a:pt x="461" y="13"/>
                    <a:pt x="461" y="13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96" y="207"/>
                    <a:pt x="490" y="295"/>
                  </a:cubicBezTo>
                  <a:lnTo>
                    <a:pt x="490" y="298"/>
                  </a:lnTo>
                  <a:close/>
                  <a:moveTo>
                    <a:pt x="773" y="299"/>
                  </a:moveTo>
                  <a:cubicBezTo>
                    <a:pt x="773" y="302"/>
                    <a:pt x="773" y="302"/>
                    <a:pt x="773" y="302"/>
                  </a:cubicBezTo>
                  <a:cubicBezTo>
                    <a:pt x="491" y="298"/>
                    <a:pt x="491" y="298"/>
                    <a:pt x="491" y="298"/>
                  </a:cubicBezTo>
                  <a:cubicBezTo>
                    <a:pt x="492" y="295"/>
                    <a:pt x="492" y="295"/>
                    <a:pt x="492" y="295"/>
                  </a:cubicBezTo>
                  <a:cubicBezTo>
                    <a:pt x="499" y="247"/>
                    <a:pt x="482" y="125"/>
                    <a:pt x="482" y="124"/>
                  </a:cubicBezTo>
                  <a:cubicBezTo>
                    <a:pt x="463" y="10"/>
                    <a:pt x="463" y="10"/>
                    <a:pt x="463" y="10"/>
                  </a:cubicBezTo>
                  <a:cubicBezTo>
                    <a:pt x="467" y="10"/>
                    <a:pt x="467" y="10"/>
                    <a:pt x="467" y="10"/>
                  </a:cubicBezTo>
                  <a:cubicBezTo>
                    <a:pt x="594" y="10"/>
                    <a:pt x="620" y="25"/>
                    <a:pt x="626" y="27"/>
                  </a:cubicBezTo>
                  <a:cubicBezTo>
                    <a:pt x="698" y="52"/>
                    <a:pt x="772" y="119"/>
                    <a:pt x="772" y="120"/>
                  </a:cubicBezTo>
                  <a:cubicBezTo>
                    <a:pt x="773" y="120"/>
                    <a:pt x="773" y="120"/>
                    <a:pt x="773" y="120"/>
                  </a:cubicBezTo>
                  <a:cubicBezTo>
                    <a:pt x="797" y="160"/>
                    <a:pt x="774" y="293"/>
                    <a:pt x="773" y="299"/>
                  </a:cubicBezTo>
                  <a:close/>
                  <a:moveTo>
                    <a:pt x="973" y="208"/>
                  </a:moveTo>
                  <a:cubicBezTo>
                    <a:pt x="973" y="208"/>
                    <a:pt x="951" y="180"/>
                    <a:pt x="962" y="173"/>
                  </a:cubicBezTo>
                  <a:cubicBezTo>
                    <a:pt x="962" y="173"/>
                    <a:pt x="993" y="155"/>
                    <a:pt x="1022" y="173"/>
                  </a:cubicBezTo>
                  <a:cubicBezTo>
                    <a:pt x="1022" y="173"/>
                    <a:pt x="1041" y="192"/>
                    <a:pt x="1040" y="208"/>
                  </a:cubicBezTo>
                  <a:lnTo>
                    <a:pt x="973" y="208"/>
                  </a:lnTo>
                  <a:close/>
                  <a:moveTo>
                    <a:pt x="1051" y="298"/>
                  </a:moveTo>
                  <a:cubicBezTo>
                    <a:pt x="1034" y="298"/>
                    <a:pt x="1034" y="298"/>
                    <a:pt x="1034" y="298"/>
                  </a:cubicBezTo>
                  <a:cubicBezTo>
                    <a:pt x="1033" y="273"/>
                    <a:pt x="1051" y="268"/>
                    <a:pt x="1051" y="268"/>
                  </a:cubicBezTo>
                  <a:cubicBezTo>
                    <a:pt x="1059" y="285"/>
                    <a:pt x="1051" y="298"/>
                    <a:pt x="1051" y="298"/>
                  </a:cubicBezTo>
                  <a:close/>
                  <a:moveTo>
                    <a:pt x="767" y="123"/>
                  </a:move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ubicBezTo>
                    <a:pt x="768" y="124"/>
                    <a:pt x="767" y="123"/>
                    <a:pt x="767" y="123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56" y="16"/>
                  </a:move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lnTo>
                    <a:pt x="456" y="16"/>
                  </a:ln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171"/>
            <p:cNvSpPr>
              <a:spLocks/>
            </p:cNvSpPr>
            <p:nvPr/>
          </p:nvSpPr>
          <p:spPr bwMode="auto">
            <a:xfrm>
              <a:off x="-6581775" y="3716338"/>
              <a:ext cx="98425" cy="112713"/>
            </a:xfrm>
            <a:custGeom>
              <a:avLst/>
              <a:gdLst>
                <a:gd name="T0" fmla="*/ 18 w 26"/>
                <a:gd name="T1" fmla="*/ 30 h 30"/>
                <a:gd name="T2" fmla="*/ 1 w 26"/>
                <a:gd name="T3" fmla="*/ 30 h 30"/>
                <a:gd name="T4" fmla="*/ 18 w 26"/>
                <a:gd name="T5" fmla="*/ 0 h 30"/>
                <a:gd name="T6" fmla="*/ 18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18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5"/>
                    <a:pt x="18" y="0"/>
                    <a:pt x="18" y="0"/>
                  </a:cubicBezTo>
                  <a:cubicBezTo>
                    <a:pt x="26" y="17"/>
                    <a:pt x="18" y="30"/>
                    <a:pt x="18" y="30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172"/>
            <p:cNvSpPr>
              <a:spLocks/>
            </p:cNvSpPr>
            <p:nvPr/>
          </p:nvSpPr>
          <p:spPr bwMode="auto">
            <a:xfrm>
              <a:off x="-6888163" y="3292475"/>
              <a:ext cx="336550" cy="198438"/>
            </a:xfrm>
            <a:custGeom>
              <a:avLst/>
              <a:gdLst>
                <a:gd name="T0" fmla="*/ 89 w 90"/>
                <a:gd name="T1" fmla="*/ 53 h 53"/>
                <a:gd name="T2" fmla="*/ 22 w 90"/>
                <a:gd name="T3" fmla="*/ 53 h 53"/>
                <a:gd name="T4" fmla="*/ 11 w 90"/>
                <a:gd name="T5" fmla="*/ 18 h 53"/>
                <a:gd name="T6" fmla="*/ 71 w 90"/>
                <a:gd name="T7" fmla="*/ 18 h 53"/>
                <a:gd name="T8" fmla="*/ 89 w 9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3">
                  <a:moveTo>
                    <a:pt x="89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25"/>
                    <a:pt x="11" y="18"/>
                  </a:cubicBezTo>
                  <a:cubicBezTo>
                    <a:pt x="11" y="18"/>
                    <a:pt x="42" y="0"/>
                    <a:pt x="71" y="18"/>
                  </a:cubicBezTo>
                  <a:cubicBezTo>
                    <a:pt x="71" y="18"/>
                    <a:pt x="90" y="37"/>
                    <a:pt x="89" y="53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173"/>
            <p:cNvSpPr>
              <a:spLocks noEditPoints="1"/>
            </p:cNvSpPr>
            <p:nvPr/>
          </p:nvSpPr>
          <p:spPr bwMode="auto">
            <a:xfrm>
              <a:off x="-8718550" y="2747963"/>
              <a:ext cx="1252538" cy="1095375"/>
            </a:xfrm>
            <a:custGeom>
              <a:avLst/>
              <a:gdLst>
                <a:gd name="T0" fmla="*/ 310 w 334"/>
                <a:gd name="T1" fmla="*/ 110 h 292"/>
                <a:gd name="T2" fmla="*/ 309 w 334"/>
                <a:gd name="T3" fmla="*/ 110 h 292"/>
                <a:gd name="T4" fmla="*/ 163 w 334"/>
                <a:gd name="T5" fmla="*/ 17 h 292"/>
                <a:gd name="T6" fmla="*/ 4 w 334"/>
                <a:gd name="T7" fmla="*/ 0 h 292"/>
                <a:gd name="T8" fmla="*/ 0 w 334"/>
                <a:gd name="T9" fmla="*/ 0 h 292"/>
                <a:gd name="T10" fmla="*/ 19 w 334"/>
                <a:gd name="T11" fmla="*/ 114 h 292"/>
                <a:gd name="T12" fmla="*/ 29 w 334"/>
                <a:gd name="T13" fmla="*/ 285 h 292"/>
                <a:gd name="T14" fmla="*/ 28 w 334"/>
                <a:gd name="T15" fmla="*/ 288 h 292"/>
                <a:gd name="T16" fmla="*/ 310 w 334"/>
                <a:gd name="T17" fmla="*/ 292 h 292"/>
                <a:gd name="T18" fmla="*/ 310 w 334"/>
                <a:gd name="T19" fmla="*/ 289 h 292"/>
                <a:gd name="T20" fmla="*/ 310 w 334"/>
                <a:gd name="T21" fmla="*/ 110 h 292"/>
                <a:gd name="T22" fmla="*/ 305 w 334"/>
                <a:gd name="T23" fmla="*/ 285 h 292"/>
                <a:gd name="T24" fmla="*/ 35 w 334"/>
                <a:gd name="T25" fmla="*/ 282 h 292"/>
                <a:gd name="T26" fmla="*/ 25 w 334"/>
                <a:gd name="T27" fmla="*/ 113 h 292"/>
                <a:gd name="T28" fmla="*/ 7 w 334"/>
                <a:gd name="T29" fmla="*/ 6 h 292"/>
                <a:gd name="T30" fmla="*/ 82 w 334"/>
                <a:gd name="T31" fmla="*/ 9 h 292"/>
                <a:gd name="T32" fmla="*/ 90 w 334"/>
                <a:gd name="T33" fmla="*/ 9 h 292"/>
                <a:gd name="T34" fmla="*/ 110 w 334"/>
                <a:gd name="T35" fmla="*/ 11 h 292"/>
                <a:gd name="T36" fmla="*/ 122 w 334"/>
                <a:gd name="T37" fmla="*/ 13 h 292"/>
                <a:gd name="T38" fmla="*/ 126 w 334"/>
                <a:gd name="T39" fmla="*/ 13 h 292"/>
                <a:gd name="T40" fmla="*/ 126 w 334"/>
                <a:gd name="T41" fmla="*/ 13 h 292"/>
                <a:gd name="T42" fmla="*/ 135 w 334"/>
                <a:gd name="T43" fmla="*/ 15 h 292"/>
                <a:gd name="T44" fmla="*/ 139 w 334"/>
                <a:gd name="T45" fmla="*/ 16 h 292"/>
                <a:gd name="T46" fmla="*/ 144 w 334"/>
                <a:gd name="T47" fmla="*/ 17 h 292"/>
                <a:gd name="T48" fmla="*/ 149 w 334"/>
                <a:gd name="T49" fmla="*/ 18 h 292"/>
                <a:gd name="T50" fmla="*/ 160 w 334"/>
                <a:gd name="T51" fmla="*/ 23 h 292"/>
                <a:gd name="T52" fmla="*/ 161 w 334"/>
                <a:gd name="T53" fmla="*/ 23 h 292"/>
                <a:gd name="T54" fmla="*/ 300 w 334"/>
                <a:gd name="T55" fmla="*/ 109 h 292"/>
                <a:gd name="T56" fmla="*/ 302 w 334"/>
                <a:gd name="T57" fmla="*/ 111 h 292"/>
                <a:gd name="T58" fmla="*/ 304 w 334"/>
                <a:gd name="T59" fmla="*/ 113 h 292"/>
                <a:gd name="T60" fmla="*/ 305 w 334"/>
                <a:gd name="T61" fmla="*/ 114 h 292"/>
                <a:gd name="T62" fmla="*/ 305 w 334"/>
                <a:gd name="T63" fmla="*/ 28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292">
                  <a:moveTo>
                    <a:pt x="310" y="110"/>
                  </a:moveTo>
                  <a:cubicBezTo>
                    <a:pt x="309" y="110"/>
                    <a:pt x="309" y="110"/>
                    <a:pt x="309" y="110"/>
                  </a:cubicBezTo>
                  <a:cubicBezTo>
                    <a:pt x="309" y="109"/>
                    <a:pt x="235" y="42"/>
                    <a:pt x="163" y="17"/>
                  </a:cubicBezTo>
                  <a:cubicBezTo>
                    <a:pt x="157" y="15"/>
                    <a:pt x="131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5"/>
                    <a:pt x="36" y="237"/>
                    <a:pt x="29" y="285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310" y="292"/>
                    <a:pt x="310" y="292"/>
                    <a:pt x="310" y="292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1" y="283"/>
                    <a:pt x="334" y="150"/>
                    <a:pt x="310" y="110"/>
                  </a:cubicBezTo>
                  <a:close/>
                  <a:moveTo>
                    <a:pt x="305" y="285"/>
                  </a:moveTo>
                  <a:cubicBezTo>
                    <a:pt x="35" y="282"/>
                    <a:pt x="35" y="282"/>
                    <a:pt x="35" y="282"/>
                  </a:cubicBezTo>
                  <a:cubicBezTo>
                    <a:pt x="42" y="231"/>
                    <a:pt x="26" y="118"/>
                    <a:pt x="25" y="1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8" y="6"/>
                    <a:pt x="63" y="7"/>
                    <a:pt x="82" y="9"/>
                  </a:cubicBezTo>
                  <a:cubicBezTo>
                    <a:pt x="85" y="9"/>
                    <a:pt x="88" y="9"/>
                    <a:pt x="90" y="9"/>
                  </a:cubicBezTo>
                  <a:cubicBezTo>
                    <a:pt x="97" y="10"/>
                    <a:pt x="104" y="10"/>
                    <a:pt x="110" y="11"/>
                  </a:cubicBezTo>
                  <a:cubicBezTo>
                    <a:pt x="115" y="12"/>
                    <a:pt x="119" y="12"/>
                    <a:pt x="122" y="13"/>
                  </a:cubicBezTo>
                  <a:cubicBezTo>
                    <a:pt x="124" y="13"/>
                    <a:pt x="125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9" y="14"/>
                    <a:pt x="132" y="15"/>
                    <a:pt x="135" y="15"/>
                  </a:cubicBezTo>
                  <a:cubicBezTo>
                    <a:pt x="137" y="15"/>
                    <a:pt x="138" y="16"/>
                    <a:pt x="139" y="16"/>
                  </a:cubicBezTo>
                  <a:cubicBezTo>
                    <a:pt x="141" y="16"/>
                    <a:pt x="143" y="17"/>
                    <a:pt x="144" y="17"/>
                  </a:cubicBezTo>
                  <a:cubicBezTo>
                    <a:pt x="146" y="18"/>
                    <a:pt x="147" y="18"/>
                    <a:pt x="149" y="18"/>
                  </a:cubicBezTo>
                  <a:cubicBezTo>
                    <a:pt x="157" y="21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222" y="42"/>
                    <a:pt x="283" y="93"/>
                    <a:pt x="300" y="109"/>
                  </a:cubicBezTo>
                  <a:cubicBezTo>
                    <a:pt x="301" y="110"/>
                    <a:pt x="301" y="110"/>
                    <a:pt x="302" y="111"/>
                  </a:cubicBezTo>
                  <a:cubicBezTo>
                    <a:pt x="303" y="112"/>
                    <a:pt x="304" y="113"/>
                    <a:pt x="304" y="113"/>
                  </a:cubicBezTo>
                  <a:cubicBezTo>
                    <a:pt x="304" y="113"/>
                    <a:pt x="305" y="114"/>
                    <a:pt x="305" y="114"/>
                  </a:cubicBezTo>
                  <a:cubicBezTo>
                    <a:pt x="325" y="149"/>
                    <a:pt x="308" y="266"/>
                    <a:pt x="305" y="285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174"/>
            <p:cNvSpPr>
              <a:spLocks/>
            </p:cNvSpPr>
            <p:nvPr/>
          </p:nvSpPr>
          <p:spPr bwMode="auto">
            <a:xfrm>
              <a:off x="-8501063" y="3336925"/>
              <a:ext cx="130175" cy="30163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8 h 8"/>
                <a:gd name="T4" fmla="*/ 0 w 35"/>
                <a:gd name="T5" fmla="*/ 0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cubicBezTo>
                    <a:pt x="33" y="4"/>
                    <a:pt x="26" y="8"/>
                    <a:pt x="17" y="8"/>
                  </a:cubicBezTo>
                  <a:cubicBezTo>
                    <a:pt x="9" y="8"/>
                    <a:pt x="2" y="4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175"/>
            <p:cNvSpPr>
              <a:spLocks/>
            </p:cNvSpPr>
            <p:nvPr/>
          </p:nvSpPr>
          <p:spPr bwMode="auto">
            <a:xfrm>
              <a:off x="-8501063" y="3284538"/>
              <a:ext cx="127000" cy="30163"/>
            </a:xfrm>
            <a:custGeom>
              <a:avLst/>
              <a:gdLst>
                <a:gd name="T0" fmla="*/ 34 w 34"/>
                <a:gd name="T1" fmla="*/ 8 h 8"/>
                <a:gd name="T2" fmla="*/ 0 w 34"/>
                <a:gd name="T3" fmla="*/ 8 h 8"/>
                <a:gd name="T4" fmla="*/ 17 w 34"/>
                <a:gd name="T5" fmla="*/ 0 h 8"/>
                <a:gd name="T6" fmla="*/ 34 w 3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3"/>
                    <a:pt x="9" y="0"/>
                    <a:pt x="17" y="0"/>
                  </a:cubicBezTo>
                  <a:cubicBezTo>
                    <a:pt x="25" y="0"/>
                    <a:pt x="32" y="3"/>
                    <a:pt x="34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176"/>
            <p:cNvSpPr>
              <a:spLocks noEditPoints="1"/>
            </p:cNvSpPr>
            <p:nvPr/>
          </p:nvSpPr>
          <p:spPr bwMode="auto">
            <a:xfrm>
              <a:off x="-8640763" y="2789238"/>
              <a:ext cx="1023938" cy="434975"/>
            </a:xfrm>
            <a:custGeom>
              <a:avLst/>
              <a:gdLst>
                <a:gd name="T0" fmla="*/ 136 w 273"/>
                <a:gd name="T1" fmla="*/ 20 h 116"/>
                <a:gd name="T2" fmla="*/ 0 w 273"/>
                <a:gd name="T3" fmla="*/ 2 h 116"/>
                <a:gd name="T4" fmla="*/ 18 w 273"/>
                <a:gd name="T5" fmla="*/ 106 h 116"/>
                <a:gd name="T6" fmla="*/ 273 w 273"/>
                <a:gd name="T7" fmla="*/ 116 h 116"/>
                <a:gd name="T8" fmla="*/ 136 w 273"/>
                <a:gd name="T9" fmla="*/ 20 h 116"/>
                <a:gd name="T10" fmla="*/ 209 w 273"/>
                <a:gd name="T11" fmla="*/ 96 h 116"/>
                <a:gd name="T12" fmla="*/ 221 w 273"/>
                <a:gd name="T13" fmla="*/ 70 h 116"/>
                <a:gd name="T14" fmla="*/ 263 w 273"/>
                <a:gd name="T15" fmla="*/ 109 h 116"/>
                <a:gd name="T16" fmla="*/ 228 w 273"/>
                <a:gd name="T17" fmla="*/ 108 h 116"/>
                <a:gd name="T18" fmla="*/ 209 w 273"/>
                <a:gd name="T19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16">
                  <a:moveTo>
                    <a:pt x="136" y="20"/>
                  </a:moveTo>
                  <a:cubicBezTo>
                    <a:pt x="92" y="0"/>
                    <a:pt x="0" y="2"/>
                    <a:pt x="0" y="2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73" y="116"/>
                    <a:pt x="273" y="116"/>
                    <a:pt x="273" y="116"/>
                  </a:cubicBezTo>
                  <a:cubicBezTo>
                    <a:pt x="249" y="65"/>
                    <a:pt x="136" y="20"/>
                    <a:pt x="136" y="20"/>
                  </a:cubicBezTo>
                  <a:close/>
                  <a:moveTo>
                    <a:pt x="209" y="96"/>
                  </a:moveTo>
                  <a:cubicBezTo>
                    <a:pt x="207" y="68"/>
                    <a:pt x="221" y="70"/>
                    <a:pt x="221" y="70"/>
                  </a:cubicBezTo>
                  <a:cubicBezTo>
                    <a:pt x="233" y="75"/>
                    <a:pt x="263" y="109"/>
                    <a:pt x="263" y="109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07" y="105"/>
                    <a:pt x="209" y="96"/>
                    <a:pt x="209" y="96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177"/>
            <p:cNvSpPr>
              <a:spLocks noEditPoints="1"/>
            </p:cNvSpPr>
            <p:nvPr/>
          </p:nvSpPr>
          <p:spPr bwMode="auto">
            <a:xfrm>
              <a:off x="-9626600" y="2747963"/>
              <a:ext cx="1031875" cy="1081088"/>
            </a:xfrm>
            <a:custGeom>
              <a:avLst/>
              <a:gdLst>
                <a:gd name="T0" fmla="*/ 259 w 275"/>
                <a:gd name="T1" fmla="*/ 115 h 288"/>
                <a:gd name="T2" fmla="*/ 240 w 275"/>
                <a:gd name="T3" fmla="*/ 3 h 288"/>
                <a:gd name="T4" fmla="*/ 240 w 275"/>
                <a:gd name="T5" fmla="*/ 0 h 288"/>
                <a:gd name="T6" fmla="*/ 142 w 275"/>
                <a:gd name="T7" fmla="*/ 0 h 288"/>
                <a:gd name="T8" fmla="*/ 14 w 275"/>
                <a:gd name="T9" fmla="*/ 59 h 288"/>
                <a:gd name="T10" fmla="*/ 13 w 275"/>
                <a:gd name="T11" fmla="*/ 59 h 288"/>
                <a:gd name="T12" fmla="*/ 13 w 275"/>
                <a:gd name="T13" fmla="*/ 60 h 288"/>
                <a:gd name="T14" fmla="*/ 8 w 275"/>
                <a:gd name="T15" fmla="*/ 141 h 288"/>
                <a:gd name="T16" fmla="*/ 56 w 275"/>
                <a:gd name="T17" fmla="*/ 195 h 288"/>
                <a:gd name="T18" fmla="*/ 115 w 275"/>
                <a:gd name="T19" fmla="*/ 261 h 288"/>
                <a:gd name="T20" fmla="*/ 145 w 275"/>
                <a:gd name="T21" fmla="*/ 288 h 288"/>
                <a:gd name="T22" fmla="*/ 269 w 275"/>
                <a:gd name="T23" fmla="*/ 288 h 288"/>
                <a:gd name="T24" fmla="*/ 269 w 275"/>
                <a:gd name="T25" fmla="*/ 285 h 288"/>
                <a:gd name="T26" fmla="*/ 259 w 275"/>
                <a:gd name="T27" fmla="*/ 115 h 288"/>
                <a:gd name="T28" fmla="*/ 263 w 275"/>
                <a:gd name="T29" fmla="*/ 282 h 288"/>
                <a:gd name="T30" fmla="*/ 145 w 275"/>
                <a:gd name="T31" fmla="*/ 282 h 288"/>
                <a:gd name="T32" fmla="*/ 121 w 275"/>
                <a:gd name="T33" fmla="*/ 260 h 288"/>
                <a:gd name="T34" fmla="*/ 121 w 275"/>
                <a:gd name="T35" fmla="*/ 259 h 288"/>
                <a:gd name="T36" fmla="*/ 58 w 275"/>
                <a:gd name="T37" fmla="*/ 189 h 288"/>
                <a:gd name="T38" fmla="*/ 57 w 275"/>
                <a:gd name="T39" fmla="*/ 189 h 288"/>
                <a:gd name="T40" fmla="*/ 14 w 275"/>
                <a:gd name="T41" fmla="*/ 140 h 288"/>
                <a:gd name="T42" fmla="*/ 18 w 275"/>
                <a:gd name="T43" fmla="*/ 63 h 288"/>
                <a:gd name="T44" fmla="*/ 143 w 275"/>
                <a:gd name="T45" fmla="*/ 6 h 288"/>
                <a:gd name="T46" fmla="*/ 235 w 275"/>
                <a:gd name="T47" fmla="*/ 6 h 288"/>
                <a:gd name="T48" fmla="*/ 252 w 275"/>
                <a:gd name="T49" fmla="*/ 116 h 288"/>
                <a:gd name="T50" fmla="*/ 263 w 275"/>
                <a:gd name="T5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" h="288">
                  <a:moveTo>
                    <a:pt x="259" y="115"/>
                  </a:moveTo>
                  <a:cubicBezTo>
                    <a:pt x="240" y="3"/>
                    <a:pt x="240" y="3"/>
                    <a:pt x="240" y="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72" y="10"/>
                    <a:pt x="14" y="58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83"/>
                    <a:pt x="8" y="139"/>
                    <a:pt x="8" y="141"/>
                  </a:cubicBezTo>
                  <a:cubicBezTo>
                    <a:pt x="16" y="186"/>
                    <a:pt x="53" y="195"/>
                    <a:pt x="56" y="195"/>
                  </a:cubicBezTo>
                  <a:cubicBezTo>
                    <a:pt x="87" y="205"/>
                    <a:pt x="113" y="257"/>
                    <a:pt x="115" y="261"/>
                  </a:cubicBezTo>
                  <a:cubicBezTo>
                    <a:pt x="120" y="287"/>
                    <a:pt x="142" y="288"/>
                    <a:pt x="145" y="288"/>
                  </a:cubicBezTo>
                  <a:cubicBezTo>
                    <a:pt x="269" y="288"/>
                    <a:pt x="269" y="288"/>
                    <a:pt x="269" y="288"/>
                  </a:cubicBezTo>
                  <a:cubicBezTo>
                    <a:pt x="269" y="285"/>
                    <a:pt x="269" y="285"/>
                    <a:pt x="269" y="285"/>
                  </a:cubicBezTo>
                  <a:cubicBezTo>
                    <a:pt x="275" y="197"/>
                    <a:pt x="259" y="115"/>
                    <a:pt x="259" y="115"/>
                  </a:cubicBezTo>
                  <a:close/>
                  <a:moveTo>
                    <a:pt x="263" y="282"/>
                  </a:moveTo>
                  <a:cubicBezTo>
                    <a:pt x="145" y="282"/>
                    <a:pt x="145" y="282"/>
                    <a:pt x="145" y="282"/>
                  </a:cubicBezTo>
                  <a:cubicBezTo>
                    <a:pt x="141" y="282"/>
                    <a:pt x="125" y="281"/>
                    <a:pt x="121" y="260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120" y="257"/>
                    <a:pt x="92" y="200"/>
                    <a:pt x="58" y="189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56" y="189"/>
                    <a:pt x="22" y="182"/>
                    <a:pt x="14" y="140"/>
                  </a:cubicBezTo>
                  <a:cubicBezTo>
                    <a:pt x="14" y="140"/>
                    <a:pt x="6" y="85"/>
                    <a:pt x="18" y="63"/>
                  </a:cubicBezTo>
                  <a:cubicBezTo>
                    <a:pt x="24" y="59"/>
                    <a:pt x="78" y="16"/>
                    <a:pt x="143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3" y="117"/>
                    <a:pt x="268" y="196"/>
                    <a:pt x="263" y="282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178"/>
            <p:cNvSpPr>
              <a:spLocks/>
            </p:cNvSpPr>
            <p:nvPr/>
          </p:nvSpPr>
          <p:spPr bwMode="auto">
            <a:xfrm>
              <a:off x="-9472613" y="3232150"/>
              <a:ext cx="131763" cy="30163"/>
            </a:xfrm>
            <a:custGeom>
              <a:avLst/>
              <a:gdLst>
                <a:gd name="T0" fmla="*/ 35 w 35"/>
                <a:gd name="T1" fmla="*/ 8 h 8"/>
                <a:gd name="T2" fmla="*/ 0 w 35"/>
                <a:gd name="T3" fmla="*/ 8 h 8"/>
                <a:gd name="T4" fmla="*/ 17 w 35"/>
                <a:gd name="T5" fmla="*/ 0 h 8"/>
                <a:gd name="T6" fmla="*/ 35 w 3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4"/>
                    <a:pt x="9" y="0"/>
                    <a:pt x="17" y="0"/>
                  </a:cubicBezTo>
                  <a:cubicBezTo>
                    <a:pt x="26" y="0"/>
                    <a:pt x="33" y="4"/>
                    <a:pt x="35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179"/>
            <p:cNvSpPr>
              <a:spLocks/>
            </p:cNvSpPr>
            <p:nvPr/>
          </p:nvSpPr>
          <p:spPr bwMode="auto">
            <a:xfrm>
              <a:off x="-9472613" y="3287713"/>
              <a:ext cx="127000" cy="26988"/>
            </a:xfrm>
            <a:custGeom>
              <a:avLst/>
              <a:gdLst>
                <a:gd name="T0" fmla="*/ 34 w 34"/>
                <a:gd name="T1" fmla="*/ 0 h 7"/>
                <a:gd name="T2" fmla="*/ 17 w 34"/>
                <a:gd name="T3" fmla="*/ 7 h 7"/>
                <a:gd name="T4" fmla="*/ 0 w 34"/>
                <a:gd name="T5" fmla="*/ 0 h 7"/>
                <a:gd name="T6" fmla="*/ 34 w 3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cubicBezTo>
                    <a:pt x="32" y="4"/>
                    <a:pt x="25" y="7"/>
                    <a:pt x="17" y="7"/>
                  </a:cubicBezTo>
                  <a:cubicBezTo>
                    <a:pt x="9" y="7"/>
                    <a:pt x="3" y="4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180"/>
            <p:cNvSpPr>
              <a:spLocks/>
            </p:cNvSpPr>
            <p:nvPr/>
          </p:nvSpPr>
          <p:spPr bwMode="auto">
            <a:xfrm>
              <a:off x="-9558338" y="2797175"/>
              <a:ext cx="828675" cy="390525"/>
            </a:xfrm>
            <a:custGeom>
              <a:avLst/>
              <a:gdLst>
                <a:gd name="T0" fmla="*/ 221 w 221"/>
                <a:gd name="T1" fmla="*/ 104 h 104"/>
                <a:gd name="T2" fmla="*/ 5 w 221"/>
                <a:gd name="T3" fmla="*/ 97 h 104"/>
                <a:gd name="T4" fmla="*/ 14 w 221"/>
                <a:gd name="T5" fmla="*/ 63 h 104"/>
                <a:gd name="T6" fmla="*/ 143 w 221"/>
                <a:gd name="T7" fmla="*/ 0 h 104"/>
                <a:gd name="T8" fmla="*/ 211 w 221"/>
                <a:gd name="T9" fmla="*/ 0 h 104"/>
                <a:gd name="T10" fmla="*/ 221 w 221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04">
                  <a:moveTo>
                    <a:pt x="221" y="104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0" y="74"/>
                    <a:pt x="14" y="63"/>
                  </a:cubicBezTo>
                  <a:cubicBezTo>
                    <a:pt x="14" y="63"/>
                    <a:pt x="79" y="5"/>
                    <a:pt x="143" y="0"/>
                  </a:cubicBezTo>
                  <a:cubicBezTo>
                    <a:pt x="211" y="0"/>
                    <a:pt x="211" y="0"/>
                    <a:pt x="211" y="0"/>
                  </a:cubicBezTo>
                  <a:lnTo>
                    <a:pt x="221" y="10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181"/>
            <p:cNvSpPr>
              <a:spLocks/>
            </p:cNvSpPr>
            <p:nvPr/>
          </p:nvSpPr>
          <p:spPr bwMode="auto">
            <a:xfrm>
              <a:off x="-10328275" y="3094038"/>
              <a:ext cx="187325" cy="265113"/>
            </a:xfrm>
            <a:custGeom>
              <a:avLst/>
              <a:gdLst>
                <a:gd name="T0" fmla="*/ 50 w 50"/>
                <a:gd name="T1" fmla="*/ 71 h 71"/>
                <a:gd name="T2" fmla="*/ 0 w 50"/>
                <a:gd name="T3" fmla="*/ 71 h 71"/>
                <a:gd name="T4" fmla="*/ 0 w 50"/>
                <a:gd name="T5" fmla="*/ 24 h 71"/>
                <a:gd name="T6" fmla="*/ 9 w 50"/>
                <a:gd name="T7" fmla="*/ 0 h 71"/>
                <a:gd name="T8" fmla="*/ 21 w 50"/>
                <a:gd name="T9" fmla="*/ 0 h 71"/>
                <a:gd name="T10" fmla="*/ 50 w 50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9" y="0"/>
                    <a:pt x="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12"/>
                    <a:pt x="50" y="71"/>
                    <a:pt x="50" y="71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182"/>
            <p:cNvSpPr>
              <a:spLocks noEditPoints="1"/>
            </p:cNvSpPr>
            <p:nvPr/>
          </p:nvSpPr>
          <p:spPr bwMode="auto">
            <a:xfrm>
              <a:off x="-7435850" y="3576638"/>
              <a:ext cx="561975" cy="563563"/>
            </a:xfrm>
            <a:custGeom>
              <a:avLst/>
              <a:gdLst>
                <a:gd name="T0" fmla="*/ 123 w 150"/>
                <a:gd name="T1" fmla="*/ 17 h 150"/>
                <a:gd name="T2" fmla="*/ 75 w 150"/>
                <a:gd name="T3" fmla="*/ 0 h 150"/>
                <a:gd name="T4" fmla="*/ 28 w 150"/>
                <a:gd name="T5" fmla="*/ 17 h 150"/>
                <a:gd name="T6" fmla="*/ 11 w 150"/>
                <a:gd name="T7" fmla="*/ 36 h 150"/>
                <a:gd name="T8" fmla="*/ 0 w 150"/>
                <a:gd name="T9" fmla="*/ 75 h 150"/>
                <a:gd name="T10" fmla="*/ 11 w 150"/>
                <a:gd name="T11" fmla="*/ 115 h 150"/>
                <a:gd name="T12" fmla="*/ 75 w 150"/>
                <a:gd name="T13" fmla="*/ 150 h 150"/>
                <a:gd name="T14" fmla="*/ 150 w 150"/>
                <a:gd name="T15" fmla="*/ 75 h 150"/>
                <a:gd name="T16" fmla="*/ 123 w 150"/>
                <a:gd name="T17" fmla="*/ 17 h 150"/>
                <a:gd name="T18" fmla="*/ 75 w 150"/>
                <a:gd name="T19" fmla="*/ 133 h 150"/>
                <a:gd name="T20" fmla="*/ 17 w 150"/>
                <a:gd name="T21" fmla="*/ 75 h 150"/>
                <a:gd name="T22" fmla="*/ 75 w 150"/>
                <a:gd name="T23" fmla="*/ 17 h 150"/>
                <a:gd name="T24" fmla="*/ 133 w 150"/>
                <a:gd name="T25" fmla="*/ 75 h 150"/>
                <a:gd name="T26" fmla="*/ 75 w 150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50">
                  <a:moveTo>
                    <a:pt x="123" y="17"/>
                  </a:moveTo>
                  <a:cubicBezTo>
                    <a:pt x="110" y="7"/>
                    <a:pt x="93" y="0"/>
                    <a:pt x="75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1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1" y="115"/>
                  </a:cubicBezTo>
                  <a:cubicBezTo>
                    <a:pt x="25" y="136"/>
                    <a:pt x="48" y="150"/>
                    <a:pt x="75" y="150"/>
                  </a:cubicBezTo>
                  <a:cubicBezTo>
                    <a:pt x="117" y="150"/>
                    <a:pt x="150" y="117"/>
                    <a:pt x="150" y="75"/>
                  </a:cubicBezTo>
                  <a:cubicBezTo>
                    <a:pt x="150" y="52"/>
                    <a:pt x="140" y="31"/>
                    <a:pt x="123" y="17"/>
                  </a:cubicBezTo>
                  <a:close/>
                  <a:moveTo>
                    <a:pt x="75" y="133"/>
                  </a:moveTo>
                  <a:cubicBezTo>
                    <a:pt x="43" y="133"/>
                    <a:pt x="17" y="107"/>
                    <a:pt x="17" y="75"/>
                  </a:cubicBezTo>
                  <a:cubicBezTo>
                    <a:pt x="17" y="43"/>
                    <a:pt x="43" y="17"/>
                    <a:pt x="75" y="17"/>
                  </a:cubicBezTo>
                  <a:cubicBezTo>
                    <a:pt x="107" y="17"/>
                    <a:pt x="133" y="43"/>
                    <a:pt x="133" y="75"/>
                  </a:cubicBezTo>
                  <a:cubicBezTo>
                    <a:pt x="133" y="107"/>
                    <a:pt x="107" y="133"/>
                    <a:pt x="75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1183"/>
            <p:cNvSpPr>
              <a:spLocks noEditPoints="1"/>
            </p:cNvSpPr>
            <p:nvPr/>
          </p:nvSpPr>
          <p:spPr bwMode="auto">
            <a:xfrm>
              <a:off x="-7372350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1 w 116"/>
                <a:gd name="T11" fmla="*/ 111 h 116"/>
                <a:gd name="T12" fmla="*/ 5 w 116"/>
                <a:gd name="T13" fmla="*/ 61 h 116"/>
                <a:gd name="T14" fmla="*/ 56 w 116"/>
                <a:gd name="T15" fmla="*/ 5 h 116"/>
                <a:gd name="T16" fmla="*/ 111 w 116"/>
                <a:gd name="T17" fmla="*/ 56 h 116"/>
                <a:gd name="T18" fmla="*/ 61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1" y="111"/>
                  </a:moveTo>
                  <a:cubicBezTo>
                    <a:pt x="31" y="112"/>
                    <a:pt x="7" y="90"/>
                    <a:pt x="5" y="61"/>
                  </a:cubicBezTo>
                  <a:cubicBezTo>
                    <a:pt x="4" y="31"/>
                    <a:pt x="27" y="7"/>
                    <a:pt x="56" y="5"/>
                  </a:cubicBezTo>
                  <a:cubicBezTo>
                    <a:pt x="85" y="4"/>
                    <a:pt x="110" y="27"/>
                    <a:pt x="111" y="56"/>
                  </a:cubicBezTo>
                  <a:cubicBezTo>
                    <a:pt x="112" y="85"/>
                    <a:pt x="90" y="110"/>
                    <a:pt x="61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184"/>
            <p:cNvSpPr>
              <a:spLocks noEditPoints="1"/>
            </p:cNvSpPr>
            <p:nvPr/>
          </p:nvSpPr>
          <p:spPr bwMode="auto">
            <a:xfrm>
              <a:off x="-7358063" y="3656013"/>
              <a:ext cx="406400" cy="404813"/>
            </a:xfrm>
            <a:custGeom>
              <a:avLst/>
              <a:gdLst>
                <a:gd name="T0" fmla="*/ 1 w 108"/>
                <a:gd name="T1" fmla="*/ 57 h 108"/>
                <a:gd name="T2" fmla="*/ 107 w 108"/>
                <a:gd name="T3" fmla="*/ 52 h 108"/>
                <a:gd name="T4" fmla="*/ 103 w 108"/>
                <a:gd name="T5" fmla="*/ 44 h 108"/>
                <a:gd name="T6" fmla="*/ 68 w 108"/>
                <a:gd name="T7" fmla="*/ 46 h 108"/>
                <a:gd name="T8" fmla="*/ 103 w 108"/>
                <a:gd name="T9" fmla="*/ 44 h 108"/>
                <a:gd name="T10" fmla="*/ 75 w 108"/>
                <a:gd name="T11" fmla="*/ 36 h 108"/>
                <a:gd name="T12" fmla="*/ 66 w 108"/>
                <a:gd name="T13" fmla="*/ 6 h 108"/>
                <a:gd name="T14" fmla="*/ 62 w 108"/>
                <a:gd name="T15" fmla="*/ 49 h 108"/>
                <a:gd name="T16" fmla="*/ 63 w 108"/>
                <a:gd name="T17" fmla="*/ 53 h 108"/>
                <a:gd name="T18" fmla="*/ 62 w 108"/>
                <a:gd name="T19" fmla="*/ 49 h 108"/>
                <a:gd name="T20" fmla="*/ 58 w 108"/>
                <a:gd name="T21" fmla="*/ 63 h 108"/>
                <a:gd name="T22" fmla="*/ 61 w 108"/>
                <a:gd name="T23" fmla="*/ 60 h 108"/>
                <a:gd name="T24" fmla="*/ 53 w 108"/>
                <a:gd name="T25" fmla="*/ 5 h 108"/>
                <a:gd name="T26" fmla="*/ 61 w 108"/>
                <a:gd name="T27" fmla="*/ 39 h 108"/>
                <a:gd name="T28" fmla="*/ 53 w 108"/>
                <a:gd name="T29" fmla="*/ 5 h 108"/>
                <a:gd name="T30" fmla="*/ 54 w 108"/>
                <a:gd name="T31" fmla="*/ 47 h 108"/>
                <a:gd name="T32" fmla="*/ 54 w 108"/>
                <a:gd name="T33" fmla="*/ 43 h 108"/>
                <a:gd name="T34" fmla="*/ 54 w 108"/>
                <a:gd name="T35" fmla="*/ 48 h 108"/>
                <a:gd name="T36" fmla="*/ 54 w 108"/>
                <a:gd name="T37" fmla="*/ 60 h 108"/>
                <a:gd name="T38" fmla="*/ 54 w 108"/>
                <a:gd name="T39" fmla="*/ 48 h 108"/>
                <a:gd name="T40" fmla="*/ 48 w 108"/>
                <a:gd name="T41" fmla="*/ 63 h 108"/>
                <a:gd name="T42" fmla="*/ 50 w 108"/>
                <a:gd name="T43" fmla="*/ 60 h 108"/>
                <a:gd name="T44" fmla="*/ 48 w 108"/>
                <a:gd name="T45" fmla="*/ 52 h 108"/>
                <a:gd name="T46" fmla="*/ 44 w 108"/>
                <a:gd name="T47" fmla="*/ 51 h 108"/>
                <a:gd name="T48" fmla="*/ 48 w 108"/>
                <a:gd name="T49" fmla="*/ 52 h 108"/>
                <a:gd name="T50" fmla="*/ 43 w 108"/>
                <a:gd name="T51" fmla="*/ 29 h 108"/>
                <a:gd name="T52" fmla="*/ 12 w 108"/>
                <a:gd name="T53" fmla="*/ 29 h 108"/>
                <a:gd name="T54" fmla="*/ 9 w 108"/>
                <a:gd name="T55" fmla="*/ 34 h 108"/>
                <a:gd name="T56" fmla="*/ 38 w 108"/>
                <a:gd name="T57" fmla="*/ 53 h 108"/>
                <a:gd name="T58" fmla="*/ 9 w 108"/>
                <a:gd name="T59" fmla="*/ 34 h 108"/>
                <a:gd name="T60" fmla="*/ 5 w 108"/>
                <a:gd name="T61" fmla="*/ 56 h 108"/>
                <a:gd name="T62" fmla="*/ 27 w 108"/>
                <a:gd name="T63" fmla="*/ 57 h 108"/>
                <a:gd name="T64" fmla="*/ 17 w 108"/>
                <a:gd name="T65" fmla="*/ 87 h 108"/>
                <a:gd name="T66" fmla="*/ 40 w 108"/>
                <a:gd name="T67" fmla="*/ 63 h 108"/>
                <a:gd name="T68" fmla="*/ 26 w 108"/>
                <a:gd name="T69" fmla="*/ 95 h 108"/>
                <a:gd name="T70" fmla="*/ 57 w 108"/>
                <a:gd name="T71" fmla="*/ 104 h 108"/>
                <a:gd name="T72" fmla="*/ 49 w 108"/>
                <a:gd name="T73" fmla="*/ 81 h 108"/>
                <a:gd name="T74" fmla="*/ 74 w 108"/>
                <a:gd name="T75" fmla="*/ 100 h 108"/>
                <a:gd name="T76" fmla="*/ 79 w 108"/>
                <a:gd name="T77" fmla="*/ 97 h 108"/>
                <a:gd name="T78" fmla="*/ 66 w 108"/>
                <a:gd name="T79" fmla="*/ 64 h 108"/>
                <a:gd name="T80" fmla="*/ 79 w 108"/>
                <a:gd name="T81" fmla="*/ 97 h 108"/>
                <a:gd name="T82" fmla="*/ 78 w 108"/>
                <a:gd name="T83" fmla="*/ 68 h 108"/>
                <a:gd name="T84" fmla="*/ 104 w 108"/>
                <a:gd name="T85" fmla="*/ 50 h 108"/>
                <a:gd name="T86" fmla="*/ 90 w 108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08">
                  <a:moveTo>
                    <a:pt x="52" y="1"/>
                  </a:moveTo>
                  <a:cubicBezTo>
                    <a:pt x="23" y="3"/>
                    <a:pt x="0" y="27"/>
                    <a:pt x="1" y="57"/>
                  </a:cubicBezTo>
                  <a:cubicBezTo>
                    <a:pt x="3" y="86"/>
                    <a:pt x="27" y="108"/>
                    <a:pt x="57" y="107"/>
                  </a:cubicBezTo>
                  <a:cubicBezTo>
                    <a:pt x="86" y="106"/>
                    <a:pt x="108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9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4" y="50"/>
                    <a:pt x="65" y="51"/>
                  </a:cubicBezTo>
                  <a:cubicBezTo>
                    <a:pt x="65" y="52"/>
                    <a:pt x="64" y="53"/>
                    <a:pt x="63" y="53"/>
                  </a:cubicBezTo>
                  <a:cubicBezTo>
                    <a:pt x="62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7" y="62"/>
                    <a:pt x="57" y="60"/>
                    <a:pt x="58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6" y="45"/>
                  </a:moveTo>
                  <a:cubicBezTo>
                    <a:pt x="56" y="46"/>
                    <a:pt x="55" y="47"/>
                    <a:pt x="54" y="47"/>
                  </a:cubicBezTo>
                  <a:cubicBezTo>
                    <a:pt x="53" y="47"/>
                    <a:pt x="52" y="46"/>
                    <a:pt x="52" y="45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6" y="44"/>
                    <a:pt x="56" y="45"/>
                  </a:cubicBezTo>
                  <a:close/>
                  <a:moveTo>
                    <a:pt x="54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4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4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3" y="52"/>
                    <a:pt x="44" y="51"/>
                  </a:cubicBezTo>
                  <a:cubicBezTo>
                    <a:pt x="44" y="50"/>
                    <a:pt x="45" y="49"/>
                    <a:pt x="46" y="49"/>
                  </a:cubicBezTo>
                  <a:cubicBezTo>
                    <a:pt x="47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5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1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4"/>
                    <a:pt x="23" y="92"/>
                    <a:pt x="21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2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4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Oval 1185"/>
            <p:cNvSpPr>
              <a:spLocks noChangeArrowheads="1"/>
            </p:cNvSpPr>
            <p:nvPr/>
          </p:nvSpPr>
          <p:spPr bwMode="auto">
            <a:xfrm>
              <a:off x="-7162800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186"/>
            <p:cNvSpPr>
              <a:spLocks/>
            </p:cNvSpPr>
            <p:nvPr/>
          </p:nvSpPr>
          <p:spPr bwMode="auto">
            <a:xfrm>
              <a:off x="-7127875" y="3840163"/>
              <a:ext cx="14288" cy="19050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187"/>
            <p:cNvSpPr>
              <a:spLocks/>
            </p:cNvSpPr>
            <p:nvPr/>
          </p:nvSpPr>
          <p:spPr bwMode="auto">
            <a:xfrm>
              <a:off x="-7143750" y="3876675"/>
              <a:ext cx="19050" cy="19050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4 h 5"/>
                <a:gd name="T4" fmla="*/ 1 w 5"/>
                <a:gd name="T5" fmla="*/ 1 h 5"/>
                <a:gd name="T6" fmla="*/ 4 w 5"/>
                <a:gd name="T7" fmla="*/ 1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188"/>
            <p:cNvSpPr>
              <a:spLocks/>
            </p:cNvSpPr>
            <p:nvPr/>
          </p:nvSpPr>
          <p:spPr bwMode="auto">
            <a:xfrm>
              <a:off x="-7181850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0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189"/>
            <p:cNvSpPr>
              <a:spLocks/>
            </p:cNvSpPr>
            <p:nvPr/>
          </p:nvSpPr>
          <p:spPr bwMode="auto">
            <a:xfrm>
              <a:off x="-7196138" y="3840163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Oval 1190"/>
            <p:cNvSpPr>
              <a:spLocks noChangeArrowheads="1"/>
            </p:cNvSpPr>
            <p:nvPr/>
          </p:nvSpPr>
          <p:spPr bwMode="auto">
            <a:xfrm>
              <a:off x="-7177088" y="3835400"/>
              <a:ext cx="49213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1191"/>
            <p:cNvSpPr>
              <a:spLocks/>
            </p:cNvSpPr>
            <p:nvPr/>
          </p:nvSpPr>
          <p:spPr bwMode="auto">
            <a:xfrm>
              <a:off x="-7278688" y="3892550"/>
              <a:ext cx="101600" cy="119063"/>
            </a:xfrm>
            <a:custGeom>
              <a:avLst/>
              <a:gdLst>
                <a:gd name="T0" fmla="*/ 27 w 27"/>
                <a:gd name="T1" fmla="*/ 6 h 32"/>
                <a:gd name="T2" fmla="*/ 5 w 27"/>
                <a:gd name="T3" fmla="*/ 32 h 32"/>
                <a:gd name="T4" fmla="*/ 0 w 27"/>
                <a:gd name="T5" fmla="*/ 28 h 32"/>
                <a:gd name="T6" fmla="*/ 19 w 27"/>
                <a:gd name="T7" fmla="*/ 0 h 32"/>
                <a:gd name="T8" fmla="*/ 27 w 27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27" y="6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1"/>
                    <a:pt x="2" y="29"/>
                    <a:pt x="0" y="28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1192"/>
            <p:cNvSpPr>
              <a:spLocks/>
            </p:cNvSpPr>
            <p:nvPr/>
          </p:nvSpPr>
          <p:spPr bwMode="auto">
            <a:xfrm>
              <a:off x="-7331075" y="3783013"/>
              <a:ext cx="131763" cy="71438"/>
            </a:xfrm>
            <a:custGeom>
              <a:avLst/>
              <a:gdLst>
                <a:gd name="T0" fmla="*/ 35 w 35"/>
                <a:gd name="T1" fmla="*/ 10 h 19"/>
                <a:gd name="T2" fmla="*/ 31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1193"/>
            <p:cNvSpPr>
              <a:spLocks/>
            </p:cNvSpPr>
            <p:nvPr/>
          </p:nvSpPr>
          <p:spPr bwMode="auto">
            <a:xfrm>
              <a:off x="-7165975" y="3675063"/>
              <a:ext cx="38100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1194"/>
            <p:cNvSpPr>
              <a:spLocks/>
            </p:cNvSpPr>
            <p:nvPr/>
          </p:nvSpPr>
          <p:spPr bwMode="auto">
            <a:xfrm>
              <a:off x="-7102475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1195"/>
            <p:cNvSpPr>
              <a:spLocks/>
            </p:cNvSpPr>
            <p:nvPr/>
          </p:nvSpPr>
          <p:spPr bwMode="auto">
            <a:xfrm>
              <a:off x="-7140575" y="3895725"/>
              <a:ext cx="98425" cy="123825"/>
            </a:xfrm>
            <a:custGeom>
              <a:avLst/>
              <a:gdLst>
                <a:gd name="T0" fmla="*/ 26 w 26"/>
                <a:gd name="T1" fmla="*/ 30 h 33"/>
                <a:gd name="T2" fmla="*/ 21 w 26"/>
                <a:gd name="T3" fmla="*/ 33 h 33"/>
                <a:gd name="T4" fmla="*/ 0 w 26"/>
                <a:gd name="T5" fmla="*/ 6 h 33"/>
                <a:gd name="T6" fmla="*/ 8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5" y="31"/>
                    <a:pt x="23" y="32"/>
                    <a:pt x="21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1196"/>
            <p:cNvSpPr>
              <a:spLocks/>
            </p:cNvSpPr>
            <p:nvPr/>
          </p:nvSpPr>
          <p:spPr bwMode="auto">
            <a:xfrm>
              <a:off x="-7064375" y="3843338"/>
              <a:ext cx="96838" cy="142875"/>
            </a:xfrm>
            <a:custGeom>
              <a:avLst/>
              <a:gdLst>
                <a:gd name="T0" fmla="*/ 26 w 26"/>
                <a:gd name="T1" fmla="*/ 2 h 38"/>
                <a:gd name="T2" fmla="*/ 12 w 26"/>
                <a:gd name="T3" fmla="*/ 38 h 38"/>
                <a:gd name="T4" fmla="*/ 0 w 26"/>
                <a:gd name="T5" fmla="*/ 18 h 38"/>
                <a:gd name="T6" fmla="*/ 3 w 26"/>
                <a:gd name="T7" fmla="*/ 10 h 38"/>
                <a:gd name="T8" fmla="*/ 26 w 26"/>
                <a:gd name="T9" fmla="*/ 0 h 38"/>
                <a:gd name="T10" fmla="*/ 26 w 26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2"/>
                  </a:moveTo>
                  <a:cubicBezTo>
                    <a:pt x="26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1197"/>
            <p:cNvSpPr>
              <a:spLocks/>
            </p:cNvSpPr>
            <p:nvPr/>
          </p:nvSpPr>
          <p:spPr bwMode="auto">
            <a:xfrm>
              <a:off x="-7234238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29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1198"/>
            <p:cNvSpPr>
              <a:spLocks/>
            </p:cNvSpPr>
            <p:nvPr/>
          </p:nvSpPr>
          <p:spPr bwMode="auto">
            <a:xfrm>
              <a:off x="-7339013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0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1199"/>
            <p:cNvSpPr>
              <a:spLocks/>
            </p:cNvSpPr>
            <p:nvPr/>
          </p:nvSpPr>
          <p:spPr bwMode="auto">
            <a:xfrm>
              <a:off x="-7312025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4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1200"/>
            <p:cNvSpPr>
              <a:spLocks/>
            </p:cNvSpPr>
            <p:nvPr/>
          </p:nvSpPr>
          <p:spPr bwMode="auto">
            <a:xfrm>
              <a:off x="-7110413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2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1201"/>
            <p:cNvSpPr>
              <a:spLocks noEditPoints="1"/>
            </p:cNvSpPr>
            <p:nvPr/>
          </p:nvSpPr>
          <p:spPr bwMode="auto">
            <a:xfrm>
              <a:off x="-9847263" y="3576638"/>
              <a:ext cx="565150" cy="563563"/>
            </a:xfrm>
            <a:custGeom>
              <a:avLst/>
              <a:gdLst>
                <a:gd name="T0" fmla="*/ 123 w 151"/>
                <a:gd name="T1" fmla="*/ 17 h 150"/>
                <a:gd name="T2" fmla="*/ 76 w 151"/>
                <a:gd name="T3" fmla="*/ 0 h 150"/>
                <a:gd name="T4" fmla="*/ 28 w 151"/>
                <a:gd name="T5" fmla="*/ 17 h 150"/>
                <a:gd name="T6" fmla="*/ 12 w 151"/>
                <a:gd name="T7" fmla="*/ 36 h 150"/>
                <a:gd name="T8" fmla="*/ 0 w 151"/>
                <a:gd name="T9" fmla="*/ 75 h 150"/>
                <a:gd name="T10" fmla="*/ 12 w 151"/>
                <a:gd name="T11" fmla="*/ 115 h 150"/>
                <a:gd name="T12" fmla="*/ 76 w 151"/>
                <a:gd name="T13" fmla="*/ 150 h 150"/>
                <a:gd name="T14" fmla="*/ 151 w 151"/>
                <a:gd name="T15" fmla="*/ 75 h 150"/>
                <a:gd name="T16" fmla="*/ 123 w 151"/>
                <a:gd name="T17" fmla="*/ 17 h 150"/>
                <a:gd name="T18" fmla="*/ 76 w 151"/>
                <a:gd name="T19" fmla="*/ 133 h 150"/>
                <a:gd name="T20" fmla="*/ 18 w 151"/>
                <a:gd name="T21" fmla="*/ 75 h 150"/>
                <a:gd name="T22" fmla="*/ 76 w 151"/>
                <a:gd name="T23" fmla="*/ 17 h 150"/>
                <a:gd name="T24" fmla="*/ 134 w 151"/>
                <a:gd name="T25" fmla="*/ 75 h 150"/>
                <a:gd name="T26" fmla="*/ 76 w 151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0">
                  <a:moveTo>
                    <a:pt x="123" y="17"/>
                  </a:moveTo>
                  <a:cubicBezTo>
                    <a:pt x="110" y="7"/>
                    <a:pt x="94" y="0"/>
                    <a:pt x="76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2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2" y="115"/>
                  </a:cubicBezTo>
                  <a:cubicBezTo>
                    <a:pt x="25" y="136"/>
                    <a:pt x="48" y="150"/>
                    <a:pt x="76" y="150"/>
                  </a:cubicBezTo>
                  <a:cubicBezTo>
                    <a:pt x="117" y="150"/>
                    <a:pt x="151" y="117"/>
                    <a:pt x="151" y="75"/>
                  </a:cubicBezTo>
                  <a:cubicBezTo>
                    <a:pt x="151" y="52"/>
                    <a:pt x="140" y="31"/>
                    <a:pt x="123" y="17"/>
                  </a:cubicBezTo>
                  <a:close/>
                  <a:moveTo>
                    <a:pt x="76" y="133"/>
                  </a:moveTo>
                  <a:cubicBezTo>
                    <a:pt x="43" y="133"/>
                    <a:pt x="18" y="107"/>
                    <a:pt x="18" y="75"/>
                  </a:cubicBezTo>
                  <a:cubicBezTo>
                    <a:pt x="18" y="43"/>
                    <a:pt x="43" y="17"/>
                    <a:pt x="76" y="17"/>
                  </a:cubicBezTo>
                  <a:cubicBezTo>
                    <a:pt x="108" y="17"/>
                    <a:pt x="134" y="43"/>
                    <a:pt x="134" y="75"/>
                  </a:cubicBezTo>
                  <a:cubicBezTo>
                    <a:pt x="134" y="107"/>
                    <a:pt x="108" y="133"/>
                    <a:pt x="76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1202"/>
            <p:cNvSpPr>
              <a:spLocks noEditPoints="1"/>
            </p:cNvSpPr>
            <p:nvPr/>
          </p:nvSpPr>
          <p:spPr bwMode="auto">
            <a:xfrm>
              <a:off x="-9780588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0 w 116"/>
                <a:gd name="T11" fmla="*/ 111 h 116"/>
                <a:gd name="T12" fmla="*/ 5 w 116"/>
                <a:gd name="T13" fmla="*/ 61 h 116"/>
                <a:gd name="T14" fmla="*/ 55 w 116"/>
                <a:gd name="T15" fmla="*/ 5 h 116"/>
                <a:gd name="T16" fmla="*/ 110 w 116"/>
                <a:gd name="T17" fmla="*/ 56 h 116"/>
                <a:gd name="T18" fmla="*/ 60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5" y="0"/>
                    <a:pt x="0" y="26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0" y="111"/>
                  </a:moveTo>
                  <a:cubicBezTo>
                    <a:pt x="31" y="112"/>
                    <a:pt x="6" y="90"/>
                    <a:pt x="5" y="61"/>
                  </a:cubicBezTo>
                  <a:cubicBezTo>
                    <a:pt x="3" y="31"/>
                    <a:pt x="26" y="7"/>
                    <a:pt x="55" y="5"/>
                  </a:cubicBezTo>
                  <a:cubicBezTo>
                    <a:pt x="84" y="4"/>
                    <a:pt x="109" y="27"/>
                    <a:pt x="110" y="56"/>
                  </a:cubicBezTo>
                  <a:cubicBezTo>
                    <a:pt x="112" y="85"/>
                    <a:pt x="89" y="110"/>
                    <a:pt x="60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1203"/>
            <p:cNvSpPr>
              <a:spLocks noEditPoints="1"/>
            </p:cNvSpPr>
            <p:nvPr/>
          </p:nvSpPr>
          <p:spPr bwMode="auto">
            <a:xfrm>
              <a:off x="-9769475" y="3656013"/>
              <a:ext cx="409575" cy="404813"/>
            </a:xfrm>
            <a:custGeom>
              <a:avLst/>
              <a:gdLst>
                <a:gd name="T0" fmla="*/ 2 w 109"/>
                <a:gd name="T1" fmla="*/ 57 h 108"/>
                <a:gd name="T2" fmla="*/ 107 w 109"/>
                <a:gd name="T3" fmla="*/ 52 h 108"/>
                <a:gd name="T4" fmla="*/ 103 w 109"/>
                <a:gd name="T5" fmla="*/ 44 h 108"/>
                <a:gd name="T6" fmla="*/ 68 w 109"/>
                <a:gd name="T7" fmla="*/ 46 h 108"/>
                <a:gd name="T8" fmla="*/ 103 w 109"/>
                <a:gd name="T9" fmla="*/ 44 h 108"/>
                <a:gd name="T10" fmla="*/ 75 w 109"/>
                <a:gd name="T11" fmla="*/ 36 h 108"/>
                <a:gd name="T12" fmla="*/ 66 w 109"/>
                <a:gd name="T13" fmla="*/ 6 h 108"/>
                <a:gd name="T14" fmla="*/ 62 w 109"/>
                <a:gd name="T15" fmla="*/ 49 h 108"/>
                <a:gd name="T16" fmla="*/ 64 w 109"/>
                <a:gd name="T17" fmla="*/ 53 h 108"/>
                <a:gd name="T18" fmla="*/ 62 w 109"/>
                <a:gd name="T19" fmla="*/ 49 h 108"/>
                <a:gd name="T20" fmla="*/ 58 w 109"/>
                <a:gd name="T21" fmla="*/ 63 h 108"/>
                <a:gd name="T22" fmla="*/ 61 w 109"/>
                <a:gd name="T23" fmla="*/ 60 h 108"/>
                <a:gd name="T24" fmla="*/ 53 w 109"/>
                <a:gd name="T25" fmla="*/ 5 h 108"/>
                <a:gd name="T26" fmla="*/ 61 w 109"/>
                <a:gd name="T27" fmla="*/ 39 h 108"/>
                <a:gd name="T28" fmla="*/ 53 w 109"/>
                <a:gd name="T29" fmla="*/ 5 h 108"/>
                <a:gd name="T30" fmla="*/ 55 w 109"/>
                <a:gd name="T31" fmla="*/ 47 h 108"/>
                <a:gd name="T32" fmla="*/ 55 w 109"/>
                <a:gd name="T33" fmla="*/ 43 h 108"/>
                <a:gd name="T34" fmla="*/ 55 w 109"/>
                <a:gd name="T35" fmla="*/ 48 h 108"/>
                <a:gd name="T36" fmla="*/ 55 w 109"/>
                <a:gd name="T37" fmla="*/ 60 h 108"/>
                <a:gd name="T38" fmla="*/ 55 w 109"/>
                <a:gd name="T39" fmla="*/ 48 h 108"/>
                <a:gd name="T40" fmla="*/ 48 w 109"/>
                <a:gd name="T41" fmla="*/ 63 h 108"/>
                <a:gd name="T42" fmla="*/ 50 w 109"/>
                <a:gd name="T43" fmla="*/ 60 h 108"/>
                <a:gd name="T44" fmla="*/ 48 w 109"/>
                <a:gd name="T45" fmla="*/ 52 h 108"/>
                <a:gd name="T46" fmla="*/ 44 w 109"/>
                <a:gd name="T47" fmla="*/ 51 h 108"/>
                <a:gd name="T48" fmla="*/ 48 w 109"/>
                <a:gd name="T49" fmla="*/ 52 h 108"/>
                <a:gd name="T50" fmla="*/ 43 w 109"/>
                <a:gd name="T51" fmla="*/ 29 h 108"/>
                <a:gd name="T52" fmla="*/ 12 w 109"/>
                <a:gd name="T53" fmla="*/ 29 h 108"/>
                <a:gd name="T54" fmla="*/ 9 w 109"/>
                <a:gd name="T55" fmla="*/ 34 h 108"/>
                <a:gd name="T56" fmla="*/ 39 w 109"/>
                <a:gd name="T57" fmla="*/ 53 h 108"/>
                <a:gd name="T58" fmla="*/ 9 w 109"/>
                <a:gd name="T59" fmla="*/ 34 h 108"/>
                <a:gd name="T60" fmla="*/ 5 w 109"/>
                <a:gd name="T61" fmla="*/ 56 h 108"/>
                <a:gd name="T62" fmla="*/ 27 w 109"/>
                <a:gd name="T63" fmla="*/ 57 h 108"/>
                <a:gd name="T64" fmla="*/ 17 w 109"/>
                <a:gd name="T65" fmla="*/ 87 h 108"/>
                <a:gd name="T66" fmla="*/ 40 w 109"/>
                <a:gd name="T67" fmla="*/ 63 h 108"/>
                <a:gd name="T68" fmla="*/ 26 w 109"/>
                <a:gd name="T69" fmla="*/ 95 h 108"/>
                <a:gd name="T70" fmla="*/ 57 w 109"/>
                <a:gd name="T71" fmla="*/ 104 h 108"/>
                <a:gd name="T72" fmla="*/ 49 w 109"/>
                <a:gd name="T73" fmla="*/ 81 h 108"/>
                <a:gd name="T74" fmla="*/ 74 w 109"/>
                <a:gd name="T75" fmla="*/ 100 h 108"/>
                <a:gd name="T76" fmla="*/ 79 w 109"/>
                <a:gd name="T77" fmla="*/ 97 h 108"/>
                <a:gd name="T78" fmla="*/ 66 w 109"/>
                <a:gd name="T79" fmla="*/ 64 h 108"/>
                <a:gd name="T80" fmla="*/ 79 w 109"/>
                <a:gd name="T81" fmla="*/ 97 h 108"/>
                <a:gd name="T82" fmla="*/ 78 w 109"/>
                <a:gd name="T83" fmla="*/ 68 h 108"/>
                <a:gd name="T84" fmla="*/ 104 w 109"/>
                <a:gd name="T85" fmla="*/ 50 h 108"/>
                <a:gd name="T86" fmla="*/ 90 w 109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8">
                  <a:moveTo>
                    <a:pt x="52" y="1"/>
                  </a:moveTo>
                  <a:cubicBezTo>
                    <a:pt x="23" y="3"/>
                    <a:pt x="0" y="27"/>
                    <a:pt x="2" y="57"/>
                  </a:cubicBezTo>
                  <a:cubicBezTo>
                    <a:pt x="3" y="86"/>
                    <a:pt x="28" y="108"/>
                    <a:pt x="57" y="107"/>
                  </a:cubicBezTo>
                  <a:cubicBezTo>
                    <a:pt x="86" y="106"/>
                    <a:pt x="109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80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5" y="50"/>
                    <a:pt x="65" y="51"/>
                  </a:cubicBezTo>
                  <a:cubicBezTo>
                    <a:pt x="65" y="52"/>
                    <a:pt x="65" y="53"/>
                    <a:pt x="64" y="53"/>
                  </a:cubicBezTo>
                  <a:cubicBezTo>
                    <a:pt x="63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8" y="62"/>
                    <a:pt x="58" y="60"/>
                    <a:pt x="59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7" y="45"/>
                  </a:moveTo>
                  <a:cubicBezTo>
                    <a:pt x="57" y="46"/>
                    <a:pt x="56" y="47"/>
                    <a:pt x="55" y="47"/>
                  </a:cubicBezTo>
                  <a:cubicBezTo>
                    <a:pt x="53" y="47"/>
                    <a:pt x="53" y="46"/>
                    <a:pt x="53" y="45"/>
                  </a:cubicBezTo>
                  <a:cubicBezTo>
                    <a:pt x="53" y="44"/>
                    <a:pt x="53" y="43"/>
                    <a:pt x="55" y="43"/>
                  </a:cubicBezTo>
                  <a:cubicBezTo>
                    <a:pt x="56" y="43"/>
                    <a:pt x="57" y="44"/>
                    <a:pt x="57" y="45"/>
                  </a:cubicBezTo>
                  <a:close/>
                  <a:moveTo>
                    <a:pt x="55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5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5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8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4" y="52"/>
                    <a:pt x="44" y="51"/>
                  </a:cubicBezTo>
                  <a:cubicBezTo>
                    <a:pt x="44" y="50"/>
                    <a:pt x="45" y="49"/>
                    <a:pt x="47" y="49"/>
                  </a:cubicBezTo>
                  <a:cubicBezTo>
                    <a:pt x="48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6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2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4"/>
                    <a:pt x="23" y="92"/>
                    <a:pt x="22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3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5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Oval 1204"/>
            <p:cNvSpPr>
              <a:spLocks noChangeArrowheads="1"/>
            </p:cNvSpPr>
            <p:nvPr/>
          </p:nvSpPr>
          <p:spPr bwMode="auto">
            <a:xfrm>
              <a:off x="-9571038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1205"/>
            <p:cNvSpPr>
              <a:spLocks/>
            </p:cNvSpPr>
            <p:nvPr/>
          </p:nvSpPr>
          <p:spPr bwMode="auto">
            <a:xfrm>
              <a:off x="-9540875" y="3840163"/>
              <a:ext cx="15875" cy="19050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4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1206"/>
            <p:cNvSpPr>
              <a:spLocks/>
            </p:cNvSpPr>
            <p:nvPr/>
          </p:nvSpPr>
          <p:spPr bwMode="auto">
            <a:xfrm>
              <a:off x="-9551988" y="3876675"/>
              <a:ext cx="15875" cy="1905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1207"/>
            <p:cNvSpPr>
              <a:spLocks/>
            </p:cNvSpPr>
            <p:nvPr/>
          </p:nvSpPr>
          <p:spPr bwMode="auto">
            <a:xfrm>
              <a:off x="-9593263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1208"/>
            <p:cNvSpPr>
              <a:spLocks/>
            </p:cNvSpPr>
            <p:nvPr/>
          </p:nvSpPr>
          <p:spPr bwMode="auto">
            <a:xfrm>
              <a:off x="-9604375" y="3840163"/>
              <a:ext cx="15875" cy="19050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Oval 1209"/>
            <p:cNvSpPr>
              <a:spLocks noChangeArrowheads="1"/>
            </p:cNvSpPr>
            <p:nvPr/>
          </p:nvSpPr>
          <p:spPr bwMode="auto">
            <a:xfrm>
              <a:off x="-9588500" y="3835400"/>
              <a:ext cx="47625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1210"/>
            <p:cNvSpPr>
              <a:spLocks/>
            </p:cNvSpPr>
            <p:nvPr/>
          </p:nvSpPr>
          <p:spPr bwMode="auto">
            <a:xfrm>
              <a:off x="-9686925" y="3892550"/>
              <a:ext cx="98425" cy="119063"/>
            </a:xfrm>
            <a:custGeom>
              <a:avLst/>
              <a:gdLst>
                <a:gd name="T0" fmla="*/ 26 w 26"/>
                <a:gd name="T1" fmla="*/ 6 h 32"/>
                <a:gd name="T2" fmla="*/ 4 w 26"/>
                <a:gd name="T3" fmla="*/ 32 h 32"/>
                <a:gd name="T4" fmla="*/ 0 w 26"/>
                <a:gd name="T5" fmla="*/ 28 h 32"/>
                <a:gd name="T6" fmla="*/ 18 w 26"/>
                <a:gd name="T7" fmla="*/ 0 h 32"/>
                <a:gd name="T8" fmla="*/ 26 w 26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6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3" y="31"/>
                    <a:pt x="1" y="29"/>
                    <a:pt x="0" y="2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6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1211"/>
            <p:cNvSpPr>
              <a:spLocks/>
            </p:cNvSpPr>
            <p:nvPr/>
          </p:nvSpPr>
          <p:spPr bwMode="auto">
            <a:xfrm>
              <a:off x="-9742488" y="3783013"/>
              <a:ext cx="130175" cy="71438"/>
            </a:xfrm>
            <a:custGeom>
              <a:avLst/>
              <a:gdLst>
                <a:gd name="T0" fmla="*/ 35 w 35"/>
                <a:gd name="T1" fmla="*/ 10 h 19"/>
                <a:gd name="T2" fmla="*/ 32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212"/>
            <p:cNvSpPr>
              <a:spLocks/>
            </p:cNvSpPr>
            <p:nvPr/>
          </p:nvSpPr>
          <p:spPr bwMode="auto">
            <a:xfrm>
              <a:off x="-9577388" y="3675063"/>
              <a:ext cx="36513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1213"/>
            <p:cNvSpPr>
              <a:spLocks/>
            </p:cNvSpPr>
            <p:nvPr/>
          </p:nvSpPr>
          <p:spPr bwMode="auto">
            <a:xfrm>
              <a:off x="-9513888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214"/>
            <p:cNvSpPr>
              <a:spLocks/>
            </p:cNvSpPr>
            <p:nvPr/>
          </p:nvSpPr>
          <p:spPr bwMode="auto">
            <a:xfrm>
              <a:off x="-9547225" y="3895725"/>
              <a:ext cx="96838" cy="123825"/>
            </a:xfrm>
            <a:custGeom>
              <a:avLst/>
              <a:gdLst>
                <a:gd name="T0" fmla="*/ 26 w 26"/>
                <a:gd name="T1" fmla="*/ 30 h 33"/>
                <a:gd name="T2" fmla="*/ 20 w 26"/>
                <a:gd name="T3" fmla="*/ 33 h 33"/>
                <a:gd name="T4" fmla="*/ 0 w 26"/>
                <a:gd name="T5" fmla="*/ 6 h 33"/>
                <a:gd name="T6" fmla="*/ 7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4" y="31"/>
                    <a:pt x="22" y="32"/>
                    <a:pt x="2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215"/>
            <p:cNvSpPr>
              <a:spLocks/>
            </p:cNvSpPr>
            <p:nvPr/>
          </p:nvSpPr>
          <p:spPr bwMode="auto">
            <a:xfrm>
              <a:off x="-9475788" y="3843338"/>
              <a:ext cx="100013" cy="142875"/>
            </a:xfrm>
            <a:custGeom>
              <a:avLst/>
              <a:gdLst>
                <a:gd name="T0" fmla="*/ 26 w 27"/>
                <a:gd name="T1" fmla="*/ 2 h 38"/>
                <a:gd name="T2" fmla="*/ 12 w 27"/>
                <a:gd name="T3" fmla="*/ 38 h 38"/>
                <a:gd name="T4" fmla="*/ 0 w 27"/>
                <a:gd name="T5" fmla="*/ 18 h 38"/>
                <a:gd name="T6" fmla="*/ 3 w 27"/>
                <a:gd name="T7" fmla="*/ 10 h 38"/>
                <a:gd name="T8" fmla="*/ 26 w 27"/>
                <a:gd name="T9" fmla="*/ 0 h 38"/>
                <a:gd name="T10" fmla="*/ 26 w 27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26" y="2"/>
                  </a:moveTo>
                  <a:cubicBezTo>
                    <a:pt x="27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216"/>
            <p:cNvSpPr>
              <a:spLocks/>
            </p:cNvSpPr>
            <p:nvPr/>
          </p:nvSpPr>
          <p:spPr bwMode="auto">
            <a:xfrm>
              <a:off x="-9645650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30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217"/>
            <p:cNvSpPr>
              <a:spLocks/>
            </p:cNvSpPr>
            <p:nvPr/>
          </p:nvSpPr>
          <p:spPr bwMode="auto">
            <a:xfrm>
              <a:off x="-9750425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1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218"/>
            <p:cNvSpPr>
              <a:spLocks/>
            </p:cNvSpPr>
            <p:nvPr/>
          </p:nvSpPr>
          <p:spPr bwMode="auto">
            <a:xfrm>
              <a:off x="-9723438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5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219"/>
            <p:cNvSpPr>
              <a:spLocks/>
            </p:cNvSpPr>
            <p:nvPr/>
          </p:nvSpPr>
          <p:spPr bwMode="auto">
            <a:xfrm>
              <a:off x="-9521825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3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Rectangle 1220"/>
            <p:cNvSpPr>
              <a:spLocks noChangeArrowheads="1"/>
            </p:cNvSpPr>
            <p:nvPr/>
          </p:nvSpPr>
          <p:spPr bwMode="auto">
            <a:xfrm>
              <a:off x="-9517063" y="3262313"/>
              <a:ext cx="217488" cy="2540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Rectangle 1221"/>
            <p:cNvSpPr>
              <a:spLocks noChangeArrowheads="1"/>
            </p:cNvSpPr>
            <p:nvPr/>
          </p:nvSpPr>
          <p:spPr bwMode="auto">
            <a:xfrm>
              <a:off x="-8547100" y="3314700"/>
              <a:ext cx="217488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222"/>
            <p:cNvSpPr>
              <a:spLocks/>
            </p:cNvSpPr>
            <p:nvPr/>
          </p:nvSpPr>
          <p:spPr bwMode="auto">
            <a:xfrm>
              <a:off x="-7864475" y="3044825"/>
              <a:ext cx="211138" cy="153988"/>
            </a:xfrm>
            <a:custGeom>
              <a:avLst/>
              <a:gdLst>
                <a:gd name="T0" fmla="*/ 56 w 56"/>
                <a:gd name="T1" fmla="*/ 41 h 41"/>
                <a:gd name="T2" fmla="*/ 21 w 56"/>
                <a:gd name="T3" fmla="*/ 40 h 41"/>
                <a:gd name="T4" fmla="*/ 2 w 56"/>
                <a:gd name="T5" fmla="*/ 28 h 41"/>
                <a:gd name="T6" fmla="*/ 14 w 56"/>
                <a:gd name="T7" fmla="*/ 2 h 41"/>
                <a:gd name="T8" fmla="*/ 56 w 5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0" y="37"/>
                    <a:pt x="2" y="28"/>
                    <a:pt x="2" y="28"/>
                  </a:cubicBezTo>
                  <a:cubicBezTo>
                    <a:pt x="0" y="0"/>
                    <a:pt x="14" y="2"/>
                    <a:pt x="14" y="2"/>
                  </a:cubicBezTo>
                  <a:cubicBezTo>
                    <a:pt x="26" y="7"/>
                    <a:pt x="56" y="41"/>
                    <a:pt x="56" y="41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3049238" y="5438775"/>
            <a:ext cx="3045524" cy="649410"/>
            <a:chOff x="-3211513" y="7091363"/>
            <a:chExt cx="10675939" cy="2276475"/>
          </a:xfrm>
        </p:grpSpPr>
        <p:sp>
          <p:nvSpPr>
            <p:cNvPr id="469" name="Freeform 999"/>
            <p:cNvSpPr>
              <a:spLocks/>
            </p:cNvSpPr>
            <p:nvPr/>
          </p:nvSpPr>
          <p:spPr bwMode="auto">
            <a:xfrm>
              <a:off x="-3208338" y="7983538"/>
              <a:ext cx="544513" cy="307975"/>
            </a:xfrm>
            <a:custGeom>
              <a:avLst/>
              <a:gdLst>
                <a:gd name="T0" fmla="*/ 0 w 145"/>
                <a:gd name="T1" fmla="*/ 82 h 82"/>
                <a:gd name="T2" fmla="*/ 71 w 145"/>
                <a:gd name="T3" fmla="*/ 82 h 82"/>
                <a:gd name="T4" fmla="*/ 145 w 145"/>
                <a:gd name="T5" fmla="*/ 0 h 82"/>
                <a:gd name="T6" fmla="*/ 145 w 145"/>
                <a:gd name="T7" fmla="*/ 0 h 82"/>
                <a:gd name="T8" fmla="*/ 37 w 145"/>
                <a:gd name="T9" fmla="*/ 27 h 82"/>
                <a:gd name="T10" fmla="*/ 0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0" y="82"/>
                  </a:moveTo>
                  <a:cubicBezTo>
                    <a:pt x="71" y="82"/>
                    <a:pt x="71" y="82"/>
                    <a:pt x="71" y="82"/>
                  </a:cubicBezTo>
                  <a:cubicBezTo>
                    <a:pt x="68" y="43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9" y="9"/>
                    <a:pt x="46" y="18"/>
                    <a:pt x="37" y="27"/>
                  </a:cubicBezTo>
                  <a:cubicBezTo>
                    <a:pt x="4" y="59"/>
                    <a:pt x="0" y="82"/>
                    <a:pt x="0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000"/>
            <p:cNvSpPr>
              <a:spLocks/>
            </p:cNvSpPr>
            <p:nvPr/>
          </p:nvSpPr>
          <p:spPr bwMode="auto">
            <a:xfrm>
              <a:off x="-1862138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001"/>
            <p:cNvSpPr>
              <a:spLocks/>
            </p:cNvSpPr>
            <p:nvPr/>
          </p:nvSpPr>
          <p:spPr bwMode="auto">
            <a:xfrm>
              <a:off x="-2551113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002"/>
            <p:cNvSpPr>
              <a:spLocks/>
            </p:cNvSpPr>
            <p:nvPr/>
          </p:nvSpPr>
          <p:spPr bwMode="auto">
            <a:xfrm>
              <a:off x="-3211513" y="8291513"/>
              <a:ext cx="10675939" cy="630238"/>
            </a:xfrm>
            <a:custGeom>
              <a:avLst/>
              <a:gdLst>
                <a:gd name="T0" fmla="*/ 2140 w 2847"/>
                <a:gd name="T1" fmla="*/ 168 h 168"/>
                <a:gd name="T2" fmla="*/ 2564 w 2847"/>
                <a:gd name="T3" fmla="*/ 168 h 168"/>
                <a:gd name="T4" fmla="*/ 2812 w 2847"/>
                <a:gd name="T5" fmla="*/ 142 h 168"/>
                <a:gd name="T6" fmla="*/ 2845 w 2847"/>
                <a:gd name="T7" fmla="*/ 72 h 168"/>
                <a:gd name="T8" fmla="*/ 2845 w 2847"/>
                <a:gd name="T9" fmla="*/ 27 h 168"/>
                <a:gd name="T10" fmla="*/ 2805 w 2847"/>
                <a:gd name="T11" fmla="*/ 0 h 168"/>
                <a:gd name="T12" fmla="*/ 2531 w 2847"/>
                <a:gd name="T13" fmla="*/ 0 h 168"/>
                <a:gd name="T14" fmla="*/ 562 w 2847"/>
                <a:gd name="T15" fmla="*/ 0 h 168"/>
                <a:gd name="T16" fmla="*/ 18 w 2847"/>
                <a:gd name="T17" fmla="*/ 0 h 168"/>
                <a:gd name="T18" fmla="*/ 1 w 2847"/>
                <a:gd name="T19" fmla="*/ 0 h 168"/>
                <a:gd name="T20" fmla="*/ 1 w 2847"/>
                <a:gd name="T21" fmla="*/ 126 h 168"/>
                <a:gd name="T22" fmla="*/ 14 w 2847"/>
                <a:gd name="T23" fmla="*/ 157 h 168"/>
                <a:gd name="T24" fmla="*/ 96 w 2847"/>
                <a:gd name="T25" fmla="*/ 168 h 168"/>
                <a:gd name="T26" fmla="*/ 2140 w 2847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7" h="168">
                  <a:moveTo>
                    <a:pt x="2140" y="168"/>
                  </a:moveTo>
                  <a:cubicBezTo>
                    <a:pt x="2564" y="168"/>
                    <a:pt x="2564" y="168"/>
                    <a:pt x="2564" y="168"/>
                  </a:cubicBezTo>
                  <a:cubicBezTo>
                    <a:pt x="2812" y="142"/>
                    <a:pt x="2812" y="142"/>
                    <a:pt x="2812" y="142"/>
                  </a:cubicBezTo>
                  <a:cubicBezTo>
                    <a:pt x="2812" y="142"/>
                    <a:pt x="2843" y="130"/>
                    <a:pt x="2845" y="72"/>
                  </a:cubicBezTo>
                  <a:cubicBezTo>
                    <a:pt x="2847" y="15"/>
                    <a:pt x="2845" y="27"/>
                    <a:pt x="2845" y="27"/>
                  </a:cubicBezTo>
                  <a:cubicBezTo>
                    <a:pt x="2845" y="27"/>
                    <a:pt x="2839" y="0"/>
                    <a:pt x="2805" y="0"/>
                  </a:cubicBezTo>
                  <a:cubicBezTo>
                    <a:pt x="2772" y="0"/>
                    <a:pt x="2531" y="0"/>
                    <a:pt x="2531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0" y="155"/>
                    <a:pt x="14" y="157"/>
                  </a:cubicBezTo>
                  <a:cubicBezTo>
                    <a:pt x="27" y="159"/>
                    <a:pt x="96" y="168"/>
                    <a:pt x="96" y="168"/>
                  </a:cubicBezTo>
                  <a:lnTo>
                    <a:pt x="2140" y="168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003"/>
            <p:cNvSpPr>
              <a:spLocks/>
            </p:cNvSpPr>
            <p:nvPr/>
          </p:nvSpPr>
          <p:spPr bwMode="auto">
            <a:xfrm>
              <a:off x="-3208338" y="7091363"/>
              <a:ext cx="10541001" cy="1200150"/>
            </a:xfrm>
            <a:custGeom>
              <a:avLst/>
              <a:gdLst>
                <a:gd name="T0" fmla="*/ 0 w 2811"/>
                <a:gd name="T1" fmla="*/ 320 h 320"/>
                <a:gd name="T2" fmla="*/ 2811 w 2811"/>
                <a:gd name="T3" fmla="*/ 320 h 320"/>
                <a:gd name="T4" fmla="*/ 2760 w 2811"/>
                <a:gd name="T5" fmla="*/ 180 h 320"/>
                <a:gd name="T6" fmla="*/ 2721 w 2811"/>
                <a:gd name="T7" fmla="*/ 163 h 320"/>
                <a:gd name="T8" fmla="*/ 2505 w 2811"/>
                <a:gd name="T9" fmla="*/ 163 h 320"/>
                <a:gd name="T10" fmla="*/ 2448 w 2811"/>
                <a:gd name="T11" fmla="*/ 142 h 320"/>
                <a:gd name="T12" fmla="*/ 2229 w 2811"/>
                <a:gd name="T13" fmla="*/ 20 h 320"/>
                <a:gd name="T14" fmla="*/ 2145 w 2811"/>
                <a:gd name="T15" fmla="*/ 0 h 320"/>
                <a:gd name="T16" fmla="*/ 1435 w 2811"/>
                <a:gd name="T17" fmla="*/ 0 h 320"/>
                <a:gd name="T18" fmla="*/ 906 w 2811"/>
                <a:gd name="T19" fmla="*/ 0 h 320"/>
                <a:gd name="T20" fmla="*/ 838 w 2811"/>
                <a:gd name="T21" fmla="*/ 32 h 320"/>
                <a:gd name="T22" fmla="*/ 579 w 2811"/>
                <a:gd name="T23" fmla="*/ 180 h 320"/>
                <a:gd name="T24" fmla="*/ 541 w 2811"/>
                <a:gd name="T25" fmla="*/ 197 h 320"/>
                <a:gd name="T26" fmla="*/ 145 w 2811"/>
                <a:gd name="T27" fmla="*/ 238 h 320"/>
                <a:gd name="T28" fmla="*/ 145 w 2811"/>
                <a:gd name="T29" fmla="*/ 238 h 320"/>
                <a:gd name="T30" fmla="*/ 37 w 2811"/>
                <a:gd name="T31" fmla="*/ 265 h 320"/>
                <a:gd name="T32" fmla="*/ 0 w 2811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1" h="320">
                  <a:moveTo>
                    <a:pt x="0" y="320"/>
                  </a:moveTo>
                  <a:cubicBezTo>
                    <a:pt x="2811" y="320"/>
                    <a:pt x="2811" y="320"/>
                    <a:pt x="2811" y="320"/>
                  </a:cubicBezTo>
                  <a:cubicBezTo>
                    <a:pt x="2811" y="320"/>
                    <a:pt x="2780" y="195"/>
                    <a:pt x="2760" y="180"/>
                  </a:cubicBezTo>
                  <a:cubicBezTo>
                    <a:pt x="2740" y="165"/>
                    <a:pt x="2743" y="163"/>
                    <a:pt x="2721" y="163"/>
                  </a:cubicBezTo>
                  <a:cubicBezTo>
                    <a:pt x="2698" y="163"/>
                    <a:pt x="2505" y="163"/>
                    <a:pt x="2505" y="163"/>
                  </a:cubicBezTo>
                  <a:cubicBezTo>
                    <a:pt x="2505" y="163"/>
                    <a:pt x="2466" y="152"/>
                    <a:pt x="2448" y="142"/>
                  </a:cubicBezTo>
                  <a:cubicBezTo>
                    <a:pt x="2430" y="131"/>
                    <a:pt x="2229" y="20"/>
                    <a:pt x="2229" y="20"/>
                  </a:cubicBezTo>
                  <a:cubicBezTo>
                    <a:pt x="2229" y="20"/>
                    <a:pt x="2173" y="0"/>
                    <a:pt x="2145" y="0"/>
                  </a:cubicBezTo>
                  <a:cubicBezTo>
                    <a:pt x="2118" y="0"/>
                    <a:pt x="1435" y="0"/>
                    <a:pt x="1435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06" y="0"/>
                    <a:pt x="877" y="9"/>
                    <a:pt x="838" y="32"/>
                  </a:cubicBezTo>
                  <a:cubicBezTo>
                    <a:pt x="800" y="55"/>
                    <a:pt x="579" y="180"/>
                    <a:pt x="579" y="180"/>
                  </a:cubicBezTo>
                  <a:cubicBezTo>
                    <a:pt x="579" y="180"/>
                    <a:pt x="555" y="197"/>
                    <a:pt x="541" y="197"/>
                  </a:cubicBezTo>
                  <a:cubicBezTo>
                    <a:pt x="531" y="197"/>
                    <a:pt x="291" y="216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89" y="247"/>
                    <a:pt x="46" y="256"/>
                    <a:pt x="37" y="265"/>
                  </a:cubicBezTo>
                  <a:cubicBezTo>
                    <a:pt x="4" y="297"/>
                    <a:pt x="0" y="320"/>
                    <a:pt x="0" y="320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004"/>
            <p:cNvSpPr>
              <a:spLocks/>
            </p:cNvSpPr>
            <p:nvPr/>
          </p:nvSpPr>
          <p:spPr bwMode="auto">
            <a:xfrm>
              <a:off x="7142163" y="7773988"/>
              <a:ext cx="190500" cy="528638"/>
            </a:xfrm>
            <a:custGeom>
              <a:avLst/>
              <a:gdLst>
                <a:gd name="T0" fmla="*/ 0 w 51"/>
                <a:gd name="T1" fmla="*/ 0 h 141"/>
                <a:gd name="T2" fmla="*/ 0 w 51"/>
                <a:gd name="T3" fmla="*/ 141 h 141"/>
                <a:gd name="T4" fmla="*/ 51 w 51"/>
                <a:gd name="T5" fmla="*/ 141 h 141"/>
                <a:gd name="T6" fmla="*/ 0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0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20" y="16"/>
                    <a:pt x="0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005"/>
            <p:cNvSpPr>
              <a:spLocks/>
            </p:cNvSpPr>
            <p:nvPr/>
          </p:nvSpPr>
          <p:spPr bwMode="auto">
            <a:xfrm>
              <a:off x="4951413" y="7870826"/>
              <a:ext cx="330200" cy="123825"/>
            </a:xfrm>
            <a:custGeom>
              <a:avLst/>
              <a:gdLst>
                <a:gd name="T0" fmla="*/ 0 w 88"/>
                <a:gd name="T1" fmla="*/ 16 h 33"/>
                <a:gd name="T2" fmla="*/ 16 w 88"/>
                <a:gd name="T3" fmla="*/ 33 h 33"/>
                <a:gd name="T4" fmla="*/ 71 w 88"/>
                <a:gd name="T5" fmla="*/ 33 h 33"/>
                <a:gd name="T6" fmla="*/ 88 w 88"/>
                <a:gd name="T7" fmla="*/ 16 h 33"/>
                <a:gd name="T8" fmla="*/ 88 w 88"/>
                <a:gd name="T9" fmla="*/ 16 h 33"/>
                <a:gd name="T10" fmla="*/ 71 w 88"/>
                <a:gd name="T11" fmla="*/ 0 h 33"/>
                <a:gd name="T12" fmla="*/ 16 w 88"/>
                <a:gd name="T13" fmla="*/ 0 h 33"/>
                <a:gd name="T14" fmla="*/ 0 w 88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">
                  <a:moveTo>
                    <a:pt x="0" y="16"/>
                  </a:moveTo>
                  <a:cubicBezTo>
                    <a:pt x="0" y="26"/>
                    <a:pt x="7" y="33"/>
                    <a:pt x="16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81" y="33"/>
                    <a:pt x="88" y="2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1" y="0"/>
                    <a:pt x="7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006"/>
            <p:cNvSpPr>
              <a:spLocks/>
            </p:cNvSpPr>
            <p:nvPr/>
          </p:nvSpPr>
          <p:spPr bwMode="auto">
            <a:xfrm>
              <a:off x="271462" y="7870826"/>
              <a:ext cx="333375" cy="123825"/>
            </a:xfrm>
            <a:custGeom>
              <a:avLst/>
              <a:gdLst>
                <a:gd name="T0" fmla="*/ 0 w 89"/>
                <a:gd name="T1" fmla="*/ 16 h 33"/>
                <a:gd name="T2" fmla="*/ 17 w 89"/>
                <a:gd name="T3" fmla="*/ 33 h 33"/>
                <a:gd name="T4" fmla="*/ 72 w 89"/>
                <a:gd name="T5" fmla="*/ 33 h 33"/>
                <a:gd name="T6" fmla="*/ 89 w 89"/>
                <a:gd name="T7" fmla="*/ 16 h 33"/>
                <a:gd name="T8" fmla="*/ 89 w 89"/>
                <a:gd name="T9" fmla="*/ 16 h 33"/>
                <a:gd name="T10" fmla="*/ 72 w 89"/>
                <a:gd name="T11" fmla="*/ 0 h 33"/>
                <a:gd name="T12" fmla="*/ 17 w 89"/>
                <a:gd name="T13" fmla="*/ 0 h 33"/>
                <a:gd name="T14" fmla="*/ 0 w 89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3">
                  <a:moveTo>
                    <a:pt x="0" y="16"/>
                  </a:moveTo>
                  <a:cubicBezTo>
                    <a:pt x="0" y="26"/>
                    <a:pt x="8" y="33"/>
                    <a:pt x="17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82" y="33"/>
                    <a:pt x="89" y="2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7"/>
                    <a:pt x="82" y="0"/>
                    <a:pt x="7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007"/>
            <p:cNvSpPr>
              <a:spLocks/>
            </p:cNvSpPr>
            <p:nvPr/>
          </p:nvSpPr>
          <p:spPr bwMode="auto">
            <a:xfrm>
              <a:off x="-777875" y="7196138"/>
              <a:ext cx="6161088" cy="555625"/>
            </a:xfrm>
            <a:custGeom>
              <a:avLst/>
              <a:gdLst>
                <a:gd name="T0" fmla="*/ 1643 w 1643"/>
                <a:gd name="T1" fmla="*/ 148 h 148"/>
                <a:gd name="T2" fmla="*/ 1474 w 1643"/>
                <a:gd name="T3" fmla="*/ 0 h 148"/>
                <a:gd name="T4" fmla="*/ 1174 w 1643"/>
                <a:gd name="T5" fmla="*/ 0 h 148"/>
                <a:gd name="T6" fmla="*/ 280 w 1643"/>
                <a:gd name="T7" fmla="*/ 0 h 148"/>
                <a:gd name="T8" fmla="*/ 216 w 1643"/>
                <a:gd name="T9" fmla="*/ 25 h 148"/>
                <a:gd name="T10" fmla="*/ 0 w 1643"/>
                <a:gd name="T11" fmla="*/ 148 h 148"/>
                <a:gd name="T12" fmla="*/ 1643 w 1643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3" h="148">
                  <a:moveTo>
                    <a:pt x="1643" y="148"/>
                  </a:moveTo>
                  <a:cubicBezTo>
                    <a:pt x="1643" y="148"/>
                    <a:pt x="1523" y="0"/>
                    <a:pt x="1474" y="0"/>
                  </a:cubicBezTo>
                  <a:cubicBezTo>
                    <a:pt x="1459" y="0"/>
                    <a:pt x="1336" y="0"/>
                    <a:pt x="1174" y="0"/>
                  </a:cubicBezTo>
                  <a:cubicBezTo>
                    <a:pt x="820" y="0"/>
                    <a:pt x="280" y="0"/>
                    <a:pt x="280" y="0"/>
                  </a:cubicBezTo>
                  <a:cubicBezTo>
                    <a:pt x="280" y="0"/>
                    <a:pt x="250" y="5"/>
                    <a:pt x="216" y="25"/>
                  </a:cubicBezTo>
                  <a:cubicBezTo>
                    <a:pt x="181" y="46"/>
                    <a:pt x="0" y="148"/>
                    <a:pt x="0" y="148"/>
                  </a:cubicBezTo>
                  <a:lnTo>
                    <a:pt x="1643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008"/>
            <p:cNvSpPr>
              <a:spLocks/>
            </p:cNvSpPr>
            <p:nvPr/>
          </p:nvSpPr>
          <p:spPr bwMode="auto">
            <a:xfrm>
              <a:off x="2217738" y="7196138"/>
              <a:ext cx="63500" cy="555625"/>
            </a:xfrm>
            <a:custGeom>
              <a:avLst/>
              <a:gdLst>
                <a:gd name="T0" fmla="*/ 31 w 40"/>
                <a:gd name="T1" fmla="*/ 350 h 350"/>
                <a:gd name="T2" fmla="*/ 40 w 40"/>
                <a:gd name="T3" fmla="*/ 0 h 350"/>
                <a:gd name="T4" fmla="*/ 12 w 40"/>
                <a:gd name="T5" fmla="*/ 0 h 350"/>
                <a:gd name="T6" fmla="*/ 0 w 40"/>
                <a:gd name="T7" fmla="*/ 350 h 350"/>
                <a:gd name="T8" fmla="*/ 31 w 40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0">
                  <a:moveTo>
                    <a:pt x="31" y="350"/>
                  </a:moveTo>
                  <a:lnTo>
                    <a:pt x="40" y="0"/>
                  </a:lnTo>
                  <a:lnTo>
                    <a:pt x="12" y="0"/>
                  </a:lnTo>
                  <a:lnTo>
                    <a:pt x="0" y="350"/>
                  </a:lnTo>
                  <a:lnTo>
                    <a:pt x="31" y="3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009"/>
            <p:cNvSpPr>
              <a:spLocks/>
            </p:cNvSpPr>
            <p:nvPr/>
          </p:nvSpPr>
          <p:spPr bwMode="auto">
            <a:xfrm>
              <a:off x="928687" y="7196138"/>
              <a:ext cx="63500" cy="581025"/>
            </a:xfrm>
            <a:custGeom>
              <a:avLst/>
              <a:gdLst>
                <a:gd name="T0" fmla="*/ 30 w 40"/>
                <a:gd name="T1" fmla="*/ 366 h 366"/>
                <a:gd name="T2" fmla="*/ 40 w 40"/>
                <a:gd name="T3" fmla="*/ 0 h 366"/>
                <a:gd name="T4" fmla="*/ 9 w 40"/>
                <a:gd name="T5" fmla="*/ 0 h 366"/>
                <a:gd name="T6" fmla="*/ 0 w 40"/>
                <a:gd name="T7" fmla="*/ 364 h 366"/>
                <a:gd name="T8" fmla="*/ 30 w 40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6">
                  <a:moveTo>
                    <a:pt x="30" y="366"/>
                  </a:moveTo>
                  <a:lnTo>
                    <a:pt x="40" y="0"/>
                  </a:lnTo>
                  <a:lnTo>
                    <a:pt x="9" y="0"/>
                  </a:lnTo>
                  <a:lnTo>
                    <a:pt x="0" y="364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010"/>
            <p:cNvSpPr>
              <a:spLocks/>
            </p:cNvSpPr>
            <p:nvPr/>
          </p:nvSpPr>
          <p:spPr bwMode="auto">
            <a:xfrm>
              <a:off x="3586163" y="7196138"/>
              <a:ext cx="1819275" cy="1687513"/>
            </a:xfrm>
            <a:custGeom>
              <a:avLst/>
              <a:gdLst>
                <a:gd name="T0" fmla="*/ 0 w 485"/>
                <a:gd name="T1" fmla="*/ 450 h 450"/>
                <a:gd name="T2" fmla="*/ 390 w 485"/>
                <a:gd name="T3" fmla="*/ 450 h 450"/>
                <a:gd name="T4" fmla="*/ 390 w 485"/>
                <a:gd name="T5" fmla="*/ 444 h 450"/>
                <a:gd name="T6" fmla="*/ 455 w 485"/>
                <a:gd name="T7" fmla="*/ 261 h 450"/>
                <a:gd name="T8" fmla="*/ 485 w 485"/>
                <a:gd name="T9" fmla="*/ 222 h 450"/>
                <a:gd name="T10" fmla="*/ 485 w 485"/>
                <a:gd name="T11" fmla="*/ 148 h 450"/>
                <a:gd name="T12" fmla="*/ 472 w 485"/>
                <a:gd name="T13" fmla="*/ 148 h 450"/>
                <a:gd name="T14" fmla="*/ 472 w 485"/>
                <a:gd name="T15" fmla="*/ 222 h 450"/>
                <a:gd name="T16" fmla="*/ 472 w 485"/>
                <a:gd name="T17" fmla="*/ 222 h 450"/>
                <a:gd name="T18" fmla="*/ 449 w 485"/>
                <a:gd name="T19" fmla="*/ 251 h 450"/>
                <a:gd name="T20" fmla="*/ 378 w 485"/>
                <a:gd name="T21" fmla="*/ 438 h 450"/>
                <a:gd name="T22" fmla="*/ 12 w 485"/>
                <a:gd name="T23" fmla="*/ 438 h 450"/>
                <a:gd name="T24" fmla="*/ 12 w 485"/>
                <a:gd name="T25" fmla="*/ 148 h 450"/>
                <a:gd name="T26" fmla="*/ 17 w 485"/>
                <a:gd name="T27" fmla="*/ 0 h 450"/>
                <a:gd name="T28" fmla="*/ 4 w 485"/>
                <a:gd name="T29" fmla="*/ 0 h 450"/>
                <a:gd name="T30" fmla="*/ 0 w 485"/>
                <a:gd name="T31" fmla="*/ 148 h 450"/>
                <a:gd name="T32" fmla="*/ 0 w 485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450">
                  <a:moveTo>
                    <a:pt x="0" y="450"/>
                  </a:moveTo>
                  <a:cubicBezTo>
                    <a:pt x="390" y="450"/>
                    <a:pt x="390" y="450"/>
                    <a:pt x="390" y="450"/>
                  </a:cubicBezTo>
                  <a:cubicBezTo>
                    <a:pt x="390" y="444"/>
                    <a:pt x="390" y="444"/>
                    <a:pt x="390" y="444"/>
                  </a:cubicBezTo>
                  <a:cubicBezTo>
                    <a:pt x="390" y="334"/>
                    <a:pt x="431" y="277"/>
                    <a:pt x="455" y="261"/>
                  </a:cubicBezTo>
                  <a:cubicBezTo>
                    <a:pt x="482" y="244"/>
                    <a:pt x="485" y="223"/>
                    <a:pt x="485" y="222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0" y="237"/>
                    <a:pt x="449" y="251"/>
                  </a:cubicBezTo>
                  <a:cubicBezTo>
                    <a:pt x="423" y="268"/>
                    <a:pt x="379" y="327"/>
                    <a:pt x="378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4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011"/>
            <p:cNvSpPr>
              <a:spLocks/>
            </p:cNvSpPr>
            <p:nvPr/>
          </p:nvSpPr>
          <p:spPr bwMode="auto">
            <a:xfrm>
              <a:off x="-800100" y="7751763"/>
              <a:ext cx="1776413" cy="1131888"/>
            </a:xfrm>
            <a:custGeom>
              <a:avLst/>
              <a:gdLst>
                <a:gd name="T0" fmla="*/ 0 w 1119"/>
                <a:gd name="T1" fmla="*/ 713 h 713"/>
                <a:gd name="T2" fmla="*/ 1119 w 1119"/>
                <a:gd name="T3" fmla="*/ 713 h 713"/>
                <a:gd name="T4" fmla="*/ 1119 w 1119"/>
                <a:gd name="T5" fmla="*/ 0 h 713"/>
                <a:gd name="T6" fmla="*/ 1089 w 1119"/>
                <a:gd name="T7" fmla="*/ 0 h 713"/>
                <a:gd name="T8" fmla="*/ 1089 w 1119"/>
                <a:gd name="T9" fmla="*/ 685 h 713"/>
                <a:gd name="T10" fmla="*/ 28 w 1119"/>
                <a:gd name="T11" fmla="*/ 685 h 713"/>
                <a:gd name="T12" fmla="*/ 28 w 1119"/>
                <a:gd name="T13" fmla="*/ 0 h 713"/>
                <a:gd name="T14" fmla="*/ 0 w 1119"/>
                <a:gd name="T15" fmla="*/ 0 h 713"/>
                <a:gd name="T16" fmla="*/ 0 w 1119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9" h="713">
                  <a:moveTo>
                    <a:pt x="0" y="713"/>
                  </a:moveTo>
                  <a:lnTo>
                    <a:pt x="1119" y="713"/>
                  </a:lnTo>
                  <a:lnTo>
                    <a:pt x="1119" y="0"/>
                  </a:lnTo>
                  <a:lnTo>
                    <a:pt x="1089" y="0"/>
                  </a:lnTo>
                  <a:lnTo>
                    <a:pt x="1089" y="685"/>
                  </a:lnTo>
                  <a:lnTo>
                    <a:pt x="28" y="685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012"/>
            <p:cNvSpPr>
              <a:spLocks/>
            </p:cNvSpPr>
            <p:nvPr/>
          </p:nvSpPr>
          <p:spPr bwMode="auto">
            <a:xfrm>
              <a:off x="5738813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13"/>
            <p:cNvSpPr>
              <a:spLocks/>
            </p:cNvSpPr>
            <p:nvPr/>
          </p:nvSpPr>
          <p:spPr bwMode="auto">
            <a:xfrm>
              <a:off x="5049838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014"/>
            <p:cNvSpPr>
              <a:spLocks noEditPoints="1"/>
            </p:cNvSpPr>
            <p:nvPr/>
          </p:nvSpPr>
          <p:spPr bwMode="auto">
            <a:xfrm>
              <a:off x="518795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5 h 291"/>
                <a:gd name="T6" fmla="*/ 145 w 291"/>
                <a:gd name="T7" fmla="*/ 291 h 291"/>
                <a:gd name="T8" fmla="*/ 269 w 291"/>
                <a:gd name="T9" fmla="*/ 222 h 291"/>
                <a:gd name="T10" fmla="*/ 288 w 291"/>
                <a:gd name="T11" fmla="*/ 175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4 w 291"/>
                <a:gd name="T41" fmla="*/ 175 h 291"/>
                <a:gd name="T42" fmla="*/ 145 w 291"/>
                <a:gd name="T43" fmla="*/ 258 h 291"/>
                <a:gd name="T44" fmla="*/ 37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6" y="241"/>
                    <a:pt x="75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8"/>
                    <a:pt x="285" y="192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6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8" y="33"/>
                    <a:pt x="258" y="84"/>
                    <a:pt x="258" y="146"/>
                  </a:cubicBezTo>
                  <a:cubicBezTo>
                    <a:pt x="258" y="156"/>
                    <a:pt x="257" y="166"/>
                    <a:pt x="254" y="175"/>
                  </a:cubicBezTo>
                  <a:cubicBezTo>
                    <a:pt x="254" y="175"/>
                    <a:pt x="254" y="175"/>
                    <a:pt x="254" y="175"/>
                  </a:cubicBez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015"/>
            <p:cNvSpPr>
              <a:spLocks noEditPoints="1"/>
            </p:cNvSpPr>
            <p:nvPr/>
          </p:nvSpPr>
          <p:spPr bwMode="auto">
            <a:xfrm>
              <a:off x="53117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2 h 225"/>
                <a:gd name="T6" fmla="*/ 112 w 225"/>
                <a:gd name="T7" fmla="*/ 225 h 225"/>
                <a:gd name="T8" fmla="*/ 221 w 225"/>
                <a:gd name="T9" fmla="*/ 142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1 w 225"/>
                <a:gd name="T29" fmla="*/ 142 h 225"/>
                <a:gd name="T30" fmla="*/ 108 w 225"/>
                <a:gd name="T31" fmla="*/ 215 h 225"/>
                <a:gd name="T32" fmla="*/ 14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4" y="133"/>
                    <a:pt x="225" y="123"/>
                    <a:pt x="225" y="113"/>
                  </a:cubicBezTo>
                  <a:cubicBezTo>
                    <a:pt x="225" y="51"/>
                    <a:pt x="175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8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198" y="186"/>
                    <a:pt x="156" y="218"/>
                    <a:pt x="108" y="215"/>
                  </a:cubicBezTo>
                  <a:cubicBezTo>
                    <a:pt x="63" y="213"/>
                    <a:pt x="26" y="18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016"/>
            <p:cNvSpPr>
              <a:spLocks noEditPoints="1"/>
            </p:cNvSpPr>
            <p:nvPr/>
          </p:nvSpPr>
          <p:spPr bwMode="auto">
            <a:xfrm>
              <a:off x="5345113" y="8429626"/>
              <a:ext cx="784225" cy="787400"/>
            </a:xfrm>
            <a:custGeom>
              <a:avLst/>
              <a:gdLst>
                <a:gd name="T0" fmla="*/ 5 w 209"/>
                <a:gd name="T1" fmla="*/ 134 h 210"/>
                <a:gd name="T2" fmla="*/ 202 w 209"/>
                <a:gd name="T3" fmla="*/ 134 h 210"/>
                <a:gd name="T4" fmla="*/ 206 w 209"/>
                <a:gd name="T5" fmla="*/ 109 h 210"/>
                <a:gd name="T6" fmla="*/ 1 w 209"/>
                <a:gd name="T7" fmla="*/ 100 h 210"/>
                <a:gd name="T8" fmla="*/ 13 w 209"/>
                <a:gd name="T9" fmla="*/ 73 h 210"/>
                <a:gd name="T10" fmla="*/ 71 w 209"/>
                <a:gd name="T11" fmla="*/ 107 h 210"/>
                <a:gd name="T12" fmla="*/ 13 w 209"/>
                <a:gd name="T13" fmla="*/ 73 h 210"/>
                <a:gd name="T14" fmla="*/ 76 w 209"/>
                <a:gd name="T15" fmla="*/ 60 h 210"/>
                <a:gd name="T16" fmla="*/ 19 w 209"/>
                <a:gd name="T17" fmla="*/ 60 h 210"/>
                <a:gd name="T18" fmla="*/ 90 w 209"/>
                <a:gd name="T19" fmla="*/ 101 h 210"/>
                <a:gd name="T20" fmla="*/ 83 w 209"/>
                <a:gd name="T21" fmla="*/ 98 h 210"/>
                <a:gd name="T22" fmla="*/ 90 w 209"/>
                <a:gd name="T23" fmla="*/ 101 h 210"/>
                <a:gd name="T24" fmla="*/ 111 w 209"/>
                <a:gd name="T25" fmla="*/ 116 h 210"/>
                <a:gd name="T26" fmla="*/ 116 w 209"/>
                <a:gd name="T27" fmla="*/ 122 h 210"/>
                <a:gd name="T28" fmla="*/ 91 w 209"/>
                <a:gd name="T29" fmla="*/ 122 h 210"/>
                <a:gd name="T30" fmla="*/ 95 w 209"/>
                <a:gd name="T31" fmla="*/ 116 h 210"/>
                <a:gd name="T32" fmla="*/ 91 w 209"/>
                <a:gd name="T33" fmla="*/ 122 h 210"/>
                <a:gd name="T34" fmla="*/ 91 w 209"/>
                <a:gd name="T35" fmla="*/ 75 h 210"/>
                <a:gd name="T36" fmla="*/ 106 w 209"/>
                <a:gd name="T37" fmla="*/ 9 h 210"/>
                <a:gd name="T38" fmla="*/ 103 w 209"/>
                <a:gd name="T39" fmla="*/ 84 h 210"/>
                <a:gd name="T40" fmla="*/ 103 w 209"/>
                <a:gd name="T41" fmla="*/ 91 h 210"/>
                <a:gd name="T42" fmla="*/ 103 w 209"/>
                <a:gd name="T43" fmla="*/ 84 h 210"/>
                <a:gd name="T44" fmla="*/ 103 w 209"/>
                <a:gd name="T45" fmla="*/ 117 h 210"/>
                <a:gd name="T46" fmla="*/ 103 w 209"/>
                <a:gd name="T47" fmla="*/ 93 h 210"/>
                <a:gd name="T48" fmla="*/ 119 w 209"/>
                <a:gd name="T49" fmla="*/ 96 h 210"/>
                <a:gd name="T50" fmla="*/ 121 w 209"/>
                <a:gd name="T51" fmla="*/ 103 h 210"/>
                <a:gd name="T52" fmla="*/ 119 w 209"/>
                <a:gd name="T53" fmla="*/ 96 h 210"/>
                <a:gd name="T54" fmla="*/ 138 w 209"/>
                <a:gd name="T55" fmla="*/ 65 h 210"/>
                <a:gd name="T56" fmla="*/ 120 w 209"/>
                <a:gd name="T57" fmla="*/ 10 h 210"/>
                <a:gd name="T58" fmla="*/ 195 w 209"/>
                <a:gd name="T59" fmla="*/ 77 h 210"/>
                <a:gd name="T60" fmla="*/ 128 w 209"/>
                <a:gd name="T61" fmla="*/ 84 h 210"/>
                <a:gd name="T62" fmla="*/ 195 w 209"/>
                <a:gd name="T63" fmla="*/ 77 h 210"/>
                <a:gd name="T64" fmla="*/ 157 w 209"/>
                <a:gd name="T65" fmla="*/ 134 h 210"/>
                <a:gd name="T66" fmla="*/ 152 w 209"/>
                <a:gd name="T67" fmla="*/ 125 h 210"/>
                <a:gd name="T68" fmla="*/ 199 w 209"/>
                <a:gd name="T69" fmla="*/ 92 h 210"/>
                <a:gd name="T70" fmla="*/ 199 w 209"/>
                <a:gd name="T71" fmla="*/ 116 h 210"/>
                <a:gd name="T72" fmla="*/ 195 w 209"/>
                <a:gd name="T73" fmla="*/ 134 h 210"/>
                <a:gd name="T74" fmla="*/ 192 w 209"/>
                <a:gd name="T75" fmla="*/ 142 h 210"/>
                <a:gd name="T76" fmla="*/ 188 w 209"/>
                <a:gd name="T77" fmla="*/ 150 h 210"/>
                <a:gd name="T78" fmla="*/ 184 w 209"/>
                <a:gd name="T79" fmla="*/ 156 h 210"/>
                <a:gd name="T80" fmla="*/ 176 w 209"/>
                <a:gd name="T81" fmla="*/ 168 h 210"/>
                <a:gd name="T82" fmla="*/ 116 w 209"/>
                <a:gd name="T83" fmla="*/ 134 h 210"/>
                <a:gd name="T84" fmla="*/ 115 w 209"/>
                <a:gd name="T85" fmla="*/ 133 h 210"/>
                <a:gd name="T86" fmla="*/ 139 w 209"/>
                <a:gd name="T87" fmla="*/ 134 h 210"/>
                <a:gd name="T88" fmla="*/ 167 w 209"/>
                <a:gd name="T89" fmla="*/ 176 h 210"/>
                <a:gd name="T90" fmla="*/ 66 w 209"/>
                <a:gd name="T91" fmla="*/ 193 h 210"/>
                <a:gd name="T92" fmla="*/ 115 w 209"/>
                <a:gd name="T93" fmla="*/ 157 h 210"/>
                <a:gd name="T94" fmla="*/ 99 w 209"/>
                <a:gd name="T95" fmla="*/ 201 h 210"/>
                <a:gd name="T96" fmla="*/ 45 w 209"/>
                <a:gd name="T97" fmla="*/ 181 h 210"/>
                <a:gd name="T98" fmla="*/ 74 w 209"/>
                <a:gd name="T99" fmla="*/ 134 h 210"/>
                <a:gd name="T100" fmla="*/ 93 w 209"/>
                <a:gd name="T101" fmla="*/ 134 h 210"/>
                <a:gd name="T102" fmla="*/ 96 w 209"/>
                <a:gd name="T103" fmla="*/ 136 h 210"/>
                <a:gd name="T104" fmla="*/ 45 w 209"/>
                <a:gd name="T105" fmla="*/ 181 h 210"/>
                <a:gd name="T106" fmla="*/ 10 w 209"/>
                <a:gd name="T107" fmla="*/ 128 h 210"/>
                <a:gd name="T108" fmla="*/ 9 w 209"/>
                <a:gd name="T109" fmla="*/ 122 h 210"/>
                <a:gd name="T110" fmla="*/ 8 w 209"/>
                <a:gd name="T111" fmla="*/ 114 h 210"/>
                <a:gd name="T112" fmla="*/ 8 w 209"/>
                <a:gd name="T113" fmla="*/ 100 h 210"/>
                <a:gd name="T114" fmla="*/ 52 w 209"/>
                <a:gd name="T115" fmla="*/ 117 h 210"/>
                <a:gd name="T116" fmla="*/ 56 w 209"/>
                <a:gd name="T117" fmla="*/ 134 h 210"/>
                <a:gd name="T118" fmla="*/ 34 w 209"/>
                <a:gd name="T119" fmla="*/ 171 h 210"/>
                <a:gd name="T120" fmla="*/ 27 w 209"/>
                <a:gd name="T121" fmla="*/ 163 h 210"/>
                <a:gd name="T122" fmla="*/ 23 w 209"/>
                <a:gd name="T123" fmla="*/ 157 h 210"/>
                <a:gd name="T124" fmla="*/ 15 w 209"/>
                <a:gd name="T125" fmla="*/ 1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10">
                  <a:moveTo>
                    <a:pt x="5" y="134"/>
                  </a:moveTo>
                  <a:cubicBezTo>
                    <a:pt x="5" y="134"/>
                    <a:pt x="5" y="134"/>
                    <a:pt x="5" y="134"/>
                  </a:cubicBezTo>
                  <a:cubicBezTo>
                    <a:pt x="17" y="175"/>
                    <a:pt x="54" y="205"/>
                    <a:pt x="99" y="207"/>
                  </a:cubicBezTo>
                  <a:cubicBezTo>
                    <a:pt x="147" y="210"/>
                    <a:pt x="189" y="178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9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2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5" y="17"/>
                    <a:pt x="82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6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8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8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76" y="168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6"/>
                  </a:cubicBezTo>
                  <a:cubicBezTo>
                    <a:pt x="198" y="122"/>
                    <a:pt x="197" y="128"/>
                    <a:pt x="195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5" y="134"/>
                    <a:pt x="195" y="135"/>
                    <a:pt x="194" y="135"/>
                  </a:cubicBezTo>
                  <a:cubicBezTo>
                    <a:pt x="194" y="137"/>
                    <a:pt x="193" y="140"/>
                    <a:pt x="192" y="142"/>
                  </a:cubicBezTo>
                  <a:cubicBezTo>
                    <a:pt x="191" y="143"/>
                    <a:pt x="191" y="144"/>
                    <a:pt x="190" y="145"/>
                  </a:cubicBezTo>
                  <a:cubicBezTo>
                    <a:pt x="190" y="147"/>
                    <a:pt x="189" y="148"/>
                    <a:pt x="188" y="150"/>
                  </a:cubicBezTo>
                  <a:cubicBezTo>
                    <a:pt x="187" y="151"/>
                    <a:pt x="186" y="153"/>
                    <a:pt x="185" y="154"/>
                  </a:cubicBezTo>
                  <a:cubicBezTo>
                    <a:pt x="185" y="155"/>
                    <a:pt x="185" y="155"/>
                    <a:pt x="184" y="156"/>
                  </a:cubicBezTo>
                  <a:cubicBezTo>
                    <a:pt x="183" y="158"/>
                    <a:pt x="182" y="159"/>
                    <a:pt x="181" y="161"/>
                  </a:cubicBezTo>
                  <a:cubicBezTo>
                    <a:pt x="179" y="163"/>
                    <a:pt x="178" y="165"/>
                    <a:pt x="176" y="168"/>
                  </a:cubicBezTo>
                  <a:close/>
                  <a:moveTo>
                    <a:pt x="158" y="184"/>
                  </a:move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8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1" y="132"/>
                    <a:pt x="11" y="130"/>
                    <a:pt x="10" y="128"/>
                  </a:cubicBezTo>
                  <a:cubicBezTo>
                    <a:pt x="10" y="127"/>
                    <a:pt x="10" y="127"/>
                    <a:pt x="10" y="126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9" y="120"/>
                    <a:pt x="8" y="117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1"/>
                    <a:pt x="7" y="108"/>
                    <a:pt x="7" y="105"/>
                  </a:cubicBezTo>
                  <a:cubicBezTo>
                    <a:pt x="7" y="104"/>
                    <a:pt x="7" y="102"/>
                    <a:pt x="8" y="100"/>
                  </a:cubicBezTo>
                  <a:cubicBezTo>
                    <a:pt x="8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1" y="167"/>
                    <a:pt x="29" y="165"/>
                  </a:cubicBezTo>
                  <a:cubicBezTo>
                    <a:pt x="28" y="165"/>
                    <a:pt x="28" y="164"/>
                    <a:pt x="27" y="163"/>
                  </a:cubicBezTo>
                  <a:cubicBezTo>
                    <a:pt x="26" y="161"/>
                    <a:pt x="24" y="159"/>
                    <a:pt x="23" y="157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2"/>
                    <a:pt x="19" y="150"/>
                  </a:cubicBezTo>
                  <a:cubicBezTo>
                    <a:pt x="17" y="147"/>
                    <a:pt x="16" y="144"/>
                    <a:pt x="15" y="141"/>
                  </a:cubicBezTo>
                  <a:cubicBezTo>
                    <a:pt x="14" y="139"/>
                    <a:pt x="13" y="136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1017"/>
            <p:cNvSpPr>
              <a:spLocks noChangeArrowheads="1"/>
            </p:cNvSpPr>
            <p:nvPr/>
          </p:nvSpPr>
          <p:spPr bwMode="auto">
            <a:xfrm>
              <a:off x="5719763" y="8740776"/>
              <a:ext cx="26988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018"/>
            <p:cNvSpPr>
              <a:spLocks/>
            </p:cNvSpPr>
            <p:nvPr/>
          </p:nvSpPr>
          <p:spPr bwMode="auto">
            <a:xfrm>
              <a:off x="5653088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019"/>
            <p:cNvSpPr>
              <a:spLocks/>
            </p:cNvSpPr>
            <p:nvPr/>
          </p:nvSpPr>
          <p:spPr bwMode="auto">
            <a:xfrm>
              <a:off x="5678488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020"/>
            <p:cNvSpPr>
              <a:spLocks/>
            </p:cNvSpPr>
            <p:nvPr/>
          </p:nvSpPr>
          <p:spPr bwMode="auto">
            <a:xfrm>
              <a:off x="5754688" y="8856663"/>
              <a:ext cx="33338" cy="34925"/>
            </a:xfrm>
            <a:custGeom>
              <a:avLst/>
              <a:gdLst>
                <a:gd name="T0" fmla="*/ 2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2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021"/>
            <p:cNvSpPr>
              <a:spLocks/>
            </p:cNvSpPr>
            <p:nvPr/>
          </p:nvSpPr>
          <p:spPr bwMode="auto">
            <a:xfrm>
              <a:off x="5780088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1022"/>
            <p:cNvSpPr>
              <a:spLocks noChangeArrowheads="1"/>
            </p:cNvSpPr>
            <p:nvPr/>
          </p:nvSpPr>
          <p:spPr bwMode="auto">
            <a:xfrm>
              <a:off x="56864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023"/>
            <p:cNvSpPr>
              <a:spLocks/>
            </p:cNvSpPr>
            <p:nvPr/>
          </p:nvSpPr>
          <p:spPr bwMode="auto">
            <a:xfrm>
              <a:off x="5776913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024"/>
            <p:cNvSpPr>
              <a:spLocks/>
            </p:cNvSpPr>
            <p:nvPr/>
          </p:nvSpPr>
          <p:spPr bwMode="auto">
            <a:xfrm>
              <a:off x="5826125" y="8677276"/>
              <a:ext cx="250825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025"/>
            <p:cNvSpPr>
              <a:spLocks/>
            </p:cNvSpPr>
            <p:nvPr/>
          </p:nvSpPr>
          <p:spPr bwMode="auto">
            <a:xfrm>
              <a:off x="5686425" y="8464551"/>
              <a:ext cx="74613" cy="246063"/>
            </a:xfrm>
            <a:custGeom>
              <a:avLst/>
              <a:gdLst>
                <a:gd name="T0" fmla="*/ 0 w 20"/>
                <a:gd name="T1" fmla="*/ 66 h 66"/>
                <a:gd name="T2" fmla="*/ 20 w 20"/>
                <a:gd name="T3" fmla="*/ 66 h 66"/>
                <a:gd name="T4" fmla="*/ 15 w 20"/>
                <a:gd name="T5" fmla="*/ 0 h 66"/>
                <a:gd name="T6" fmla="*/ 3 w 20"/>
                <a:gd name="T7" fmla="*/ 0 h 66"/>
                <a:gd name="T8" fmla="*/ 0 w 2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6">
                  <a:moveTo>
                    <a:pt x="0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6"/>
            <p:cNvSpPr>
              <a:spLocks/>
            </p:cNvSpPr>
            <p:nvPr/>
          </p:nvSpPr>
          <p:spPr bwMode="auto">
            <a:xfrm>
              <a:off x="5383213" y="8704263"/>
              <a:ext cx="250825" cy="127000"/>
            </a:xfrm>
            <a:custGeom>
              <a:avLst/>
              <a:gdLst>
                <a:gd name="T0" fmla="*/ 0 w 67"/>
                <a:gd name="T1" fmla="*/ 11 h 34"/>
                <a:gd name="T2" fmla="*/ 61 w 67"/>
                <a:gd name="T3" fmla="*/ 34 h 34"/>
                <a:gd name="T4" fmla="*/ 67 w 67"/>
                <a:gd name="T5" fmla="*/ 16 h 34"/>
                <a:gd name="T6" fmla="*/ 3 w 67"/>
                <a:gd name="T7" fmla="*/ 0 h 34"/>
                <a:gd name="T8" fmla="*/ 0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0" y="11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027"/>
            <p:cNvSpPr>
              <a:spLocks/>
            </p:cNvSpPr>
            <p:nvPr/>
          </p:nvSpPr>
          <p:spPr bwMode="auto">
            <a:xfrm>
              <a:off x="5513388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028"/>
            <p:cNvSpPr>
              <a:spLocks/>
            </p:cNvSpPr>
            <p:nvPr/>
          </p:nvSpPr>
          <p:spPr bwMode="auto">
            <a:xfrm>
              <a:off x="5367338" y="8793163"/>
              <a:ext cx="192088" cy="277813"/>
            </a:xfrm>
            <a:custGeom>
              <a:avLst/>
              <a:gdLst>
                <a:gd name="T0" fmla="*/ 2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2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2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1029"/>
            <p:cNvSpPr>
              <a:spLocks/>
            </p:cNvSpPr>
            <p:nvPr/>
          </p:nvSpPr>
          <p:spPr bwMode="auto">
            <a:xfrm>
              <a:off x="5592763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030"/>
            <p:cNvSpPr>
              <a:spLocks/>
            </p:cNvSpPr>
            <p:nvPr/>
          </p:nvSpPr>
          <p:spPr bwMode="auto">
            <a:xfrm>
              <a:off x="59150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031"/>
            <p:cNvSpPr>
              <a:spLocks/>
            </p:cNvSpPr>
            <p:nvPr/>
          </p:nvSpPr>
          <p:spPr bwMode="auto">
            <a:xfrm>
              <a:off x="5795963" y="8467726"/>
              <a:ext cx="247650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1032"/>
            <p:cNvSpPr>
              <a:spLocks/>
            </p:cNvSpPr>
            <p:nvPr/>
          </p:nvSpPr>
          <p:spPr bwMode="auto">
            <a:xfrm>
              <a:off x="541655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033"/>
            <p:cNvSpPr>
              <a:spLocks noEditPoints="1"/>
            </p:cNvSpPr>
            <p:nvPr/>
          </p:nvSpPr>
          <p:spPr bwMode="auto">
            <a:xfrm>
              <a:off x="-241300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8 h 291"/>
                <a:gd name="T6" fmla="*/ 145 w 291"/>
                <a:gd name="T7" fmla="*/ 291 h 291"/>
                <a:gd name="T8" fmla="*/ 269 w 291"/>
                <a:gd name="T9" fmla="*/ 222 h 291"/>
                <a:gd name="T10" fmla="*/ 287 w 291"/>
                <a:gd name="T11" fmla="*/ 178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3 w 291"/>
                <a:gd name="T41" fmla="*/ 178 h 291"/>
                <a:gd name="T42" fmla="*/ 145 w 291"/>
                <a:gd name="T43" fmla="*/ 258 h 291"/>
                <a:gd name="T44" fmla="*/ 37 w 291"/>
                <a:gd name="T45" fmla="*/ 178 h 291"/>
                <a:gd name="T46" fmla="*/ 37 w 291"/>
                <a:gd name="T47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6"/>
                    <a:pt x="3" y="175"/>
                  </a:cubicBezTo>
                  <a:cubicBezTo>
                    <a:pt x="3" y="176"/>
                    <a:pt x="3" y="177"/>
                    <a:pt x="3" y="178"/>
                  </a:cubicBezTo>
                  <a:cubicBezTo>
                    <a:pt x="18" y="243"/>
                    <a:pt x="76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9"/>
                    <a:pt x="284" y="194"/>
                    <a:pt x="287" y="178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6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7" y="33"/>
                    <a:pt x="258" y="84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8"/>
                  </a:cubicBezTo>
                  <a:cubicBezTo>
                    <a:pt x="37" y="177"/>
                    <a:pt x="37" y="176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034"/>
            <p:cNvSpPr>
              <a:spLocks noEditPoints="1"/>
            </p:cNvSpPr>
            <p:nvPr/>
          </p:nvSpPr>
          <p:spPr bwMode="auto">
            <a:xfrm>
              <a:off x="-22891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5 h 225"/>
                <a:gd name="T6" fmla="*/ 112 w 225"/>
                <a:gd name="T7" fmla="*/ 225 h 225"/>
                <a:gd name="T8" fmla="*/ 220 w 225"/>
                <a:gd name="T9" fmla="*/ 145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0 w 225"/>
                <a:gd name="T29" fmla="*/ 145 h 225"/>
                <a:gd name="T30" fmla="*/ 108 w 225"/>
                <a:gd name="T31" fmla="*/ 215 h 225"/>
                <a:gd name="T32" fmla="*/ 15 w 225"/>
                <a:gd name="T33" fmla="*/ 145 h 225"/>
                <a:gd name="T34" fmla="*/ 14 w 225"/>
                <a:gd name="T35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3"/>
                    <a:pt x="4" y="144"/>
                    <a:pt x="4" y="145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5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1"/>
                    <a:pt x="174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7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3"/>
                    <a:pt x="210" y="144"/>
                    <a:pt x="210" y="145"/>
                  </a:cubicBezTo>
                  <a:cubicBezTo>
                    <a:pt x="196" y="187"/>
                    <a:pt x="155" y="217"/>
                    <a:pt x="108" y="215"/>
                  </a:cubicBezTo>
                  <a:cubicBezTo>
                    <a:pt x="64" y="213"/>
                    <a:pt x="28" y="184"/>
                    <a:pt x="15" y="145"/>
                  </a:cubicBezTo>
                  <a:cubicBezTo>
                    <a:pt x="14" y="144"/>
                    <a:pt x="14" y="14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035"/>
            <p:cNvSpPr>
              <a:spLocks noEditPoints="1"/>
            </p:cNvSpPr>
            <p:nvPr/>
          </p:nvSpPr>
          <p:spPr bwMode="auto">
            <a:xfrm>
              <a:off x="-2255838" y="8429626"/>
              <a:ext cx="779463" cy="784225"/>
            </a:xfrm>
            <a:custGeom>
              <a:avLst/>
              <a:gdLst>
                <a:gd name="T0" fmla="*/ 6 w 208"/>
                <a:gd name="T1" fmla="*/ 137 h 209"/>
                <a:gd name="T2" fmla="*/ 201 w 208"/>
                <a:gd name="T3" fmla="*/ 137 h 209"/>
                <a:gd name="T4" fmla="*/ 206 w 208"/>
                <a:gd name="T5" fmla="*/ 109 h 209"/>
                <a:gd name="T6" fmla="*/ 1 w 208"/>
                <a:gd name="T7" fmla="*/ 100 h 209"/>
                <a:gd name="T8" fmla="*/ 13 w 208"/>
                <a:gd name="T9" fmla="*/ 73 h 209"/>
                <a:gd name="T10" fmla="*/ 71 w 208"/>
                <a:gd name="T11" fmla="*/ 107 h 209"/>
                <a:gd name="T12" fmla="*/ 13 w 208"/>
                <a:gd name="T13" fmla="*/ 73 h 209"/>
                <a:gd name="T14" fmla="*/ 76 w 208"/>
                <a:gd name="T15" fmla="*/ 60 h 209"/>
                <a:gd name="T16" fmla="*/ 19 w 208"/>
                <a:gd name="T17" fmla="*/ 60 h 209"/>
                <a:gd name="T18" fmla="*/ 90 w 208"/>
                <a:gd name="T19" fmla="*/ 101 h 209"/>
                <a:gd name="T20" fmla="*/ 83 w 208"/>
                <a:gd name="T21" fmla="*/ 98 h 209"/>
                <a:gd name="T22" fmla="*/ 90 w 208"/>
                <a:gd name="T23" fmla="*/ 101 h 209"/>
                <a:gd name="T24" fmla="*/ 111 w 208"/>
                <a:gd name="T25" fmla="*/ 116 h 209"/>
                <a:gd name="T26" fmla="*/ 116 w 208"/>
                <a:gd name="T27" fmla="*/ 122 h 209"/>
                <a:gd name="T28" fmla="*/ 91 w 208"/>
                <a:gd name="T29" fmla="*/ 122 h 209"/>
                <a:gd name="T30" fmla="*/ 95 w 208"/>
                <a:gd name="T31" fmla="*/ 116 h 209"/>
                <a:gd name="T32" fmla="*/ 91 w 208"/>
                <a:gd name="T33" fmla="*/ 122 h 209"/>
                <a:gd name="T34" fmla="*/ 91 w 208"/>
                <a:gd name="T35" fmla="*/ 75 h 209"/>
                <a:gd name="T36" fmla="*/ 106 w 208"/>
                <a:gd name="T37" fmla="*/ 9 h 209"/>
                <a:gd name="T38" fmla="*/ 103 w 208"/>
                <a:gd name="T39" fmla="*/ 84 h 209"/>
                <a:gd name="T40" fmla="*/ 103 w 208"/>
                <a:gd name="T41" fmla="*/ 91 h 209"/>
                <a:gd name="T42" fmla="*/ 103 w 208"/>
                <a:gd name="T43" fmla="*/ 84 h 209"/>
                <a:gd name="T44" fmla="*/ 103 w 208"/>
                <a:gd name="T45" fmla="*/ 117 h 209"/>
                <a:gd name="T46" fmla="*/ 103 w 208"/>
                <a:gd name="T47" fmla="*/ 93 h 209"/>
                <a:gd name="T48" fmla="*/ 119 w 208"/>
                <a:gd name="T49" fmla="*/ 96 h 209"/>
                <a:gd name="T50" fmla="*/ 121 w 208"/>
                <a:gd name="T51" fmla="*/ 103 h 209"/>
                <a:gd name="T52" fmla="*/ 119 w 208"/>
                <a:gd name="T53" fmla="*/ 96 h 209"/>
                <a:gd name="T54" fmla="*/ 138 w 208"/>
                <a:gd name="T55" fmla="*/ 65 h 209"/>
                <a:gd name="T56" fmla="*/ 120 w 208"/>
                <a:gd name="T57" fmla="*/ 10 h 209"/>
                <a:gd name="T58" fmla="*/ 195 w 208"/>
                <a:gd name="T59" fmla="*/ 77 h 209"/>
                <a:gd name="T60" fmla="*/ 128 w 208"/>
                <a:gd name="T61" fmla="*/ 84 h 209"/>
                <a:gd name="T62" fmla="*/ 195 w 208"/>
                <a:gd name="T63" fmla="*/ 77 h 209"/>
                <a:gd name="T64" fmla="*/ 157 w 208"/>
                <a:gd name="T65" fmla="*/ 134 h 209"/>
                <a:gd name="T66" fmla="*/ 156 w 208"/>
                <a:gd name="T67" fmla="*/ 110 h 209"/>
                <a:gd name="T68" fmla="*/ 199 w 208"/>
                <a:gd name="T69" fmla="*/ 109 h 209"/>
                <a:gd name="T70" fmla="*/ 195 w 208"/>
                <a:gd name="T71" fmla="*/ 134 h 209"/>
                <a:gd name="T72" fmla="*/ 194 w 208"/>
                <a:gd name="T73" fmla="*/ 137 h 209"/>
                <a:gd name="T74" fmla="*/ 190 w 208"/>
                <a:gd name="T75" fmla="*/ 146 h 209"/>
                <a:gd name="T76" fmla="*/ 181 w 208"/>
                <a:gd name="T77" fmla="*/ 160 h 209"/>
                <a:gd name="T78" fmla="*/ 158 w 208"/>
                <a:gd name="T79" fmla="*/ 137 h 209"/>
                <a:gd name="T80" fmla="*/ 118 w 208"/>
                <a:gd name="T81" fmla="*/ 137 h 209"/>
                <a:gd name="T82" fmla="*/ 115 w 208"/>
                <a:gd name="T83" fmla="*/ 133 h 209"/>
                <a:gd name="T84" fmla="*/ 139 w 208"/>
                <a:gd name="T85" fmla="*/ 134 h 209"/>
                <a:gd name="T86" fmla="*/ 167 w 208"/>
                <a:gd name="T87" fmla="*/ 176 h 209"/>
                <a:gd name="T88" fmla="*/ 66 w 208"/>
                <a:gd name="T89" fmla="*/ 193 h 209"/>
                <a:gd name="T90" fmla="*/ 115 w 208"/>
                <a:gd name="T91" fmla="*/ 157 h 209"/>
                <a:gd name="T92" fmla="*/ 99 w 208"/>
                <a:gd name="T93" fmla="*/ 201 h 209"/>
                <a:gd name="T94" fmla="*/ 45 w 208"/>
                <a:gd name="T95" fmla="*/ 181 h 209"/>
                <a:gd name="T96" fmla="*/ 74 w 208"/>
                <a:gd name="T97" fmla="*/ 134 h 209"/>
                <a:gd name="T98" fmla="*/ 93 w 208"/>
                <a:gd name="T99" fmla="*/ 134 h 209"/>
                <a:gd name="T100" fmla="*/ 95 w 208"/>
                <a:gd name="T101" fmla="*/ 137 h 209"/>
                <a:gd name="T102" fmla="*/ 45 w 208"/>
                <a:gd name="T103" fmla="*/ 181 h 209"/>
                <a:gd name="T104" fmla="*/ 12 w 208"/>
                <a:gd name="T105" fmla="*/ 133 h 209"/>
                <a:gd name="T106" fmla="*/ 10 w 208"/>
                <a:gd name="T107" fmla="*/ 125 h 209"/>
                <a:gd name="T108" fmla="*/ 8 w 208"/>
                <a:gd name="T109" fmla="*/ 114 h 209"/>
                <a:gd name="T110" fmla="*/ 7 w 208"/>
                <a:gd name="T111" fmla="*/ 105 h 209"/>
                <a:gd name="T112" fmla="*/ 8 w 208"/>
                <a:gd name="T113" fmla="*/ 97 h 209"/>
                <a:gd name="T114" fmla="*/ 57 w 208"/>
                <a:gd name="T115" fmla="*/ 131 h 209"/>
                <a:gd name="T116" fmla="*/ 54 w 208"/>
                <a:gd name="T117" fmla="*/ 137 h 209"/>
                <a:gd name="T118" fmla="*/ 27 w 208"/>
                <a:gd name="T119" fmla="*/ 164 h 209"/>
                <a:gd name="T120" fmla="*/ 23 w 208"/>
                <a:gd name="T121" fmla="*/ 157 h 209"/>
                <a:gd name="T122" fmla="*/ 13 w 208"/>
                <a:gd name="T123" fmla="*/ 13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09">
                  <a:moveTo>
                    <a:pt x="5" y="134"/>
                  </a:moveTo>
                  <a:cubicBezTo>
                    <a:pt x="5" y="135"/>
                    <a:pt x="5" y="136"/>
                    <a:pt x="6" y="137"/>
                  </a:cubicBezTo>
                  <a:cubicBezTo>
                    <a:pt x="19" y="176"/>
                    <a:pt x="55" y="205"/>
                    <a:pt x="99" y="207"/>
                  </a:cubicBezTo>
                  <a:cubicBezTo>
                    <a:pt x="146" y="209"/>
                    <a:pt x="187" y="179"/>
                    <a:pt x="201" y="137"/>
                  </a:cubicBezTo>
                  <a:cubicBezTo>
                    <a:pt x="201" y="136"/>
                    <a:pt x="202" y="135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8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1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4" y="17"/>
                    <a:pt x="81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5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7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7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58" y="137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7"/>
                  </a:cubicBezTo>
                  <a:cubicBezTo>
                    <a:pt x="198" y="123"/>
                    <a:pt x="197" y="128"/>
                    <a:pt x="195" y="134"/>
                  </a:cubicBezTo>
                  <a:cubicBezTo>
                    <a:pt x="195" y="135"/>
                    <a:pt x="194" y="135"/>
                    <a:pt x="194" y="136"/>
                  </a:cubicBezTo>
                  <a:cubicBezTo>
                    <a:pt x="194" y="136"/>
                    <a:pt x="194" y="136"/>
                    <a:pt x="194" y="137"/>
                  </a:cubicBezTo>
                  <a:cubicBezTo>
                    <a:pt x="193" y="139"/>
                    <a:pt x="192" y="142"/>
                    <a:pt x="191" y="144"/>
                  </a:cubicBezTo>
                  <a:cubicBezTo>
                    <a:pt x="191" y="145"/>
                    <a:pt x="190" y="145"/>
                    <a:pt x="190" y="146"/>
                  </a:cubicBezTo>
                  <a:cubicBezTo>
                    <a:pt x="189" y="148"/>
                    <a:pt x="188" y="151"/>
                    <a:pt x="186" y="153"/>
                  </a:cubicBezTo>
                  <a:cubicBezTo>
                    <a:pt x="185" y="156"/>
                    <a:pt x="183" y="158"/>
                    <a:pt x="181" y="160"/>
                  </a:cubicBezTo>
                  <a:cubicBezTo>
                    <a:pt x="180" y="163"/>
                    <a:pt x="178" y="165"/>
                    <a:pt x="176" y="168"/>
                  </a:cubicBezTo>
                  <a:lnTo>
                    <a:pt x="158" y="137"/>
                  </a:lnTo>
                  <a:close/>
                  <a:moveTo>
                    <a:pt x="158" y="184"/>
                  </a:moveTo>
                  <a:cubicBezTo>
                    <a:pt x="118" y="137"/>
                    <a:pt x="118" y="137"/>
                    <a:pt x="118" y="137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7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3" y="137"/>
                    <a:pt x="73" y="137"/>
                    <a:pt x="73" y="137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2" y="134"/>
                    <a:pt x="12" y="134"/>
                    <a:pt x="12" y="133"/>
                  </a:cubicBezTo>
                  <a:cubicBezTo>
                    <a:pt x="11" y="132"/>
                    <a:pt x="11" y="131"/>
                    <a:pt x="11" y="130"/>
                  </a:cubicBezTo>
                  <a:cubicBezTo>
                    <a:pt x="10" y="128"/>
                    <a:pt x="10" y="127"/>
                    <a:pt x="10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8" y="120"/>
                    <a:pt x="8" y="117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1"/>
                    <a:pt x="7" y="108"/>
                    <a:pt x="7" y="105"/>
                  </a:cubicBezTo>
                  <a:cubicBezTo>
                    <a:pt x="7" y="104"/>
                    <a:pt x="7" y="102"/>
                    <a:pt x="7" y="100"/>
                  </a:cubicBezTo>
                  <a:cubicBezTo>
                    <a:pt x="7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0" y="166"/>
                    <a:pt x="27" y="164"/>
                  </a:cubicBezTo>
                  <a:cubicBezTo>
                    <a:pt x="26" y="162"/>
                    <a:pt x="25" y="160"/>
                    <a:pt x="23" y="158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3"/>
                    <a:pt x="19" y="151"/>
                  </a:cubicBezTo>
                  <a:cubicBezTo>
                    <a:pt x="17" y="146"/>
                    <a:pt x="14" y="141"/>
                    <a:pt x="13" y="137"/>
                  </a:cubicBezTo>
                  <a:cubicBezTo>
                    <a:pt x="12" y="136"/>
                    <a:pt x="12" y="135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1036"/>
            <p:cNvSpPr>
              <a:spLocks noChangeArrowheads="1"/>
            </p:cNvSpPr>
            <p:nvPr/>
          </p:nvSpPr>
          <p:spPr bwMode="auto">
            <a:xfrm>
              <a:off x="-1884363" y="8740776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037"/>
            <p:cNvSpPr>
              <a:spLocks/>
            </p:cNvSpPr>
            <p:nvPr/>
          </p:nvSpPr>
          <p:spPr bwMode="auto">
            <a:xfrm>
              <a:off x="-1947863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1038"/>
            <p:cNvSpPr>
              <a:spLocks/>
            </p:cNvSpPr>
            <p:nvPr/>
          </p:nvSpPr>
          <p:spPr bwMode="auto">
            <a:xfrm>
              <a:off x="-1922463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1039"/>
            <p:cNvSpPr>
              <a:spLocks/>
            </p:cNvSpPr>
            <p:nvPr/>
          </p:nvSpPr>
          <p:spPr bwMode="auto">
            <a:xfrm>
              <a:off x="-1846263" y="8856663"/>
              <a:ext cx="33338" cy="34925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1040"/>
            <p:cNvSpPr>
              <a:spLocks/>
            </p:cNvSpPr>
            <p:nvPr/>
          </p:nvSpPr>
          <p:spPr bwMode="auto">
            <a:xfrm>
              <a:off x="-1820863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041"/>
            <p:cNvSpPr>
              <a:spLocks noChangeArrowheads="1"/>
            </p:cNvSpPr>
            <p:nvPr/>
          </p:nvSpPr>
          <p:spPr bwMode="auto">
            <a:xfrm>
              <a:off x="-19145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1042"/>
            <p:cNvSpPr>
              <a:spLocks/>
            </p:cNvSpPr>
            <p:nvPr/>
          </p:nvSpPr>
          <p:spPr bwMode="auto">
            <a:xfrm>
              <a:off x="-1824038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043"/>
            <p:cNvSpPr>
              <a:spLocks/>
            </p:cNvSpPr>
            <p:nvPr/>
          </p:nvSpPr>
          <p:spPr bwMode="auto">
            <a:xfrm>
              <a:off x="-1776413" y="8677276"/>
              <a:ext cx="252413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044"/>
            <p:cNvSpPr>
              <a:spLocks/>
            </p:cNvSpPr>
            <p:nvPr/>
          </p:nvSpPr>
          <p:spPr bwMode="auto">
            <a:xfrm>
              <a:off x="-1914525" y="8464551"/>
              <a:ext cx="71438" cy="246063"/>
            </a:xfrm>
            <a:custGeom>
              <a:avLst/>
              <a:gdLst>
                <a:gd name="T0" fmla="*/ 0 w 19"/>
                <a:gd name="T1" fmla="*/ 66 h 66"/>
                <a:gd name="T2" fmla="*/ 19 w 19"/>
                <a:gd name="T3" fmla="*/ 66 h 66"/>
                <a:gd name="T4" fmla="*/ 15 w 19"/>
                <a:gd name="T5" fmla="*/ 0 h 66"/>
                <a:gd name="T6" fmla="*/ 3 w 19"/>
                <a:gd name="T7" fmla="*/ 0 h 66"/>
                <a:gd name="T8" fmla="*/ 0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0" y="66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045"/>
            <p:cNvSpPr>
              <a:spLocks/>
            </p:cNvSpPr>
            <p:nvPr/>
          </p:nvSpPr>
          <p:spPr bwMode="auto">
            <a:xfrm>
              <a:off x="-2222500" y="8704263"/>
              <a:ext cx="255588" cy="127000"/>
            </a:xfrm>
            <a:custGeom>
              <a:avLst/>
              <a:gdLst>
                <a:gd name="T0" fmla="*/ 0 w 68"/>
                <a:gd name="T1" fmla="*/ 11 h 34"/>
                <a:gd name="T2" fmla="*/ 62 w 68"/>
                <a:gd name="T3" fmla="*/ 34 h 34"/>
                <a:gd name="T4" fmla="*/ 68 w 68"/>
                <a:gd name="T5" fmla="*/ 16 h 34"/>
                <a:gd name="T6" fmla="*/ 4 w 68"/>
                <a:gd name="T7" fmla="*/ 0 h 34"/>
                <a:gd name="T8" fmla="*/ 0 w 68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4">
                  <a:moveTo>
                    <a:pt x="0" y="1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1046"/>
            <p:cNvSpPr>
              <a:spLocks/>
            </p:cNvSpPr>
            <p:nvPr/>
          </p:nvSpPr>
          <p:spPr bwMode="auto">
            <a:xfrm>
              <a:off x="-2087563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047"/>
            <p:cNvSpPr>
              <a:spLocks/>
            </p:cNvSpPr>
            <p:nvPr/>
          </p:nvSpPr>
          <p:spPr bwMode="auto">
            <a:xfrm>
              <a:off x="-2233613" y="8793163"/>
              <a:ext cx="192088" cy="277813"/>
            </a:xfrm>
            <a:custGeom>
              <a:avLst/>
              <a:gdLst>
                <a:gd name="T0" fmla="*/ 1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1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1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048"/>
            <p:cNvSpPr>
              <a:spLocks/>
            </p:cNvSpPr>
            <p:nvPr/>
          </p:nvSpPr>
          <p:spPr bwMode="auto">
            <a:xfrm>
              <a:off x="-2008188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049"/>
            <p:cNvSpPr>
              <a:spLocks/>
            </p:cNvSpPr>
            <p:nvPr/>
          </p:nvSpPr>
          <p:spPr bwMode="auto">
            <a:xfrm>
              <a:off x="-16859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050"/>
            <p:cNvSpPr>
              <a:spLocks/>
            </p:cNvSpPr>
            <p:nvPr/>
          </p:nvSpPr>
          <p:spPr bwMode="auto">
            <a:xfrm>
              <a:off x="-1804988" y="8467726"/>
              <a:ext cx="246063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051"/>
            <p:cNvSpPr>
              <a:spLocks/>
            </p:cNvSpPr>
            <p:nvPr/>
          </p:nvSpPr>
          <p:spPr bwMode="auto">
            <a:xfrm>
              <a:off x="-218440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4" name="Group 973"/>
          <p:cNvGrpSpPr/>
          <p:nvPr/>
        </p:nvGrpSpPr>
        <p:grpSpPr>
          <a:xfrm>
            <a:off x="2352520" y="3984650"/>
            <a:ext cx="1749647" cy="573568"/>
            <a:chOff x="636588" y="-11198225"/>
            <a:chExt cx="7869237" cy="2579687"/>
          </a:xfrm>
        </p:grpSpPr>
        <p:sp>
          <p:nvSpPr>
            <p:cNvPr id="975" name="Rectangle 1536"/>
            <p:cNvSpPr>
              <a:spLocks noChangeArrowheads="1"/>
            </p:cNvSpPr>
            <p:nvPr/>
          </p:nvSpPr>
          <p:spPr bwMode="auto">
            <a:xfrm>
              <a:off x="825500" y="-9972675"/>
              <a:ext cx="115887" cy="252412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1537"/>
            <p:cNvSpPr>
              <a:spLocks/>
            </p:cNvSpPr>
            <p:nvPr/>
          </p:nvSpPr>
          <p:spPr bwMode="auto">
            <a:xfrm>
              <a:off x="941388" y="-9972675"/>
              <a:ext cx="330200" cy="252412"/>
            </a:xfrm>
            <a:custGeom>
              <a:avLst/>
              <a:gdLst>
                <a:gd name="T0" fmla="*/ 0 w 88"/>
                <a:gd name="T1" fmla="*/ 0 h 67"/>
                <a:gd name="T2" fmla="*/ 43 w 88"/>
                <a:gd name="T3" fmla="*/ 0 h 67"/>
                <a:gd name="T4" fmla="*/ 88 w 88"/>
                <a:gd name="T5" fmla="*/ 67 h 67"/>
                <a:gd name="T6" fmla="*/ 0 w 88"/>
                <a:gd name="T7" fmla="*/ 67 h 67"/>
                <a:gd name="T8" fmla="*/ 0 w 8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73" y="7"/>
                    <a:pt x="88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Rectangle 1538"/>
            <p:cNvSpPr>
              <a:spLocks noChangeArrowheads="1"/>
            </p:cNvSpPr>
            <p:nvPr/>
          </p:nvSpPr>
          <p:spPr bwMode="auto">
            <a:xfrm>
              <a:off x="1079500" y="-9191625"/>
              <a:ext cx="6450012" cy="16827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1539"/>
            <p:cNvSpPr>
              <a:spLocks/>
            </p:cNvSpPr>
            <p:nvPr/>
          </p:nvSpPr>
          <p:spPr bwMode="auto">
            <a:xfrm>
              <a:off x="636588" y="-9720263"/>
              <a:ext cx="7869237" cy="528637"/>
            </a:xfrm>
            <a:custGeom>
              <a:avLst/>
              <a:gdLst>
                <a:gd name="T0" fmla="*/ 2024 w 2098"/>
                <a:gd name="T1" fmla="*/ 141 h 141"/>
                <a:gd name="T2" fmla="*/ 862 w 2098"/>
                <a:gd name="T3" fmla="*/ 141 h 141"/>
                <a:gd name="T4" fmla="*/ 118 w 2098"/>
                <a:gd name="T5" fmla="*/ 141 h 141"/>
                <a:gd name="T6" fmla="*/ 76 w 2098"/>
                <a:gd name="T7" fmla="*/ 123 h 141"/>
                <a:gd name="T8" fmla="*/ 0 w 2098"/>
                <a:gd name="T9" fmla="*/ 93 h 141"/>
                <a:gd name="T10" fmla="*/ 0 w 2098"/>
                <a:gd name="T11" fmla="*/ 53 h 141"/>
                <a:gd name="T12" fmla="*/ 48 w 2098"/>
                <a:gd name="T13" fmla="*/ 0 h 141"/>
                <a:gd name="T14" fmla="*/ 2048 w 2098"/>
                <a:gd name="T15" fmla="*/ 0 h 141"/>
                <a:gd name="T16" fmla="*/ 2098 w 2098"/>
                <a:gd name="T17" fmla="*/ 0 h 141"/>
                <a:gd name="T18" fmla="*/ 2098 w 2098"/>
                <a:gd name="T19" fmla="*/ 53 h 141"/>
                <a:gd name="T20" fmla="*/ 2074 w 2098"/>
                <a:gd name="T21" fmla="*/ 75 h 141"/>
                <a:gd name="T22" fmla="*/ 2052 w 2098"/>
                <a:gd name="T23" fmla="*/ 137 h 141"/>
                <a:gd name="T24" fmla="*/ 2024 w 2098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8" h="141">
                  <a:moveTo>
                    <a:pt x="2024" y="141"/>
                  </a:moveTo>
                  <a:cubicBezTo>
                    <a:pt x="862" y="141"/>
                    <a:pt x="862" y="141"/>
                    <a:pt x="862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06" y="128"/>
                    <a:pt x="76" y="123"/>
                  </a:cubicBezTo>
                  <a:cubicBezTo>
                    <a:pt x="46" y="118"/>
                    <a:pt x="0" y="93"/>
                    <a:pt x="0" y="9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4" y="0"/>
                    <a:pt x="48" y="0"/>
                  </a:cubicBezTo>
                  <a:cubicBezTo>
                    <a:pt x="82" y="0"/>
                    <a:pt x="2048" y="0"/>
                    <a:pt x="2048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8" y="53"/>
                    <a:pt x="2098" y="53"/>
                    <a:pt x="2098" y="53"/>
                  </a:cubicBezTo>
                  <a:cubicBezTo>
                    <a:pt x="2098" y="53"/>
                    <a:pt x="2098" y="65"/>
                    <a:pt x="2074" y="75"/>
                  </a:cubicBezTo>
                  <a:cubicBezTo>
                    <a:pt x="2050" y="85"/>
                    <a:pt x="2052" y="137"/>
                    <a:pt x="2052" y="137"/>
                  </a:cubicBezTo>
                  <a:cubicBezTo>
                    <a:pt x="2052" y="137"/>
                    <a:pt x="2044" y="141"/>
                    <a:pt x="2024" y="141"/>
                  </a:cubicBez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1540"/>
            <p:cNvSpPr>
              <a:spLocks/>
            </p:cNvSpPr>
            <p:nvPr/>
          </p:nvSpPr>
          <p:spPr bwMode="auto">
            <a:xfrm>
              <a:off x="825500" y="-11198225"/>
              <a:ext cx="7493000" cy="1477962"/>
            </a:xfrm>
            <a:custGeom>
              <a:avLst/>
              <a:gdLst>
                <a:gd name="T0" fmla="*/ 0 w 1998"/>
                <a:gd name="T1" fmla="*/ 206 h 394"/>
                <a:gd name="T2" fmla="*/ 0 w 1998"/>
                <a:gd name="T3" fmla="*/ 394 h 394"/>
                <a:gd name="T4" fmla="*/ 1998 w 1998"/>
                <a:gd name="T5" fmla="*/ 394 h 394"/>
                <a:gd name="T6" fmla="*/ 1998 w 1998"/>
                <a:gd name="T7" fmla="*/ 327 h 394"/>
                <a:gd name="T8" fmla="*/ 1916 w 1998"/>
                <a:gd name="T9" fmla="*/ 263 h 394"/>
                <a:gd name="T10" fmla="*/ 1519 w 1998"/>
                <a:gd name="T11" fmla="*/ 203 h 394"/>
                <a:gd name="T12" fmla="*/ 1511 w 1998"/>
                <a:gd name="T13" fmla="*/ 198 h 394"/>
                <a:gd name="T14" fmla="*/ 1472 w 1998"/>
                <a:gd name="T15" fmla="*/ 228 h 394"/>
                <a:gd name="T16" fmla="*/ 1412 w 1998"/>
                <a:gd name="T17" fmla="*/ 221 h 394"/>
                <a:gd name="T18" fmla="*/ 1209 w 1998"/>
                <a:gd name="T19" fmla="*/ 31 h 394"/>
                <a:gd name="T20" fmla="*/ 1223 w 1998"/>
                <a:gd name="T21" fmla="*/ 5 h 394"/>
                <a:gd name="T22" fmla="*/ 1195 w 1998"/>
                <a:gd name="T23" fmla="*/ 0 h 394"/>
                <a:gd name="T24" fmla="*/ 909 w 1998"/>
                <a:gd name="T25" fmla="*/ 0 h 394"/>
                <a:gd name="T26" fmla="*/ 847 w 1998"/>
                <a:gd name="T27" fmla="*/ 206 h 394"/>
                <a:gd name="T28" fmla="*/ 0 w 1998"/>
                <a:gd name="T29" fmla="*/ 20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8" h="394">
                  <a:moveTo>
                    <a:pt x="0" y="206"/>
                  </a:moveTo>
                  <a:cubicBezTo>
                    <a:pt x="0" y="394"/>
                    <a:pt x="0" y="394"/>
                    <a:pt x="0" y="394"/>
                  </a:cubicBezTo>
                  <a:cubicBezTo>
                    <a:pt x="1998" y="394"/>
                    <a:pt x="1998" y="394"/>
                    <a:pt x="1998" y="394"/>
                  </a:cubicBezTo>
                  <a:cubicBezTo>
                    <a:pt x="1998" y="327"/>
                    <a:pt x="1998" y="327"/>
                    <a:pt x="1998" y="327"/>
                  </a:cubicBezTo>
                  <a:cubicBezTo>
                    <a:pt x="1998" y="327"/>
                    <a:pt x="1982" y="289"/>
                    <a:pt x="1916" y="263"/>
                  </a:cubicBezTo>
                  <a:cubicBezTo>
                    <a:pt x="1850" y="237"/>
                    <a:pt x="1519" y="203"/>
                    <a:pt x="1519" y="203"/>
                  </a:cubicBezTo>
                  <a:cubicBezTo>
                    <a:pt x="1511" y="198"/>
                    <a:pt x="1511" y="198"/>
                    <a:pt x="1511" y="198"/>
                  </a:cubicBezTo>
                  <a:cubicBezTo>
                    <a:pt x="1472" y="228"/>
                    <a:pt x="1472" y="228"/>
                    <a:pt x="1472" y="228"/>
                  </a:cubicBezTo>
                  <a:cubicBezTo>
                    <a:pt x="1472" y="228"/>
                    <a:pt x="1442" y="248"/>
                    <a:pt x="1412" y="221"/>
                  </a:cubicBezTo>
                  <a:cubicBezTo>
                    <a:pt x="1382" y="194"/>
                    <a:pt x="1209" y="31"/>
                    <a:pt x="1209" y="31"/>
                  </a:cubicBezTo>
                  <a:cubicBezTo>
                    <a:pt x="1223" y="5"/>
                    <a:pt x="1223" y="5"/>
                    <a:pt x="1223" y="5"/>
                  </a:cubicBezTo>
                  <a:cubicBezTo>
                    <a:pt x="1215" y="2"/>
                    <a:pt x="1205" y="0"/>
                    <a:pt x="1195" y="0"/>
                  </a:cubicBezTo>
                  <a:cubicBezTo>
                    <a:pt x="1167" y="0"/>
                    <a:pt x="909" y="0"/>
                    <a:pt x="909" y="0"/>
                  </a:cubicBezTo>
                  <a:cubicBezTo>
                    <a:pt x="847" y="206"/>
                    <a:pt x="847" y="206"/>
                    <a:pt x="847" y="206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1541"/>
            <p:cNvSpPr>
              <a:spLocks/>
            </p:cNvSpPr>
            <p:nvPr/>
          </p:nvSpPr>
          <p:spPr bwMode="auto">
            <a:xfrm>
              <a:off x="4371975" y="-11085513"/>
              <a:ext cx="1631950" cy="757237"/>
            </a:xfrm>
            <a:custGeom>
              <a:avLst/>
              <a:gdLst>
                <a:gd name="T0" fmla="*/ 0 w 435"/>
                <a:gd name="T1" fmla="*/ 1 h 202"/>
                <a:gd name="T2" fmla="*/ 0 w 435"/>
                <a:gd name="T3" fmla="*/ 198 h 202"/>
                <a:gd name="T4" fmla="*/ 435 w 435"/>
                <a:gd name="T5" fmla="*/ 202 h 202"/>
                <a:gd name="T6" fmla="*/ 235 w 435"/>
                <a:gd name="T7" fmla="*/ 24 h 202"/>
                <a:gd name="T8" fmla="*/ 192 w 435"/>
                <a:gd name="T9" fmla="*/ 1 h 202"/>
                <a:gd name="T10" fmla="*/ 0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0" y="1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435" y="202"/>
                    <a:pt x="435" y="202"/>
                    <a:pt x="435" y="202"/>
                  </a:cubicBezTo>
                  <a:cubicBezTo>
                    <a:pt x="435" y="202"/>
                    <a:pt x="264" y="48"/>
                    <a:pt x="235" y="24"/>
                  </a:cubicBezTo>
                  <a:cubicBezTo>
                    <a:pt x="207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1542"/>
            <p:cNvSpPr>
              <a:spLocks/>
            </p:cNvSpPr>
            <p:nvPr/>
          </p:nvSpPr>
          <p:spPr bwMode="auto">
            <a:xfrm>
              <a:off x="4371975" y="-10344150"/>
              <a:ext cx="1928812" cy="1073150"/>
            </a:xfrm>
            <a:custGeom>
              <a:avLst/>
              <a:gdLst>
                <a:gd name="T0" fmla="*/ 0 w 1215"/>
                <a:gd name="T1" fmla="*/ 0 h 676"/>
                <a:gd name="T2" fmla="*/ 0 w 1215"/>
                <a:gd name="T3" fmla="*/ 676 h 676"/>
                <a:gd name="T4" fmla="*/ 1215 w 1215"/>
                <a:gd name="T5" fmla="*/ 676 h 676"/>
                <a:gd name="T6" fmla="*/ 1215 w 1215"/>
                <a:gd name="T7" fmla="*/ 111 h 676"/>
                <a:gd name="T8" fmla="*/ 1028 w 1215"/>
                <a:gd name="T9" fmla="*/ 10 h 676"/>
                <a:gd name="T10" fmla="*/ 0 w 1215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676">
                  <a:moveTo>
                    <a:pt x="0" y="0"/>
                  </a:moveTo>
                  <a:lnTo>
                    <a:pt x="0" y="676"/>
                  </a:lnTo>
                  <a:lnTo>
                    <a:pt x="1215" y="676"/>
                  </a:lnTo>
                  <a:lnTo>
                    <a:pt x="1215" y="111"/>
                  </a:lnTo>
                  <a:lnTo>
                    <a:pt x="102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1543"/>
            <p:cNvSpPr>
              <a:spLocks/>
            </p:cNvSpPr>
            <p:nvPr/>
          </p:nvSpPr>
          <p:spPr bwMode="auto">
            <a:xfrm>
              <a:off x="5359400" y="-11179175"/>
              <a:ext cx="1131887" cy="911225"/>
            </a:xfrm>
            <a:custGeom>
              <a:avLst/>
              <a:gdLst>
                <a:gd name="T0" fmla="*/ 0 w 302"/>
                <a:gd name="T1" fmla="*/ 26 h 243"/>
                <a:gd name="T2" fmla="*/ 203 w 302"/>
                <a:gd name="T3" fmla="*/ 216 h 243"/>
                <a:gd name="T4" fmla="*/ 263 w 302"/>
                <a:gd name="T5" fmla="*/ 223 h 243"/>
                <a:gd name="T6" fmla="*/ 302 w 302"/>
                <a:gd name="T7" fmla="*/ 193 h 243"/>
                <a:gd name="T8" fmla="*/ 34 w 302"/>
                <a:gd name="T9" fmla="*/ 12 h 243"/>
                <a:gd name="T10" fmla="*/ 14 w 302"/>
                <a:gd name="T11" fmla="*/ 0 h 243"/>
                <a:gd name="T12" fmla="*/ 0 w 302"/>
                <a:gd name="T13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3">
                  <a:moveTo>
                    <a:pt x="0" y="26"/>
                  </a:moveTo>
                  <a:cubicBezTo>
                    <a:pt x="0" y="26"/>
                    <a:pt x="173" y="189"/>
                    <a:pt x="203" y="216"/>
                  </a:cubicBezTo>
                  <a:cubicBezTo>
                    <a:pt x="233" y="243"/>
                    <a:pt x="263" y="223"/>
                    <a:pt x="263" y="22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26" y="5"/>
                    <a:pt x="14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Rectangle 1544"/>
            <p:cNvSpPr>
              <a:spLocks noChangeArrowheads="1"/>
            </p:cNvSpPr>
            <p:nvPr/>
          </p:nvSpPr>
          <p:spPr bwMode="auto">
            <a:xfrm>
              <a:off x="4432300" y="-10190163"/>
              <a:ext cx="233362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1545"/>
            <p:cNvSpPr>
              <a:spLocks/>
            </p:cNvSpPr>
            <p:nvPr/>
          </p:nvSpPr>
          <p:spPr bwMode="auto">
            <a:xfrm>
              <a:off x="825500" y="-10279063"/>
              <a:ext cx="328612" cy="322262"/>
            </a:xfrm>
            <a:custGeom>
              <a:avLst/>
              <a:gdLst>
                <a:gd name="T0" fmla="*/ 0 w 88"/>
                <a:gd name="T1" fmla="*/ 0 h 86"/>
                <a:gd name="T2" fmla="*/ 88 w 88"/>
                <a:gd name="T3" fmla="*/ 24 h 86"/>
                <a:gd name="T4" fmla="*/ 88 w 88"/>
                <a:gd name="T5" fmla="*/ 86 h 86"/>
                <a:gd name="T6" fmla="*/ 0 w 88"/>
                <a:gd name="T7" fmla="*/ 86 h 86"/>
                <a:gd name="T8" fmla="*/ 0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0" y="0"/>
                  </a:moveTo>
                  <a:cubicBezTo>
                    <a:pt x="0" y="0"/>
                    <a:pt x="88" y="1"/>
                    <a:pt x="88" y="24"/>
                  </a:cubicBezTo>
                  <a:cubicBezTo>
                    <a:pt x="88" y="46"/>
                    <a:pt x="88" y="86"/>
                    <a:pt x="88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1546"/>
            <p:cNvSpPr>
              <a:spLocks/>
            </p:cNvSpPr>
            <p:nvPr/>
          </p:nvSpPr>
          <p:spPr bwMode="auto">
            <a:xfrm>
              <a:off x="6400800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3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8" y="0"/>
                    <a:pt x="79" y="20"/>
                    <a:pt x="53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1547"/>
            <p:cNvSpPr>
              <a:spLocks/>
            </p:cNvSpPr>
            <p:nvPr/>
          </p:nvSpPr>
          <p:spPr bwMode="auto">
            <a:xfrm>
              <a:off x="1811338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4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9" y="0"/>
                    <a:pt x="80" y="20"/>
                    <a:pt x="54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1548"/>
            <p:cNvSpPr>
              <a:spLocks noEditPoints="1"/>
            </p:cNvSpPr>
            <p:nvPr/>
          </p:nvSpPr>
          <p:spPr bwMode="auto">
            <a:xfrm>
              <a:off x="6491288" y="-9766300"/>
              <a:ext cx="1150937" cy="1147762"/>
            </a:xfrm>
            <a:custGeom>
              <a:avLst/>
              <a:gdLst>
                <a:gd name="T0" fmla="*/ 0 w 307"/>
                <a:gd name="T1" fmla="*/ 153 h 306"/>
                <a:gd name="T2" fmla="*/ 153 w 307"/>
                <a:gd name="T3" fmla="*/ 306 h 306"/>
                <a:gd name="T4" fmla="*/ 307 w 307"/>
                <a:gd name="T5" fmla="*/ 153 h 306"/>
                <a:gd name="T6" fmla="*/ 153 w 307"/>
                <a:gd name="T7" fmla="*/ 0 h 306"/>
                <a:gd name="T8" fmla="*/ 0 w 307"/>
                <a:gd name="T9" fmla="*/ 153 h 306"/>
                <a:gd name="T10" fmla="*/ 43 w 307"/>
                <a:gd name="T11" fmla="*/ 153 h 306"/>
                <a:gd name="T12" fmla="*/ 153 w 307"/>
                <a:gd name="T13" fmla="*/ 43 h 306"/>
                <a:gd name="T14" fmla="*/ 263 w 307"/>
                <a:gd name="T15" fmla="*/ 153 h 306"/>
                <a:gd name="T16" fmla="*/ 153 w 307"/>
                <a:gd name="T17" fmla="*/ 263 h 306"/>
                <a:gd name="T18" fmla="*/ 43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3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3" y="153"/>
                  </a:move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ubicBezTo>
                    <a:pt x="93" y="263"/>
                    <a:pt x="43" y="214"/>
                    <a:pt x="43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1549"/>
            <p:cNvSpPr>
              <a:spLocks noEditPoints="1"/>
            </p:cNvSpPr>
            <p:nvPr/>
          </p:nvSpPr>
          <p:spPr bwMode="auto">
            <a:xfrm>
              <a:off x="6653213" y="-9604375"/>
              <a:ext cx="823912" cy="823912"/>
            </a:xfrm>
            <a:custGeom>
              <a:avLst/>
              <a:gdLst>
                <a:gd name="T0" fmla="*/ 0 w 220"/>
                <a:gd name="T1" fmla="*/ 110 h 220"/>
                <a:gd name="T2" fmla="*/ 110 w 220"/>
                <a:gd name="T3" fmla="*/ 220 h 220"/>
                <a:gd name="T4" fmla="*/ 220 w 220"/>
                <a:gd name="T5" fmla="*/ 110 h 220"/>
                <a:gd name="T6" fmla="*/ 110 w 220"/>
                <a:gd name="T7" fmla="*/ 0 h 220"/>
                <a:gd name="T8" fmla="*/ 0 w 220"/>
                <a:gd name="T9" fmla="*/ 110 h 220"/>
                <a:gd name="T10" fmla="*/ 23 w 220"/>
                <a:gd name="T11" fmla="*/ 110 h 220"/>
                <a:gd name="T12" fmla="*/ 110 w 220"/>
                <a:gd name="T13" fmla="*/ 22 h 220"/>
                <a:gd name="T14" fmla="*/ 198 w 220"/>
                <a:gd name="T15" fmla="*/ 110 h 220"/>
                <a:gd name="T16" fmla="*/ 110 w 220"/>
                <a:gd name="T17" fmla="*/ 197 h 220"/>
                <a:gd name="T18" fmla="*/ 23 w 220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lose/>
                  <a:moveTo>
                    <a:pt x="23" y="110"/>
                  </a:move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7"/>
                    <a:pt x="110" y="197"/>
                  </a:cubicBezTo>
                  <a:cubicBezTo>
                    <a:pt x="62" y="197"/>
                    <a:pt x="23" y="158"/>
                    <a:pt x="23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1550"/>
            <p:cNvSpPr>
              <a:spLocks noEditPoints="1"/>
            </p:cNvSpPr>
            <p:nvPr/>
          </p:nvSpPr>
          <p:spPr bwMode="auto">
            <a:xfrm>
              <a:off x="6738938" y="-9521825"/>
              <a:ext cx="655637" cy="655637"/>
            </a:xfrm>
            <a:custGeom>
              <a:avLst/>
              <a:gdLst>
                <a:gd name="T0" fmla="*/ 0 w 175"/>
                <a:gd name="T1" fmla="*/ 88 h 175"/>
                <a:gd name="T2" fmla="*/ 87 w 175"/>
                <a:gd name="T3" fmla="*/ 175 h 175"/>
                <a:gd name="T4" fmla="*/ 175 w 175"/>
                <a:gd name="T5" fmla="*/ 88 h 175"/>
                <a:gd name="T6" fmla="*/ 87 w 175"/>
                <a:gd name="T7" fmla="*/ 0 h 175"/>
                <a:gd name="T8" fmla="*/ 0 w 175"/>
                <a:gd name="T9" fmla="*/ 88 h 175"/>
                <a:gd name="T10" fmla="*/ 101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1 w 175"/>
                <a:gd name="T17" fmla="*/ 17 h 175"/>
                <a:gd name="T18" fmla="*/ 101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4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4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3 w 175"/>
                <a:gd name="T41" fmla="*/ 148 h 175"/>
                <a:gd name="T42" fmla="*/ 98 w 175"/>
                <a:gd name="T43" fmla="*/ 148 h 175"/>
                <a:gd name="T44" fmla="*/ 98 w 175"/>
                <a:gd name="T45" fmla="*/ 159 h 175"/>
                <a:gd name="T46" fmla="*/ 73 w 175"/>
                <a:gd name="T47" fmla="*/ 159 h 175"/>
                <a:gd name="T48" fmla="*/ 73 w 175"/>
                <a:gd name="T49" fmla="*/ 148 h 175"/>
                <a:gd name="T50" fmla="*/ 55 w 175"/>
                <a:gd name="T51" fmla="*/ 88 h 175"/>
                <a:gd name="T52" fmla="*/ 87 w 175"/>
                <a:gd name="T53" fmla="*/ 56 h 175"/>
                <a:gd name="T54" fmla="*/ 119 w 175"/>
                <a:gd name="T55" fmla="*/ 88 h 175"/>
                <a:gd name="T56" fmla="*/ 87 w 175"/>
                <a:gd name="T57" fmla="*/ 120 h 175"/>
                <a:gd name="T58" fmla="*/ 55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0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7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1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55" y="88"/>
                  </a:move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5"/>
                    <a:pt x="105" y="120"/>
                    <a:pt x="87" y="120"/>
                  </a:cubicBezTo>
                  <a:cubicBezTo>
                    <a:pt x="70" y="120"/>
                    <a:pt x="55" y="105"/>
                    <a:pt x="55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1551"/>
            <p:cNvSpPr>
              <a:spLocks/>
            </p:cNvSpPr>
            <p:nvPr/>
          </p:nvSpPr>
          <p:spPr bwMode="auto">
            <a:xfrm>
              <a:off x="6810375" y="-9124950"/>
              <a:ext cx="77787" cy="101600"/>
            </a:xfrm>
            <a:custGeom>
              <a:avLst/>
              <a:gdLst>
                <a:gd name="T0" fmla="*/ 0 w 49"/>
                <a:gd name="T1" fmla="*/ 12 h 64"/>
                <a:gd name="T2" fmla="*/ 28 w 49"/>
                <a:gd name="T3" fmla="*/ 64 h 64"/>
                <a:gd name="T4" fmla="*/ 49 w 49"/>
                <a:gd name="T5" fmla="*/ 50 h 64"/>
                <a:gd name="T6" fmla="*/ 21 w 49"/>
                <a:gd name="T7" fmla="*/ 0 h 64"/>
                <a:gd name="T8" fmla="*/ 0 w 49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0" y="12"/>
                  </a:moveTo>
                  <a:lnTo>
                    <a:pt x="28" y="64"/>
                  </a:lnTo>
                  <a:lnTo>
                    <a:pt x="49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1552"/>
            <p:cNvSpPr>
              <a:spLocks/>
            </p:cNvSpPr>
            <p:nvPr/>
          </p:nvSpPr>
          <p:spPr bwMode="auto">
            <a:xfrm>
              <a:off x="6813550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4 w 52"/>
                <a:gd name="T3" fmla="*/ 64 h 64"/>
                <a:gd name="T4" fmla="*/ 52 w 52"/>
                <a:gd name="T5" fmla="*/ 14 h 64"/>
                <a:gd name="T6" fmla="*/ 31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4" y="64"/>
                  </a:lnTo>
                  <a:lnTo>
                    <a:pt x="52" y="14"/>
                  </a:lnTo>
                  <a:lnTo>
                    <a:pt x="3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Rectangle 1553"/>
            <p:cNvSpPr>
              <a:spLocks noChangeArrowheads="1"/>
            </p:cNvSpPr>
            <p:nvPr/>
          </p:nvSpPr>
          <p:spPr bwMode="auto">
            <a:xfrm>
              <a:off x="70119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1554"/>
            <p:cNvSpPr>
              <a:spLocks/>
            </p:cNvSpPr>
            <p:nvPr/>
          </p:nvSpPr>
          <p:spPr bwMode="auto">
            <a:xfrm>
              <a:off x="7237413" y="-9113838"/>
              <a:ext cx="79375" cy="101600"/>
            </a:xfrm>
            <a:custGeom>
              <a:avLst/>
              <a:gdLst>
                <a:gd name="T0" fmla="*/ 0 w 50"/>
                <a:gd name="T1" fmla="*/ 50 h 64"/>
                <a:gd name="T2" fmla="*/ 21 w 50"/>
                <a:gd name="T3" fmla="*/ 64 h 64"/>
                <a:gd name="T4" fmla="*/ 50 w 50"/>
                <a:gd name="T5" fmla="*/ 12 h 64"/>
                <a:gd name="T6" fmla="*/ 29 w 50"/>
                <a:gd name="T7" fmla="*/ 0 h 64"/>
                <a:gd name="T8" fmla="*/ 0 w 50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0"/>
                  </a:moveTo>
                  <a:lnTo>
                    <a:pt x="21" y="64"/>
                  </a:lnTo>
                  <a:lnTo>
                    <a:pt x="50" y="12"/>
                  </a:lnTo>
                  <a:lnTo>
                    <a:pt x="2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1555"/>
            <p:cNvSpPr>
              <a:spLocks/>
            </p:cNvSpPr>
            <p:nvPr/>
          </p:nvSpPr>
          <p:spPr bwMode="auto">
            <a:xfrm>
              <a:off x="7242175" y="-9361488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30 w 52"/>
                <a:gd name="T3" fmla="*/ 64 h 64"/>
                <a:gd name="T4" fmla="*/ 52 w 52"/>
                <a:gd name="T5" fmla="*/ 50 h 64"/>
                <a:gd name="T6" fmla="*/ 23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30" y="64"/>
                  </a:lnTo>
                  <a:lnTo>
                    <a:pt x="52" y="5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1556"/>
            <p:cNvSpPr>
              <a:spLocks noChangeArrowheads="1"/>
            </p:cNvSpPr>
            <p:nvPr/>
          </p:nvSpPr>
          <p:spPr bwMode="auto">
            <a:xfrm>
              <a:off x="7027863" y="-9458325"/>
              <a:ext cx="90487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Oval 1557"/>
            <p:cNvSpPr>
              <a:spLocks noChangeArrowheads="1"/>
            </p:cNvSpPr>
            <p:nvPr/>
          </p:nvSpPr>
          <p:spPr bwMode="auto">
            <a:xfrm>
              <a:off x="69453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Freeform 1558"/>
            <p:cNvSpPr>
              <a:spLocks noEditPoints="1"/>
            </p:cNvSpPr>
            <p:nvPr/>
          </p:nvSpPr>
          <p:spPr bwMode="auto">
            <a:xfrm>
              <a:off x="1889125" y="-9766300"/>
              <a:ext cx="1152525" cy="1147762"/>
            </a:xfrm>
            <a:custGeom>
              <a:avLst/>
              <a:gdLst>
                <a:gd name="T0" fmla="*/ 0 w 307"/>
                <a:gd name="T1" fmla="*/ 153 h 306"/>
                <a:gd name="T2" fmla="*/ 154 w 307"/>
                <a:gd name="T3" fmla="*/ 306 h 306"/>
                <a:gd name="T4" fmla="*/ 307 w 307"/>
                <a:gd name="T5" fmla="*/ 153 h 306"/>
                <a:gd name="T6" fmla="*/ 154 w 307"/>
                <a:gd name="T7" fmla="*/ 0 h 306"/>
                <a:gd name="T8" fmla="*/ 0 w 307"/>
                <a:gd name="T9" fmla="*/ 153 h 306"/>
                <a:gd name="T10" fmla="*/ 44 w 307"/>
                <a:gd name="T11" fmla="*/ 153 h 306"/>
                <a:gd name="T12" fmla="*/ 154 w 307"/>
                <a:gd name="T13" fmla="*/ 43 h 306"/>
                <a:gd name="T14" fmla="*/ 263 w 307"/>
                <a:gd name="T15" fmla="*/ 153 h 306"/>
                <a:gd name="T16" fmla="*/ 154 w 307"/>
                <a:gd name="T17" fmla="*/ 263 h 306"/>
                <a:gd name="T18" fmla="*/ 44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4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4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4" y="153"/>
                  </a:moveTo>
                  <a:cubicBezTo>
                    <a:pt x="44" y="92"/>
                    <a:pt x="93" y="43"/>
                    <a:pt x="154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4" y="263"/>
                  </a:cubicBezTo>
                  <a:cubicBezTo>
                    <a:pt x="93" y="263"/>
                    <a:pt x="44" y="214"/>
                    <a:pt x="44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Freeform 1559"/>
            <p:cNvSpPr>
              <a:spLocks noEditPoints="1"/>
            </p:cNvSpPr>
            <p:nvPr/>
          </p:nvSpPr>
          <p:spPr bwMode="auto">
            <a:xfrm>
              <a:off x="2054225" y="-9604375"/>
              <a:ext cx="822325" cy="823912"/>
            </a:xfrm>
            <a:custGeom>
              <a:avLst/>
              <a:gdLst>
                <a:gd name="T0" fmla="*/ 0 w 219"/>
                <a:gd name="T1" fmla="*/ 110 h 220"/>
                <a:gd name="T2" fmla="*/ 110 w 219"/>
                <a:gd name="T3" fmla="*/ 220 h 220"/>
                <a:gd name="T4" fmla="*/ 219 w 219"/>
                <a:gd name="T5" fmla="*/ 110 h 220"/>
                <a:gd name="T6" fmla="*/ 110 w 219"/>
                <a:gd name="T7" fmla="*/ 0 h 220"/>
                <a:gd name="T8" fmla="*/ 0 w 219"/>
                <a:gd name="T9" fmla="*/ 110 h 220"/>
                <a:gd name="T10" fmla="*/ 22 w 219"/>
                <a:gd name="T11" fmla="*/ 110 h 220"/>
                <a:gd name="T12" fmla="*/ 110 w 219"/>
                <a:gd name="T13" fmla="*/ 22 h 220"/>
                <a:gd name="T14" fmla="*/ 197 w 219"/>
                <a:gd name="T15" fmla="*/ 110 h 220"/>
                <a:gd name="T16" fmla="*/ 110 w 219"/>
                <a:gd name="T17" fmla="*/ 197 h 220"/>
                <a:gd name="T18" fmla="*/ 22 w 219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0" y="110"/>
                  </a:moveTo>
                  <a:cubicBezTo>
                    <a:pt x="0" y="171"/>
                    <a:pt x="49" y="220"/>
                    <a:pt x="110" y="220"/>
                  </a:cubicBezTo>
                  <a:cubicBezTo>
                    <a:pt x="170" y="220"/>
                    <a:pt x="219" y="171"/>
                    <a:pt x="219" y="110"/>
                  </a:cubicBezTo>
                  <a:cubicBezTo>
                    <a:pt x="219" y="49"/>
                    <a:pt x="17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lose/>
                  <a:moveTo>
                    <a:pt x="22" y="110"/>
                  </a:moveTo>
                  <a:cubicBezTo>
                    <a:pt x="22" y="62"/>
                    <a:pt x="61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7"/>
                    <a:pt x="110" y="197"/>
                  </a:cubicBezTo>
                  <a:cubicBezTo>
                    <a:pt x="61" y="197"/>
                    <a:pt x="22" y="158"/>
                    <a:pt x="22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Freeform 1560"/>
            <p:cNvSpPr>
              <a:spLocks noEditPoints="1"/>
            </p:cNvSpPr>
            <p:nvPr/>
          </p:nvSpPr>
          <p:spPr bwMode="auto">
            <a:xfrm>
              <a:off x="2136775" y="-9521825"/>
              <a:ext cx="657225" cy="655637"/>
            </a:xfrm>
            <a:custGeom>
              <a:avLst/>
              <a:gdLst>
                <a:gd name="T0" fmla="*/ 0 w 175"/>
                <a:gd name="T1" fmla="*/ 88 h 175"/>
                <a:gd name="T2" fmla="*/ 88 w 175"/>
                <a:gd name="T3" fmla="*/ 175 h 175"/>
                <a:gd name="T4" fmla="*/ 175 w 175"/>
                <a:gd name="T5" fmla="*/ 88 h 175"/>
                <a:gd name="T6" fmla="*/ 88 w 175"/>
                <a:gd name="T7" fmla="*/ 0 h 175"/>
                <a:gd name="T8" fmla="*/ 0 w 175"/>
                <a:gd name="T9" fmla="*/ 88 h 175"/>
                <a:gd name="T10" fmla="*/ 102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2 w 175"/>
                <a:gd name="T17" fmla="*/ 17 h 175"/>
                <a:gd name="T18" fmla="*/ 102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5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5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4 w 175"/>
                <a:gd name="T41" fmla="*/ 148 h 175"/>
                <a:gd name="T42" fmla="*/ 99 w 175"/>
                <a:gd name="T43" fmla="*/ 148 h 175"/>
                <a:gd name="T44" fmla="*/ 99 w 175"/>
                <a:gd name="T45" fmla="*/ 159 h 175"/>
                <a:gd name="T46" fmla="*/ 74 w 175"/>
                <a:gd name="T47" fmla="*/ 159 h 175"/>
                <a:gd name="T48" fmla="*/ 74 w 175"/>
                <a:gd name="T49" fmla="*/ 148 h 175"/>
                <a:gd name="T50" fmla="*/ 56 w 175"/>
                <a:gd name="T51" fmla="*/ 88 h 175"/>
                <a:gd name="T52" fmla="*/ 88 w 175"/>
                <a:gd name="T53" fmla="*/ 56 h 175"/>
                <a:gd name="T54" fmla="*/ 120 w 175"/>
                <a:gd name="T55" fmla="*/ 88 h 175"/>
                <a:gd name="T56" fmla="*/ 88 w 175"/>
                <a:gd name="T57" fmla="*/ 120 h 175"/>
                <a:gd name="T58" fmla="*/ 56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1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2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2" y="17"/>
                    <a:pt x="102" y="17"/>
                    <a:pt x="102" y="17"/>
                  </a:cubicBezTo>
                  <a:lnTo>
                    <a:pt x="102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56" y="88"/>
                  </a:moveTo>
                  <a:cubicBezTo>
                    <a:pt x="56" y="70"/>
                    <a:pt x="70" y="56"/>
                    <a:pt x="88" y="56"/>
                  </a:cubicBezTo>
                  <a:cubicBezTo>
                    <a:pt x="105" y="56"/>
                    <a:pt x="120" y="70"/>
                    <a:pt x="120" y="88"/>
                  </a:cubicBezTo>
                  <a:cubicBezTo>
                    <a:pt x="120" y="105"/>
                    <a:pt x="105" y="120"/>
                    <a:pt x="88" y="120"/>
                  </a:cubicBezTo>
                  <a:cubicBezTo>
                    <a:pt x="70" y="120"/>
                    <a:pt x="56" y="105"/>
                    <a:pt x="56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Freeform 1561"/>
            <p:cNvSpPr>
              <a:spLocks/>
            </p:cNvSpPr>
            <p:nvPr/>
          </p:nvSpPr>
          <p:spPr bwMode="auto">
            <a:xfrm>
              <a:off x="2208213" y="-9124950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29 w 52"/>
                <a:gd name="T3" fmla="*/ 64 h 64"/>
                <a:gd name="T4" fmla="*/ 52 w 52"/>
                <a:gd name="T5" fmla="*/ 50 h 64"/>
                <a:gd name="T6" fmla="*/ 21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29" y="64"/>
                  </a:lnTo>
                  <a:lnTo>
                    <a:pt x="52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Freeform 1562"/>
            <p:cNvSpPr>
              <a:spLocks/>
            </p:cNvSpPr>
            <p:nvPr/>
          </p:nvSpPr>
          <p:spPr bwMode="auto">
            <a:xfrm>
              <a:off x="2212975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3 w 52"/>
                <a:gd name="T3" fmla="*/ 64 h 64"/>
                <a:gd name="T4" fmla="*/ 52 w 52"/>
                <a:gd name="T5" fmla="*/ 14 h 64"/>
                <a:gd name="T6" fmla="*/ 30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3" y="64"/>
                  </a:lnTo>
                  <a:lnTo>
                    <a:pt x="52" y="14"/>
                  </a:lnTo>
                  <a:lnTo>
                    <a:pt x="3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Rectangle 1563"/>
            <p:cNvSpPr>
              <a:spLocks noChangeArrowheads="1"/>
            </p:cNvSpPr>
            <p:nvPr/>
          </p:nvSpPr>
          <p:spPr bwMode="auto">
            <a:xfrm>
              <a:off x="24145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Freeform 1564"/>
            <p:cNvSpPr>
              <a:spLocks/>
            </p:cNvSpPr>
            <p:nvPr/>
          </p:nvSpPr>
          <p:spPr bwMode="auto">
            <a:xfrm>
              <a:off x="2636838" y="-9113838"/>
              <a:ext cx="82550" cy="101600"/>
            </a:xfrm>
            <a:custGeom>
              <a:avLst/>
              <a:gdLst>
                <a:gd name="T0" fmla="*/ 0 w 52"/>
                <a:gd name="T1" fmla="*/ 50 h 64"/>
                <a:gd name="T2" fmla="*/ 21 w 52"/>
                <a:gd name="T3" fmla="*/ 64 h 64"/>
                <a:gd name="T4" fmla="*/ 52 w 52"/>
                <a:gd name="T5" fmla="*/ 12 h 64"/>
                <a:gd name="T6" fmla="*/ 28 w 52"/>
                <a:gd name="T7" fmla="*/ 0 h 64"/>
                <a:gd name="T8" fmla="*/ 0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0"/>
                  </a:moveTo>
                  <a:lnTo>
                    <a:pt x="21" y="64"/>
                  </a:lnTo>
                  <a:lnTo>
                    <a:pt x="52" y="12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Freeform 1565"/>
            <p:cNvSpPr>
              <a:spLocks/>
            </p:cNvSpPr>
            <p:nvPr/>
          </p:nvSpPr>
          <p:spPr bwMode="auto">
            <a:xfrm>
              <a:off x="2643188" y="-9361488"/>
              <a:ext cx="79375" cy="101600"/>
            </a:xfrm>
            <a:custGeom>
              <a:avLst/>
              <a:gdLst>
                <a:gd name="T0" fmla="*/ 0 w 50"/>
                <a:gd name="T1" fmla="*/ 12 h 64"/>
                <a:gd name="T2" fmla="*/ 29 w 50"/>
                <a:gd name="T3" fmla="*/ 64 h 64"/>
                <a:gd name="T4" fmla="*/ 50 w 50"/>
                <a:gd name="T5" fmla="*/ 50 h 64"/>
                <a:gd name="T6" fmla="*/ 22 w 50"/>
                <a:gd name="T7" fmla="*/ 0 h 64"/>
                <a:gd name="T8" fmla="*/ 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12"/>
                  </a:moveTo>
                  <a:lnTo>
                    <a:pt x="29" y="64"/>
                  </a:lnTo>
                  <a:lnTo>
                    <a:pt x="50" y="5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Rectangle 1566"/>
            <p:cNvSpPr>
              <a:spLocks noChangeArrowheads="1"/>
            </p:cNvSpPr>
            <p:nvPr/>
          </p:nvSpPr>
          <p:spPr bwMode="auto">
            <a:xfrm>
              <a:off x="2425700" y="-9458325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Oval 1567"/>
            <p:cNvSpPr>
              <a:spLocks noChangeArrowheads="1"/>
            </p:cNvSpPr>
            <p:nvPr/>
          </p:nvSpPr>
          <p:spPr bwMode="auto">
            <a:xfrm>
              <a:off x="23479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178327" y="5370876"/>
            <a:ext cx="2245309" cy="736360"/>
            <a:chOff x="636588" y="2141538"/>
            <a:chExt cx="7870825" cy="2581276"/>
          </a:xfrm>
        </p:grpSpPr>
        <p:sp>
          <p:nvSpPr>
            <p:cNvPr id="186" name="Rectangle 697"/>
            <p:cNvSpPr>
              <a:spLocks noChangeArrowheads="1"/>
            </p:cNvSpPr>
            <p:nvPr/>
          </p:nvSpPr>
          <p:spPr bwMode="auto">
            <a:xfrm>
              <a:off x="1614488" y="4148138"/>
              <a:ext cx="6451600" cy="169863"/>
            </a:xfrm>
            <a:prstGeom prst="rect">
              <a:avLst/>
            </a:prstGeom>
            <a:solidFill>
              <a:srgbClr val="1B3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98"/>
            <p:cNvSpPr>
              <a:spLocks/>
            </p:cNvSpPr>
            <p:nvPr/>
          </p:nvSpPr>
          <p:spPr bwMode="auto">
            <a:xfrm>
              <a:off x="636588" y="3624263"/>
              <a:ext cx="7870825" cy="523875"/>
            </a:xfrm>
            <a:custGeom>
              <a:avLst/>
              <a:gdLst>
                <a:gd name="T0" fmla="*/ 74 w 2099"/>
                <a:gd name="T1" fmla="*/ 140 h 140"/>
                <a:gd name="T2" fmla="*/ 1237 w 2099"/>
                <a:gd name="T3" fmla="*/ 140 h 140"/>
                <a:gd name="T4" fmla="*/ 1981 w 2099"/>
                <a:gd name="T5" fmla="*/ 140 h 140"/>
                <a:gd name="T6" fmla="*/ 2023 w 2099"/>
                <a:gd name="T7" fmla="*/ 122 h 140"/>
                <a:gd name="T8" fmla="*/ 2099 w 2099"/>
                <a:gd name="T9" fmla="*/ 92 h 140"/>
                <a:gd name="T10" fmla="*/ 2099 w 2099"/>
                <a:gd name="T11" fmla="*/ 52 h 140"/>
                <a:gd name="T12" fmla="*/ 2051 w 2099"/>
                <a:gd name="T13" fmla="*/ 0 h 140"/>
                <a:gd name="T14" fmla="*/ 50 w 2099"/>
                <a:gd name="T15" fmla="*/ 0 h 140"/>
                <a:gd name="T16" fmla="*/ 0 w 2099"/>
                <a:gd name="T17" fmla="*/ 0 h 140"/>
                <a:gd name="T18" fmla="*/ 0 w 2099"/>
                <a:gd name="T19" fmla="*/ 52 h 140"/>
                <a:gd name="T20" fmla="*/ 24 w 2099"/>
                <a:gd name="T21" fmla="*/ 74 h 140"/>
                <a:gd name="T22" fmla="*/ 46 w 2099"/>
                <a:gd name="T23" fmla="*/ 136 h 140"/>
                <a:gd name="T24" fmla="*/ 74 w 2099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9" h="140">
                  <a:moveTo>
                    <a:pt x="74" y="140"/>
                  </a:moveTo>
                  <a:cubicBezTo>
                    <a:pt x="1237" y="140"/>
                    <a:pt x="1237" y="140"/>
                    <a:pt x="1237" y="140"/>
                  </a:cubicBezTo>
                  <a:cubicBezTo>
                    <a:pt x="1981" y="140"/>
                    <a:pt x="1981" y="140"/>
                    <a:pt x="1981" y="140"/>
                  </a:cubicBezTo>
                  <a:cubicBezTo>
                    <a:pt x="1981" y="140"/>
                    <a:pt x="1993" y="127"/>
                    <a:pt x="2023" y="122"/>
                  </a:cubicBezTo>
                  <a:cubicBezTo>
                    <a:pt x="2053" y="117"/>
                    <a:pt x="2099" y="92"/>
                    <a:pt x="2099" y="92"/>
                  </a:cubicBezTo>
                  <a:cubicBezTo>
                    <a:pt x="2099" y="52"/>
                    <a:pt x="2099" y="52"/>
                    <a:pt x="2099" y="52"/>
                  </a:cubicBezTo>
                  <a:cubicBezTo>
                    <a:pt x="2099" y="52"/>
                    <a:pt x="2085" y="0"/>
                    <a:pt x="2051" y="0"/>
                  </a:cubicBezTo>
                  <a:cubicBezTo>
                    <a:pt x="2017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5"/>
                    <a:pt x="24" y="74"/>
                  </a:cubicBezTo>
                  <a:cubicBezTo>
                    <a:pt x="48" y="84"/>
                    <a:pt x="46" y="136"/>
                    <a:pt x="46" y="136"/>
                  </a:cubicBezTo>
                  <a:cubicBezTo>
                    <a:pt x="46" y="136"/>
                    <a:pt x="54" y="140"/>
                    <a:pt x="74" y="140"/>
                  </a:cubicBez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99"/>
            <p:cNvSpPr>
              <a:spLocks/>
            </p:cNvSpPr>
            <p:nvPr/>
          </p:nvSpPr>
          <p:spPr bwMode="auto">
            <a:xfrm>
              <a:off x="823913" y="2141538"/>
              <a:ext cx="7496175" cy="1482725"/>
            </a:xfrm>
            <a:custGeom>
              <a:avLst/>
              <a:gdLst>
                <a:gd name="T0" fmla="*/ 1999 w 1999"/>
                <a:gd name="T1" fmla="*/ 206 h 395"/>
                <a:gd name="T2" fmla="*/ 1999 w 1999"/>
                <a:gd name="T3" fmla="*/ 395 h 395"/>
                <a:gd name="T4" fmla="*/ 0 w 1999"/>
                <a:gd name="T5" fmla="*/ 395 h 395"/>
                <a:gd name="T6" fmla="*/ 0 w 1999"/>
                <a:gd name="T7" fmla="*/ 328 h 395"/>
                <a:gd name="T8" fmla="*/ 82 w 1999"/>
                <a:gd name="T9" fmla="*/ 263 h 395"/>
                <a:gd name="T10" fmla="*/ 479 w 1999"/>
                <a:gd name="T11" fmla="*/ 203 h 395"/>
                <a:gd name="T12" fmla="*/ 487 w 1999"/>
                <a:gd name="T13" fmla="*/ 198 h 395"/>
                <a:gd name="T14" fmla="*/ 526 w 1999"/>
                <a:gd name="T15" fmla="*/ 228 h 395"/>
                <a:gd name="T16" fmla="*/ 587 w 1999"/>
                <a:gd name="T17" fmla="*/ 221 h 395"/>
                <a:gd name="T18" fmla="*/ 789 w 1999"/>
                <a:gd name="T19" fmla="*/ 31 h 395"/>
                <a:gd name="T20" fmla="*/ 776 w 1999"/>
                <a:gd name="T21" fmla="*/ 6 h 395"/>
                <a:gd name="T22" fmla="*/ 804 w 1999"/>
                <a:gd name="T23" fmla="*/ 0 h 395"/>
                <a:gd name="T24" fmla="*/ 1090 w 1999"/>
                <a:gd name="T25" fmla="*/ 0 h 395"/>
                <a:gd name="T26" fmla="*/ 1152 w 1999"/>
                <a:gd name="T27" fmla="*/ 206 h 395"/>
                <a:gd name="T28" fmla="*/ 1999 w 1999"/>
                <a:gd name="T29" fmla="*/ 20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9" h="395">
                  <a:moveTo>
                    <a:pt x="1999" y="206"/>
                  </a:moveTo>
                  <a:cubicBezTo>
                    <a:pt x="1999" y="395"/>
                    <a:pt x="1999" y="395"/>
                    <a:pt x="1999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28"/>
                    <a:pt x="16" y="289"/>
                    <a:pt x="82" y="263"/>
                  </a:cubicBezTo>
                  <a:cubicBezTo>
                    <a:pt x="149" y="237"/>
                    <a:pt x="479" y="203"/>
                    <a:pt x="479" y="203"/>
                  </a:cubicBezTo>
                  <a:cubicBezTo>
                    <a:pt x="487" y="198"/>
                    <a:pt x="487" y="198"/>
                    <a:pt x="487" y="198"/>
                  </a:cubicBezTo>
                  <a:cubicBezTo>
                    <a:pt x="526" y="228"/>
                    <a:pt x="526" y="228"/>
                    <a:pt x="526" y="228"/>
                  </a:cubicBezTo>
                  <a:cubicBezTo>
                    <a:pt x="526" y="228"/>
                    <a:pt x="557" y="248"/>
                    <a:pt x="587" y="221"/>
                  </a:cubicBezTo>
                  <a:cubicBezTo>
                    <a:pt x="617" y="194"/>
                    <a:pt x="789" y="31"/>
                    <a:pt x="789" y="31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84" y="2"/>
                    <a:pt x="793" y="0"/>
                    <a:pt x="804" y="0"/>
                  </a:cubicBezTo>
                  <a:cubicBezTo>
                    <a:pt x="831" y="0"/>
                    <a:pt x="1090" y="0"/>
                    <a:pt x="1090" y="0"/>
                  </a:cubicBezTo>
                  <a:cubicBezTo>
                    <a:pt x="1152" y="206"/>
                    <a:pt x="1152" y="206"/>
                    <a:pt x="1152" y="206"/>
                  </a:cubicBezTo>
                  <a:lnTo>
                    <a:pt x="1999" y="206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700"/>
            <p:cNvSpPr>
              <a:spLocks noChangeArrowheads="1"/>
            </p:cNvSpPr>
            <p:nvPr/>
          </p:nvSpPr>
          <p:spPr bwMode="auto">
            <a:xfrm>
              <a:off x="823913" y="3371851"/>
              <a:ext cx="119063" cy="252413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01"/>
            <p:cNvSpPr>
              <a:spLocks/>
            </p:cNvSpPr>
            <p:nvPr/>
          </p:nvSpPr>
          <p:spPr bwMode="auto">
            <a:xfrm>
              <a:off x="942976" y="3371851"/>
              <a:ext cx="327025" cy="252413"/>
            </a:xfrm>
            <a:custGeom>
              <a:avLst/>
              <a:gdLst>
                <a:gd name="T0" fmla="*/ 0 w 87"/>
                <a:gd name="T1" fmla="*/ 0 h 67"/>
                <a:gd name="T2" fmla="*/ 42 w 87"/>
                <a:gd name="T3" fmla="*/ 0 h 67"/>
                <a:gd name="T4" fmla="*/ 87 w 87"/>
                <a:gd name="T5" fmla="*/ 67 h 67"/>
                <a:gd name="T6" fmla="*/ 0 w 87"/>
                <a:gd name="T7" fmla="*/ 67 h 67"/>
                <a:gd name="T8" fmla="*/ 0 w 8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7">
                  <a:moveTo>
                    <a:pt x="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72" y="6"/>
                    <a:pt x="87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02"/>
            <p:cNvSpPr>
              <a:spLocks/>
            </p:cNvSpPr>
            <p:nvPr/>
          </p:nvSpPr>
          <p:spPr bwMode="auto">
            <a:xfrm>
              <a:off x="3141663" y="2254251"/>
              <a:ext cx="1630363" cy="758825"/>
            </a:xfrm>
            <a:custGeom>
              <a:avLst/>
              <a:gdLst>
                <a:gd name="T0" fmla="*/ 435 w 435"/>
                <a:gd name="T1" fmla="*/ 1 h 202"/>
                <a:gd name="T2" fmla="*/ 435 w 435"/>
                <a:gd name="T3" fmla="*/ 198 h 202"/>
                <a:gd name="T4" fmla="*/ 0 w 435"/>
                <a:gd name="T5" fmla="*/ 202 h 202"/>
                <a:gd name="T6" fmla="*/ 199 w 435"/>
                <a:gd name="T7" fmla="*/ 24 h 202"/>
                <a:gd name="T8" fmla="*/ 242 w 435"/>
                <a:gd name="T9" fmla="*/ 1 h 202"/>
                <a:gd name="T10" fmla="*/ 435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435" y="1"/>
                  </a:moveTo>
                  <a:cubicBezTo>
                    <a:pt x="435" y="198"/>
                    <a:pt x="435" y="198"/>
                    <a:pt x="435" y="19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171" y="48"/>
                    <a:pt x="199" y="24"/>
                  </a:cubicBezTo>
                  <a:cubicBezTo>
                    <a:pt x="227" y="0"/>
                    <a:pt x="242" y="1"/>
                    <a:pt x="242" y="1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03"/>
            <p:cNvSpPr>
              <a:spLocks/>
            </p:cNvSpPr>
            <p:nvPr/>
          </p:nvSpPr>
          <p:spPr bwMode="auto">
            <a:xfrm>
              <a:off x="2841626" y="2997201"/>
              <a:ext cx="1930400" cy="1073150"/>
            </a:xfrm>
            <a:custGeom>
              <a:avLst/>
              <a:gdLst>
                <a:gd name="T0" fmla="*/ 1216 w 1216"/>
                <a:gd name="T1" fmla="*/ 0 h 676"/>
                <a:gd name="T2" fmla="*/ 1216 w 1216"/>
                <a:gd name="T3" fmla="*/ 676 h 676"/>
                <a:gd name="T4" fmla="*/ 0 w 1216"/>
                <a:gd name="T5" fmla="*/ 676 h 676"/>
                <a:gd name="T6" fmla="*/ 0 w 1216"/>
                <a:gd name="T7" fmla="*/ 111 h 676"/>
                <a:gd name="T8" fmla="*/ 189 w 1216"/>
                <a:gd name="T9" fmla="*/ 10 h 676"/>
                <a:gd name="T10" fmla="*/ 1216 w 1216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676">
                  <a:moveTo>
                    <a:pt x="1216" y="0"/>
                  </a:moveTo>
                  <a:lnTo>
                    <a:pt x="1216" y="676"/>
                  </a:lnTo>
                  <a:lnTo>
                    <a:pt x="0" y="676"/>
                  </a:lnTo>
                  <a:lnTo>
                    <a:pt x="0" y="111"/>
                  </a:lnTo>
                  <a:lnTo>
                    <a:pt x="189" y="10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4"/>
            <p:cNvSpPr>
              <a:spLocks/>
            </p:cNvSpPr>
            <p:nvPr/>
          </p:nvSpPr>
          <p:spPr bwMode="auto">
            <a:xfrm>
              <a:off x="2649538" y="2165351"/>
              <a:ext cx="1133475" cy="906463"/>
            </a:xfrm>
            <a:custGeom>
              <a:avLst/>
              <a:gdLst>
                <a:gd name="T0" fmla="*/ 302 w 302"/>
                <a:gd name="T1" fmla="*/ 25 h 242"/>
                <a:gd name="T2" fmla="*/ 100 w 302"/>
                <a:gd name="T3" fmla="*/ 215 h 242"/>
                <a:gd name="T4" fmla="*/ 39 w 302"/>
                <a:gd name="T5" fmla="*/ 222 h 242"/>
                <a:gd name="T6" fmla="*/ 0 w 302"/>
                <a:gd name="T7" fmla="*/ 192 h 242"/>
                <a:gd name="T8" fmla="*/ 269 w 302"/>
                <a:gd name="T9" fmla="*/ 11 h 242"/>
                <a:gd name="T10" fmla="*/ 289 w 302"/>
                <a:gd name="T11" fmla="*/ 0 h 242"/>
                <a:gd name="T12" fmla="*/ 302 w 302"/>
                <a:gd name="T13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2">
                  <a:moveTo>
                    <a:pt x="302" y="25"/>
                  </a:moveTo>
                  <a:cubicBezTo>
                    <a:pt x="302" y="25"/>
                    <a:pt x="130" y="188"/>
                    <a:pt x="100" y="215"/>
                  </a:cubicBezTo>
                  <a:cubicBezTo>
                    <a:pt x="70" y="242"/>
                    <a:pt x="39" y="222"/>
                    <a:pt x="39" y="22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69" y="11"/>
                    <a:pt x="277" y="4"/>
                    <a:pt x="289" y="0"/>
                  </a:cubicBezTo>
                  <a:lnTo>
                    <a:pt x="302" y="25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705"/>
            <p:cNvSpPr>
              <a:spLocks noChangeArrowheads="1"/>
            </p:cNvSpPr>
            <p:nvPr/>
          </p:nvSpPr>
          <p:spPr bwMode="auto">
            <a:xfrm>
              <a:off x="4476751" y="3151188"/>
              <a:ext cx="231775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06"/>
            <p:cNvSpPr>
              <a:spLocks/>
            </p:cNvSpPr>
            <p:nvPr/>
          </p:nvSpPr>
          <p:spPr bwMode="auto">
            <a:xfrm>
              <a:off x="7986713" y="3060701"/>
              <a:ext cx="333375" cy="327025"/>
            </a:xfrm>
            <a:custGeom>
              <a:avLst/>
              <a:gdLst>
                <a:gd name="T0" fmla="*/ 89 w 89"/>
                <a:gd name="T1" fmla="*/ 0 h 87"/>
                <a:gd name="T2" fmla="*/ 0 w 89"/>
                <a:gd name="T3" fmla="*/ 24 h 87"/>
                <a:gd name="T4" fmla="*/ 0 w 89"/>
                <a:gd name="T5" fmla="*/ 87 h 87"/>
                <a:gd name="T6" fmla="*/ 89 w 89"/>
                <a:gd name="T7" fmla="*/ 87 h 87"/>
                <a:gd name="T8" fmla="*/ 89 w 8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89" y="0"/>
                  </a:moveTo>
                  <a:cubicBezTo>
                    <a:pt x="89" y="0"/>
                    <a:pt x="0" y="1"/>
                    <a:pt x="0" y="24"/>
                  </a:cubicBezTo>
                  <a:cubicBezTo>
                    <a:pt x="0" y="46"/>
                    <a:pt x="0" y="87"/>
                    <a:pt x="0" y="87"/>
                  </a:cubicBezTo>
                  <a:cubicBezTo>
                    <a:pt x="89" y="87"/>
                    <a:pt x="89" y="87"/>
                    <a:pt x="89" y="8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07"/>
            <p:cNvSpPr>
              <a:spLocks/>
            </p:cNvSpPr>
            <p:nvPr/>
          </p:nvSpPr>
          <p:spPr bwMode="auto">
            <a:xfrm>
              <a:off x="1419226" y="3448051"/>
              <a:ext cx="1323975" cy="700088"/>
            </a:xfrm>
            <a:custGeom>
              <a:avLst/>
              <a:gdLst>
                <a:gd name="T0" fmla="*/ 351 w 353"/>
                <a:gd name="T1" fmla="*/ 187 h 187"/>
                <a:gd name="T2" fmla="*/ 2 w 353"/>
                <a:gd name="T3" fmla="*/ 187 h 187"/>
                <a:gd name="T4" fmla="*/ 54 w 353"/>
                <a:gd name="T5" fmla="*/ 47 h 187"/>
                <a:gd name="T6" fmla="*/ 177 w 353"/>
                <a:gd name="T7" fmla="*/ 0 h 187"/>
                <a:gd name="T8" fmla="*/ 299 w 353"/>
                <a:gd name="T9" fmla="*/ 47 h 187"/>
                <a:gd name="T10" fmla="*/ 351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4" y="47"/>
                  </a:cubicBezTo>
                  <a:cubicBezTo>
                    <a:pt x="80" y="20"/>
                    <a:pt x="119" y="0"/>
                    <a:pt x="177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3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708"/>
            <p:cNvSpPr>
              <a:spLocks/>
            </p:cNvSpPr>
            <p:nvPr/>
          </p:nvSpPr>
          <p:spPr bwMode="auto">
            <a:xfrm>
              <a:off x="6010276" y="3448051"/>
              <a:ext cx="1320800" cy="700088"/>
            </a:xfrm>
            <a:custGeom>
              <a:avLst/>
              <a:gdLst>
                <a:gd name="T0" fmla="*/ 351 w 352"/>
                <a:gd name="T1" fmla="*/ 187 h 187"/>
                <a:gd name="T2" fmla="*/ 2 w 352"/>
                <a:gd name="T3" fmla="*/ 187 h 187"/>
                <a:gd name="T4" fmla="*/ 53 w 352"/>
                <a:gd name="T5" fmla="*/ 47 h 187"/>
                <a:gd name="T6" fmla="*/ 176 w 352"/>
                <a:gd name="T7" fmla="*/ 0 h 187"/>
                <a:gd name="T8" fmla="*/ 299 w 352"/>
                <a:gd name="T9" fmla="*/ 47 h 187"/>
                <a:gd name="T10" fmla="*/ 351 w 352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3" y="47"/>
                  </a:cubicBezTo>
                  <a:cubicBezTo>
                    <a:pt x="79" y="20"/>
                    <a:pt x="118" y="0"/>
                    <a:pt x="176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2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09"/>
            <p:cNvSpPr>
              <a:spLocks noEditPoints="1"/>
            </p:cNvSpPr>
            <p:nvPr/>
          </p:nvSpPr>
          <p:spPr bwMode="auto">
            <a:xfrm>
              <a:off x="1501776" y="3575051"/>
              <a:ext cx="1152525" cy="1147763"/>
            </a:xfrm>
            <a:custGeom>
              <a:avLst/>
              <a:gdLst>
                <a:gd name="T0" fmla="*/ 153 w 307"/>
                <a:gd name="T1" fmla="*/ 0 h 306"/>
                <a:gd name="T2" fmla="*/ 0 w 307"/>
                <a:gd name="T3" fmla="*/ 153 h 306"/>
                <a:gd name="T4" fmla="*/ 153 w 307"/>
                <a:gd name="T5" fmla="*/ 306 h 306"/>
                <a:gd name="T6" fmla="*/ 307 w 307"/>
                <a:gd name="T7" fmla="*/ 153 h 306"/>
                <a:gd name="T8" fmla="*/ 153 w 307"/>
                <a:gd name="T9" fmla="*/ 0 h 306"/>
                <a:gd name="T10" fmla="*/ 153 w 307"/>
                <a:gd name="T11" fmla="*/ 263 h 306"/>
                <a:gd name="T12" fmla="*/ 43 w 307"/>
                <a:gd name="T13" fmla="*/ 153 h 306"/>
                <a:gd name="T14" fmla="*/ 153 w 307"/>
                <a:gd name="T15" fmla="*/ 43 h 306"/>
                <a:gd name="T16" fmla="*/ 263 w 307"/>
                <a:gd name="T17" fmla="*/ 153 h 306"/>
                <a:gd name="T18" fmla="*/ 153 w 307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153" y="0"/>
                  </a:moveTo>
                  <a:cubicBezTo>
                    <a:pt x="69" y="0"/>
                    <a:pt x="0" y="68"/>
                    <a:pt x="0" y="153"/>
                  </a:cubicBezTo>
                  <a:cubicBezTo>
                    <a:pt x="0" y="238"/>
                    <a:pt x="69" y="306"/>
                    <a:pt x="153" y="306"/>
                  </a:cubicBezTo>
                  <a:cubicBezTo>
                    <a:pt x="238" y="306"/>
                    <a:pt x="307" y="238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3" y="263"/>
                    <a:pt x="43" y="214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10"/>
            <p:cNvSpPr>
              <a:spLocks noEditPoints="1"/>
            </p:cNvSpPr>
            <p:nvPr/>
          </p:nvSpPr>
          <p:spPr bwMode="auto">
            <a:xfrm>
              <a:off x="1663701" y="3736976"/>
              <a:ext cx="825500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3 w 220"/>
                <a:gd name="T13" fmla="*/ 110 h 220"/>
                <a:gd name="T14" fmla="*/ 110 w 220"/>
                <a:gd name="T15" fmla="*/ 22 h 220"/>
                <a:gd name="T16" fmla="*/ 198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3" y="158"/>
                    <a:pt x="23" y="110"/>
                  </a:cubicBez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11"/>
            <p:cNvSpPr>
              <a:spLocks noEditPoints="1"/>
            </p:cNvSpPr>
            <p:nvPr/>
          </p:nvSpPr>
          <p:spPr bwMode="auto">
            <a:xfrm>
              <a:off x="1749426" y="3817938"/>
              <a:ext cx="657225" cy="660400"/>
            </a:xfrm>
            <a:custGeom>
              <a:avLst/>
              <a:gdLst>
                <a:gd name="T0" fmla="*/ 87 w 175"/>
                <a:gd name="T1" fmla="*/ 0 h 176"/>
                <a:gd name="T2" fmla="*/ 0 w 175"/>
                <a:gd name="T3" fmla="*/ 88 h 176"/>
                <a:gd name="T4" fmla="*/ 87 w 175"/>
                <a:gd name="T5" fmla="*/ 176 h 176"/>
                <a:gd name="T6" fmla="*/ 175 w 175"/>
                <a:gd name="T7" fmla="*/ 88 h 176"/>
                <a:gd name="T8" fmla="*/ 87 w 175"/>
                <a:gd name="T9" fmla="*/ 0 h 176"/>
                <a:gd name="T10" fmla="*/ 73 w 175"/>
                <a:gd name="T11" fmla="*/ 17 h 176"/>
                <a:gd name="T12" fmla="*/ 98 w 175"/>
                <a:gd name="T13" fmla="*/ 17 h 176"/>
                <a:gd name="T14" fmla="*/ 98 w 175"/>
                <a:gd name="T15" fmla="*/ 28 h 176"/>
                <a:gd name="T16" fmla="*/ 73 w 175"/>
                <a:gd name="T17" fmla="*/ 28 h 176"/>
                <a:gd name="T18" fmla="*/ 73 w 175"/>
                <a:gd name="T19" fmla="*/ 17 h 176"/>
                <a:gd name="T20" fmla="*/ 31 w 175"/>
                <a:gd name="T21" fmla="*/ 43 h 176"/>
                <a:gd name="T22" fmla="*/ 40 w 175"/>
                <a:gd name="T23" fmla="*/ 48 h 176"/>
                <a:gd name="T24" fmla="*/ 28 w 175"/>
                <a:gd name="T25" fmla="*/ 70 h 176"/>
                <a:gd name="T26" fmla="*/ 19 w 175"/>
                <a:gd name="T27" fmla="*/ 64 h 176"/>
                <a:gd name="T28" fmla="*/ 31 w 175"/>
                <a:gd name="T29" fmla="*/ 43 h 176"/>
                <a:gd name="T30" fmla="*/ 33 w 175"/>
                <a:gd name="T31" fmla="*/ 136 h 176"/>
                <a:gd name="T32" fmla="*/ 20 w 175"/>
                <a:gd name="T33" fmla="*/ 114 h 176"/>
                <a:gd name="T34" fmla="*/ 30 w 175"/>
                <a:gd name="T35" fmla="*/ 109 h 176"/>
                <a:gd name="T36" fmla="*/ 42 w 175"/>
                <a:gd name="T37" fmla="*/ 130 h 176"/>
                <a:gd name="T38" fmla="*/ 33 w 175"/>
                <a:gd name="T39" fmla="*/ 136 h 176"/>
                <a:gd name="T40" fmla="*/ 101 w 175"/>
                <a:gd name="T41" fmla="*/ 159 h 176"/>
                <a:gd name="T42" fmla="*/ 76 w 175"/>
                <a:gd name="T43" fmla="*/ 159 h 176"/>
                <a:gd name="T44" fmla="*/ 76 w 175"/>
                <a:gd name="T45" fmla="*/ 148 h 176"/>
                <a:gd name="T46" fmla="*/ 101 w 175"/>
                <a:gd name="T47" fmla="*/ 148 h 176"/>
                <a:gd name="T48" fmla="*/ 101 w 175"/>
                <a:gd name="T49" fmla="*/ 159 h 176"/>
                <a:gd name="T50" fmla="*/ 87 w 175"/>
                <a:gd name="T51" fmla="*/ 120 h 176"/>
                <a:gd name="T52" fmla="*/ 55 w 175"/>
                <a:gd name="T53" fmla="*/ 88 h 176"/>
                <a:gd name="T54" fmla="*/ 87 w 175"/>
                <a:gd name="T55" fmla="*/ 56 h 176"/>
                <a:gd name="T56" fmla="*/ 119 w 175"/>
                <a:gd name="T57" fmla="*/ 88 h 176"/>
                <a:gd name="T58" fmla="*/ 87 w 175"/>
                <a:gd name="T59" fmla="*/ 120 h 176"/>
                <a:gd name="T60" fmla="*/ 142 w 175"/>
                <a:gd name="T61" fmla="*/ 40 h 176"/>
                <a:gd name="T62" fmla="*/ 154 w 175"/>
                <a:gd name="T63" fmla="*/ 62 h 176"/>
                <a:gd name="T64" fmla="*/ 145 w 175"/>
                <a:gd name="T65" fmla="*/ 67 h 176"/>
                <a:gd name="T66" fmla="*/ 133 w 175"/>
                <a:gd name="T67" fmla="*/ 46 h 176"/>
                <a:gd name="T68" fmla="*/ 142 w 175"/>
                <a:gd name="T69" fmla="*/ 40 h 176"/>
                <a:gd name="T70" fmla="*/ 144 w 175"/>
                <a:gd name="T71" fmla="*/ 133 h 176"/>
                <a:gd name="T72" fmla="*/ 134 w 175"/>
                <a:gd name="T73" fmla="*/ 128 h 176"/>
                <a:gd name="T74" fmla="*/ 146 w 175"/>
                <a:gd name="T75" fmla="*/ 106 h 176"/>
                <a:gd name="T76" fmla="*/ 156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7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lose/>
                  <a:moveTo>
                    <a:pt x="73" y="17"/>
                  </a:moveTo>
                  <a:cubicBezTo>
                    <a:pt x="98" y="17"/>
                    <a:pt x="98" y="17"/>
                    <a:pt x="98" y="1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73" y="28"/>
                    <a:pt x="73" y="28"/>
                    <a:pt x="73" y="28"/>
                  </a:cubicBezTo>
                  <a:lnTo>
                    <a:pt x="73" y="17"/>
                  </a:lnTo>
                  <a:close/>
                  <a:moveTo>
                    <a:pt x="31" y="43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3"/>
                  </a:lnTo>
                  <a:close/>
                  <a:moveTo>
                    <a:pt x="33" y="136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2" y="130"/>
                    <a:pt x="42" y="130"/>
                    <a:pt x="42" y="130"/>
                  </a:cubicBezTo>
                  <a:lnTo>
                    <a:pt x="33" y="136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87" y="120"/>
                  </a:moveTo>
                  <a:cubicBezTo>
                    <a:pt x="70" y="120"/>
                    <a:pt x="55" y="106"/>
                    <a:pt x="55" y="88"/>
                  </a:cubicBez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6"/>
                    <a:pt x="105" y="120"/>
                    <a:pt x="87" y="120"/>
                  </a:cubicBezTo>
                  <a:close/>
                  <a:moveTo>
                    <a:pt x="142" y="40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2" y="40"/>
                  </a:lnTo>
                  <a:close/>
                  <a:moveTo>
                    <a:pt x="144" y="133"/>
                  </a:moveTo>
                  <a:cubicBezTo>
                    <a:pt x="134" y="128"/>
                    <a:pt x="134" y="128"/>
                    <a:pt x="134" y="128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12"/>
            <p:cNvSpPr>
              <a:spLocks/>
            </p:cNvSpPr>
            <p:nvPr/>
          </p:nvSpPr>
          <p:spPr bwMode="auto">
            <a:xfrm>
              <a:off x="2252663" y="4216401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3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13"/>
            <p:cNvSpPr>
              <a:spLocks/>
            </p:cNvSpPr>
            <p:nvPr/>
          </p:nvSpPr>
          <p:spPr bwMode="auto">
            <a:xfrm>
              <a:off x="2249488" y="3968751"/>
              <a:ext cx="77788" cy="101600"/>
            </a:xfrm>
            <a:custGeom>
              <a:avLst/>
              <a:gdLst>
                <a:gd name="T0" fmla="*/ 49 w 49"/>
                <a:gd name="T1" fmla="*/ 52 h 64"/>
                <a:gd name="T2" fmla="*/ 28 w 49"/>
                <a:gd name="T3" fmla="*/ 64 h 64"/>
                <a:gd name="T4" fmla="*/ 0 w 49"/>
                <a:gd name="T5" fmla="*/ 14 h 64"/>
                <a:gd name="T6" fmla="*/ 21 w 49"/>
                <a:gd name="T7" fmla="*/ 0 h 64"/>
                <a:gd name="T8" fmla="*/ 49 w 4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49" y="52"/>
                  </a:moveTo>
                  <a:lnTo>
                    <a:pt x="28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714"/>
            <p:cNvSpPr>
              <a:spLocks noChangeArrowheads="1"/>
            </p:cNvSpPr>
            <p:nvPr/>
          </p:nvSpPr>
          <p:spPr bwMode="auto">
            <a:xfrm>
              <a:off x="2035176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15"/>
            <p:cNvSpPr>
              <a:spLocks/>
            </p:cNvSpPr>
            <p:nvPr/>
          </p:nvSpPr>
          <p:spPr bwMode="auto">
            <a:xfrm>
              <a:off x="1825626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30 w 52"/>
                <a:gd name="T3" fmla="*/ 64 h 64"/>
                <a:gd name="T4" fmla="*/ 0 w 52"/>
                <a:gd name="T5" fmla="*/ 12 h 64"/>
                <a:gd name="T6" fmla="*/ 23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30" y="64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16"/>
            <p:cNvSpPr>
              <a:spLocks/>
            </p:cNvSpPr>
            <p:nvPr/>
          </p:nvSpPr>
          <p:spPr bwMode="auto">
            <a:xfrm>
              <a:off x="1820863" y="3979863"/>
              <a:ext cx="79375" cy="101600"/>
            </a:xfrm>
            <a:custGeom>
              <a:avLst/>
              <a:gdLst>
                <a:gd name="T0" fmla="*/ 50 w 50"/>
                <a:gd name="T1" fmla="*/ 12 h 64"/>
                <a:gd name="T2" fmla="*/ 21 w 50"/>
                <a:gd name="T3" fmla="*/ 64 h 64"/>
                <a:gd name="T4" fmla="*/ 0 w 50"/>
                <a:gd name="T5" fmla="*/ 50 h 64"/>
                <a:gd name="T6" fmla="*/ 29 w 50"/>
                <a:gd name="T7" fmla="*/ 0 h 64"/>
                <a:gd name="T8" fmla="*/ 5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2"/>
                  </a:moveTo>
                  <a:lnTo>
                    <a:pt x="21" y="64"/>
                  </a:lnTo>
                  <a:lnTo>
                    <a:pt x="0" y="50"/>
                  </a:lnTo>
                  <a:lnTo>
                    <a:pt x="29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717"/>
            <p:cNvSpPr>
              <a:spLocks noChangeArrowheads="1"/>
            </p:cNvSpPr>
            <p:nvPr/>
          </p:nvSpPr>
          <p:spPr bwMode="auto">
            <a:xfrm>
              <a:off x="2024063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718"/>
            <p:cNvSpPr>
              <a:spLocks noChangeArrowheads="1"/>
            </p:cNvSpPr>
            <p:nvPr/>
          </p:nvSpPr>
          <p:spPr bwMode="auto">
            <a:xfrm>
              <a:off x="1955801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19"/>
            <p:cNvSpPr>
              <a:spLocks noEditPoints="1"/>
            </p:cNvSpPr>
            <p:nvPr/>
          </p:nvSpPr>
          <p:spPr bwMode="auto">
            <a:xfrm>
              <a:off x="6103938" y="3575051"/>
              <a:ext cx="1147763" cy="1147763"/>
            </a:xfrm>
            <a:custGeom>
              <a:avLst/>
              <a:gdLst>
                <a:gd name="T0" fmla="*/ 153 w 306"/>
                <a:gd name="T1" fmla="*/ 0 h 306"/>
                <a:gd name="T2" fmla="*/ 0 w 306"/>
                <a:gd name="T3" fmla="*/ 153 h 306"/>
                <a:gd name="T4" fmla="*/ 153 w 306"/>
                <a:gd name="T5" fmla="*/ 306 h 306"/>
                <a:gd name="T6" fmla="*/ 306 w 306"/>
                <a:gd name="T7" fmla="*/ 153 h 306"/>
                <a:gd name="T8" fmla="*/ 153 w 306"/>
                <a:gd name="T9" fmla="*/ 0 h 306"/>
                <a:gd name="T10" fmla="*/ 153 w 306"/>
                <a:gd name="T11" fmla="*/ 263 h 306"/>
                <a:gd name="T12" fmla="*/ 43 w 306"/>
                <a:gd name="T13" fmla="*/ 153 h 306"/>
                <a:gd name="T14" fmla="*/ 153 w 306"/>
                <a:gd name="T15" fmla="*/ 43 h 306"/>
                <a:gd name="T16" fmla="*/ 263 w 306"/>
                <a:gd name="T17" fmla="*/ 153 h 306"/>
                <a:gd name="T18" fmla="*/ 153 w 306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cubicBezTo>
                    <a:pt x="68" y="0"/>
                    <a:pt x="0" y="68"/>
                    <a:pt x="0" y="153"/>
                  </a:cubicBezTo>
                  <a:cubicBezTo>
                    <a:pt x="0" y="238"/>
                    <a:pt x="68" y="306"/>
                    <a:pt x="153" y="306"/>
                  </a:cubicBezTo>
                  <a:cubicBezTo>
                    <a:pt x="238" y="306"/>
                    <a:pt x="306" y="238"/>
                    <a:pt x="306" y="153"/>
                  </a:cubicBezTo>
                  <a:cubicBezTo>
                    <a:pt x="306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2" y="263"/>
                    <a:pt x="43" y="214"/>
                    <a:pt x="43" y="153"/>
                  </a:cubicBezTo>
                  <a:cubicBezTo>
                    <a:pt x="43" y="92"/>
                    <a:pt x="92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0"/>
            <p:cNvSpPr>
              <a:spLocks noEditPoints="1"/>
            </p:cNvSpPr>
            <p:nvPr/>
          </p:nvSpPr>
          <p:spPr bwMode="auto">
            <a:xfrm>
              <a:off x="6265863" y="3736976"/>
              <a:ext cx="823913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2 w 220"/>
                <a:gd name="T13" fmla="*/ 110 h 220"/>
                <a:gd name="T14" fmla="*/ 110 w 220"/>
                <a:gd name="T15" fmla="*/ 22 h 220"/>
                <a:gd name="T16" fmla="*/ 197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2" y="158"/>
                    <a:pt x="22" y="110"/>
                  </a:cubicBezTo>
                  <a:cubicBezTo>
                    <a:pt x="22" y="62"/>
                    <a:pt x="62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21"/>
            <p:cNvSpPr>
              <a:spLocks noEditPoints="1"/>
            </p:cNvSpPr>
            <p:nvPr/>
          </p:nvSpPr>
          <p:spPr bwMode="auto">
            <a:xfrm>
              <a:off x="6348413" y="3817938"/>
              <a:ext cx="655638" cy="660400"/>
            </a:xfrm>
            <a:custGeom>
              <a:avLst/>
              <a:gdLst>
                <a:gd name="T0" fmla="*/ 88 w 175"/>
                <a:gd name="T1" fmla="*/ 0 h 176"/>
                <a:gd name="T2" fmla="*/ 0 w 175"/>
                <a:gd name="T3" fmla="*/ 88 h 176"/>
                <a:gd name="T4" fmla="*/ 88 w 175"/>
                <a:gd name="T5" fmla="*/ 176 h 176"/>
                <a:gd name="T6" fmla="*/ 175 w 175"/>
                <a:gd name="T7" fmla="*/ 88 h 176"/>
                <a:gd name="T8" fmla="*/ 88 w 175"/>
                <a:gd name="T9" fmla="*/ 0 h 176"/>
                <a:gd name="T10" fmla="*/ 74 w 175"/>
                <a:gd name="T11" fmla="*/ 17 h 176"/>
                <a:gd name="T12" fmla="*/ 99 w 175"/>
                <a:gd name="T13" fmla="*/ 17 h 176"/>
                <a:gd name="T14" fmla="*/ 99 w 175"/>
                <a:gd name="T15" fmla="*/ 28 h 176"/>
                <a:gd name="T16" fmla="*/ 74 w 175"/>
                <a:gd name="T17" fmla="*/ 28 h 176"/>
                <a:gd name="T18" fmla="*/ 74 w 175"/>
                <a:gd name="T19" fmla="*/ 17 h 176"/>
                <a:gd name="T20" fmla="*/ 32 w 175"/>
                <a:gd name="T21" fmla="*/ 43 h 176"/>
                <a:gd name="T22" fmla="*/ 41 w 175"/>
                <a:gd name="T23" fmla="*/ 48 h 176"/>
                <a:gd name="T24" fmla="*/ 29 w 175"/>
                <a:gd name="T25" fmla="*/ 70 h 176"/>
                <a:gd name="T26" fmla="*/ 19 w 175"/>
                <a:gd name="T27" fmla="*/ 64 h 176"/>
                <a:gd name="T28" fmla="*/ 32 w 175"/>
                <a:gd name="T29" fmla="*/ 43 h 176"/>
                <a:gd name="T30" fmla="*/ 33 w 175"/>
                <a:gd name="T31" fmla="*/ 136 h 176"/>
                <a:gd name="T32" fmla="*/ 21 w 175"/>
                <a:gd name="T33" fmla="*/ 114 h 176"/>
                <a:gd name="T34" fmla="*/ 30 w 175"/>
                <a:gd name="T35" fmla="*/ 109 h 176"/>
                <a:gd name="T36" fmla="*/ 43 w 175"/>
                <a:gd name="T37" fmla="*/ 130 h 176"/>
                <a:gd name="T38" fmla="*/ 33 w 175"/>
                <a:gd name="T39" fmla="*/ 136 h 176"/>
                <a:gd name="T40" fmla="*/ 102 w 175"/>
                <a:gd name="T41" fmla="*/ 159 h 176"/>
                <a:gd name="T42" fmla="*/ 77 w 175"/>
                <a:gd name="T43" fmla="*/ 159 h 176"/>
                <a:gd name="T44" fmla="*/ 77 w 175"/>
                <a:gd name="T45" fmla="*/ 148 h 176"/>
                <a:gd name="T46" fmla="*/ 102 w 175"/>
                <a:gd name="T47" fmla="*/ 148 h 176"/>
                <a:gd name="T48" fmla="*/ 102 w 175"/>
                <a:gd name="T49" fmla="*/ 159 h 176"/>
                <a:gd name="T50" fmla="*/ 88 w 175"/>
                <a:gd name="T51" fmla="*/ 120 h 176"/>
                <a:gd name="T52" fmla="*/ 56 w 175"/>
                <a:gd name="T53" fmla="*/ 88 h 176"/>
                <a:gd name="T54" fmla="*/ 88 w 175"/>
                <a:gd name="T55" fmla="*/ 56 h 176"/>
                <a:gd name="T56" fmla="*/ 120 w 175"/>
                <a:gd name="T57" fmla="*/ 88 h 176"/>
                <a:gd name="T58" fmla="*/ 88 w 175"/>
                <a:gd name="T59" fmla="*/ 120 h 176"/>
                <a:gd name="T60" fmla="*/ 143 w 175"/>
                <a:gd name="T61" fmla="*/ 40 h 176"/>
                <a:gd name="T62" fmla="*/ 155 w 175"/>
                <a:gd name="T63" fmla="*/ 62 h 176"/>
                <a:gd name="T64" fmla="*/ 146 w 175"/>
                <a:gd name="T65" fmla="*/ 67 h 176"/>
                <a:gd name="T66" fmla="*/ 133 w 175"/>
                <a:gd name="T67" fmla="*/ 46 h 176"/>
                <a:gd name="T68" fmla="*/ 143 w 175"/>
                <a:gd name="T69" fmla="*/ 40 h 176"/>
                <a:gd name="T70" fmla="*/ 144 w 175"/>
                <a:gd name="T71" fmla="*/ 133 h 176"/>
                <a:gd name="T72" fmla="*/ 135 w 175"/>
                <a:gd name="T73" fmla="*/ 128 h 176"/>
                <a:gd name="T74" fmla="*/ 147 w 175"/>
                <a:gd name="T75" fmla="*/ 106 h 176"/>
                <a:gd name="T76" fmla="*/ 157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6"/>
                    <a:pt x="88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lose/>
                  <a:moveTo>
                    <a:pt x="74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74" y="28"/>
                    <a:pt x="74" y="28"/>
                    <a:pt x="74" y="28"/>
                  </a:cubicBezTo>
                  <a:lnTo>
                    <a:pt x="74" y="17"/>
                  </a:lnTo>
                  <a:close/>
                  <a:moveTo>
                    <a:pt x="32" y="43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2" y="43"/>
                  </a:lnTo>
                  <a:close/>
                  <a:moveTo>
                    <a:pt x="33" y="136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3" y="130"/>
                    <a:pt x="43" y="130"/>
                    <a:pt x="43" y="130"/>
                  </a:cubicBezTo>
                  <a:lnTo>
                    <a:pt x="33" y="136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88" y="120"/>
                  </a:moveTo>
                  <a:cubicBezTo>
                    <a:pt x="70" y="120"/>
                    <a:pt x="56" y="106"/>
                    <a:pt x="56" y="88"/>
                  </a:cubicBezTo>
                  <a:cubicBezTo>
                    <a:pt x="56" y="70"/>
                    <a:pt x="70" y="56"/>
                    <a:pt x="88" y="56"/>
                  </a:cubicBezTo>
                  <a:cubicBezTo>
                    <a:pt x="106" y="56"/>
                    <a:pt x="120" y="70"/>
                    <a:pt x="120" y="88"/>
                  </a:cubicBezTo>
                  <a:cubicBezTo>
                    <a:pt x="120" y="106"/>
                    <a:pt x="106" y="120"/>
                    <a:pt x="88" y="120"/>
                  </a:cubicBezTo>
                  <a:close/>
                  <a:moveTo>
                    <a:pt x="143" y="40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3" y="40"/>
                  </a:lnTo>
                  <a:close/>
                  <a:moveTo>
                    <a:pt x="144" y="133"/>
                  </a:moveTo>
                  <a:cubicBezTo>
                    <a:pt x="135" y="128"/>
                    <a:pt x="135" y="128"/>
                    <a:pt x="135" y="128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7" y="111"/>
                    <a:pt x="157" y="111"/>
                    <a:pt x="157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22"/>
            <p:cNvSpPr>
              <a:spLocks/>
            </p:cNvSpPr>
            <p:nvPr/>
          </p:nvSpPr>
          <p:spPr bwMode="auto">
            <a:xfrm>
              <a:off x="6854826" y="4216401"/>
              <a:ext cx="80963" cy="101600"/>
            </a:xfrm>
            <a:custGeom>
              <a:avLst/>
              <a:gdLst>
                <a:gd name="T0" fmla="*/ 51 w 51"/>
                <a:gd name="T1" fmla="*/ 12 h 64"/>
                <a:gd name="T2" fmla="*/ 21 w 51"/>
                <a:gd name="T3" fmla="*/ 64 h 64"/>
                <a:gd name="T4" fmla="*/ 0 w 51"/>
                <a:gd name="T5" fmla="*/ 52 h 64"/>
                <a:gd name="T6" fmla="*/ 28 w 51"/>
                <a:gd name="T7" fmla="*/ 0 h 64"/>
                <a:gd name="T8" fmla="*/ 51 w 51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4">
                  <a:moveTo>
                    <a:pt x="51" y="12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3"/>
            <p:cNvSpPr>
              <a:spLocks/>
            </p:cNvSpPr>
            <p:nvPr/>
          </p:nvSpPr>
          <p:spPr bwMode="auto">
            <a:xfrm>
              <a:off x="6846888" y="3968751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3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3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24"/>
            <p:cNvSpPr>
              <a:spLocks noChangeArrowheads="1"/>
            </p:cNvSpPr>
            <p:nvPr/>
          </p:nvSpPr>
          <p:spPr bwMode="auto">
            <a:xfrm>
              <a:off x="6637338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25"/>
            <p:cNvSpPr>
              <a:spLocks/>
            </p:cNvSpPr>
            <p:nvPr/>
          </p:nvSpPr>
          <p:spPr bwMode="auto">
            <a:xfrm>
              <a:off x="6426201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29 w 52"/>
                <a:gd name="T3" fmla="*/ 64 h 64"/>
                <a:gd name="T4" fmla="*/ 0 w 52"/>
                <a:gd name="T5" fmla="*/ 12 h 64"/>
                <a:gd name="T6" fmla="*/ 21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29" y="64"/>
                  </a:lnTo>
                  <a:lnTo>
                    <a:pt x="0" y="12"/>
                  </a:lnTo>
                  <a:lnTo>
                    <a:pt x="21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26"/>
            <p:cNvSpPr>
              <a:spLocks/>
            </p:cNvSpPr>
            <p:nvPr/>
          </p:nvSpPr>
          <p:spPr bwMode="auto">
            <a:xfrm>
              <a:off x="6418263" y="3979863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4 w 52"/>
                <a:gd name="T3" fmla="*/ 64 h 64"/>
                <a:gd name="T4" fmla="*/ 0 w 52"/>
                <a:gd name="T5" fmla="*/ 50 h 64"/>
                <a:gd name="T6" fmla="*/ 31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4" y="64"/>
                  </a:lnTo>
                  <a:lnTo>
                    <a:pt x="0" y="50"/>
                  </a:lnTo>
                  <a:lnTo>
                    <a:pt x="31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727"/>
            <p:cNvSpPr>
              <a:spLocks noChangeArrowheads="1"/>
            </p:cNvSpPr>
            <p:nvPr/>
          </p:nvSpPr>
          <p:spPr bwMode="auto">
            <a:xfrm>
              <a:off x="6624638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728"/>
            <p:cNvSpPr>
              <a:spLocks noChangeArrowheads="1"/>
            </p:cNvSpPr>
            <p:nvPr/>
          </p:nvSpPr>
          <p:spPr bwMode="auto">
            <a:xfrm>
              <a:off x="6557963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482874" y="4115877"/>
            <a:ext cx="1486781" cy="450836"/>
            <a:chOff x="-122238" y="2528887"/>
            <a:chExt cx="5800726" cy="1758951"/>
          </a:xfrm>
        </p:grpSpPr>
        <p:sp>
          <p:nvSpPr>
            <p:cNvPr id="274" name="Freeform 792"/>
            <p:cNvSpPr>
              <a:spLocks/>
            </p:cNvSpPr>
            <p:nvPr/>
          </p:nvSpPr>
          <p:spPr bwMode="auto">
            <a:xfrm>
              <a:off x="-122238" y="2528887"/>
              <a:ext cx="5800726" cy="1555750"/>
            </a:xfrm>
            <a:custGeom>
              <a:avLst/>
              <a:gdLst>
                <a:gd name="T0" fmla="*/ 1540 w 1547"/>
                <a:gd name="T1" fmla="*/ 309 h 415"/>
                <a:gd name="T2" fmla="*/ 1524 w 1547"/>
                <a:gd name="T3" fmla="*/ 313 h 415"/>
                <a:gd name="T4" fmla="*/ 1487 w 1547"/>
                <a:gd name="T5" fmla="*/ 364 h 415"/>
                <a:gd name="T6" fmla="*/ 1343 w 1547"/>
                <a:gd name="T7" fmla="*/ 386 h 415"/>
                <a:gd name="T8" fmla="*/ 1340 w 1547"/>
                <a:gd name="T9" fmla="*/ 387 h 415"/>
                <a:gd name="T10" fmla="*/ 1311 w 1547"/>
                <a:gd name="T11" fmla="*/ 393 h 415"/>
                <a:gd name="T12" fmla="*/ 1283 w 1547"/>
                <a:gd name="T13" fmla="*/ 399 h 415"/>
                <a:gd name="T14" fmla="*/ 1274 w 1547"/>
                <a:gd name="T15" fmla="*/ 400 h 415"/>
                <a:gd name="T16" fmla="*/ 1267 w 1547"/>
                <a:gd name="T17" fmla="*/ 402 h 415"/>
                <a:gd name="T18" fmla="*/ 1256 w 1547"/>
                <a:gd name="T19" fmla="*/ 404 h 415"/>
                <a:gd name="T20" fmla="*/ 1254 w 1547"/>
                <a:gd name="T21" fmla="*/ 405 h 415"/>
                <a:gd name="T22" fmla="*/ 1245 w 1547"/>
                <a:gd name="T23" fmla="*/ 406 h 415"/>
                <a:gd name="T24" fmla="*/ 1237 w 1547"/>
                <a:gd name="T25" fmla="*/ 408 h 415"/>
                <a:gd name="T26" fmla="*/ 158 w 1547"/>
                <a:gd name="T27" fmla="*/ 408 h 415"/>
                <a:gd name="T28" fmla="*/ 152 w 1547"/>
                <a:gd name="T29" fmla="*/ 408 h 415"/>
                <a:gd name="T30" fmla="*/ 12 w 1547"/>
                <a:gd name="T31" fmla="*/ 383 h 415"/>
                <a:gd name="T32" fmla="*/ 0 w 1547"/>
                <a:gd name="T33" fmla="*/ 333 h 415"/>
                <a:gd name="T34" fmla="*/ 0 w 1547"/>
                <a:gd name="T35" fmla="*/ 292 h 415"/>
                <a:gd name="T36" fmla="*/ 16 w 1547"/>
                <a:gd name="T37" fmla="*/ 280 h 415"/>
                <a:gd name="T38" fmla="*/ 86 w 1547"/>
                <a:gd name="T39" fmla="*/ 180 h 415"/>
                <a:gd name="T40" fmla="*/ 416 w 1547"/>
                <a:gd name="T41" fmla="*/ 140 h 415"/>
                <a:gd name="T42" fmla="*/ 432 w 1547"/>
                <a:gd name="T43" fmla="*/ 132 h 415"/>
                <a:gd name="T44" fmla="*/ 432 w 1547"/>
                <a:gd name="T45" fmla="*/ 132 h 415"/>
                <a:gd name="T46" fmla="*/ 670 w 1547"/>
                <a:gd name="T47" fmla="*/ 27 h 415"/>
                <a:gd name="T48" fmla="*/ 673 w 1547"/>
                <a:gd name="T49" fmla="*/ 26 h 415"/>
                <a:gd name="T50" fmla="*/ 1088 w 1547"/>
                <a:gd name="T51" fmla="*/ 26 h 415"/>
                <a:gd name="T52" fmla="*/ 1092 w 1547"/>
                <a:gd name="T53" fmla="*/ 27 h 415"/>
                <a:gd name="T54" fmla="*/ 1382 w 1547"/>
                <a:gd name="T55" fmla="*/ 106 h 415"/>
                <a:gd name="T56" fmla="*/ 1387 w 1547"/>
                <a:gd name="T57" fmla="*/ 108 h 415"/>
                <a:gd name="T58" fmla="*/ 1486 w 1547"/>
                <a:gd name="T59" fmla="*/ 138 h 415"/>
                <a:gd name="T60" fmla="*/ 1530 w 1547"/>
                <a:gd name="T61" fmla="*/ 238 h 415"/>
                <a:gd name="T62" fmla="*/ 1540 w 1547"/>
                <a:gd name="T63" fmla="*/ 245 h 415"/>
                <a:gd name="T64" fmla="*/ 1540 w 1547"/>
                <a:gd name="T65" fmla="*/ 3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5">
                  <a:moveTo>
                    <a:pt x="1540" y="309"/>
                  </a:moveTo>
                  <a:cubicBezTo>
                    <a:pt x="1524" y="313"/>
                    <a:pt x="1524" y="313"/>
                    <a:pt x="1524" y="313"/>
                  </a:cubicBezTo>
                  <a:cubicBezTo>
                    <a:pt x="1524" y="313"/>
                    <a:pt x="1524" y="351"/>
                    <a:pt x="1487" y="364"/>
                  </a:cubicBezTo>
                  <a:cubicBezTo>
                    <a:pt x="1449" y="377"/>
                    <a:pt x="1343" y="386"/>
                    <a:pt x="1343" y="386"/>
                  </a:cubicBezTo>
                  <a:cubicBezTo>
                    <a:pt x="1340" y="387"/>
                    <a:pt x="1340" y="387"/>
                    <a:pt x="1340" y="387"/>
                  </a:cubicBezTo>
                  <a:cubicBezTo>
                    <a:pt x="1311" y="393"/>
                    <a:pt x="1311" y="393"/>
                    <a:pt x="1311" y="393"/>
                  </a:cubicBezTo>
                  <a:cubicBezTo>
                    <a:pt x="1283" y="399"/>
                    <a:pt x="1283" y="399"/>
                    <a:pt x="1283" y="399"/>
                  </a:cubicBezTo>
                  <a:cubicBezTo>
                    <a:pt x="1274" y="400"/>
                    <a:pt x="1274" y="400"/>
                    <a:pt x="1274" y="400"/>
                  </a:cubicBezTo>
                  <a:cubicBezTo>
                    <a:pt x="1267" y="402"/>
                    <a:pt x="1267" y="402"/>
                    <a:pt x="1267" y="402"/>
                  </a:cubicBezTo>
                  <a:cubicBezTo>
                    <a:pt x="1256" y="404"/>
                    <a:pt x="1256" y="404"/>
                    <a:pt x="1256" y="404"/>
                  </a:cubicBezTo>
                  <a:cubicBezTo>
                    <a:pt x="1254" y="405"/>
                    <a:pt x="1254" y="405"/>
                    <a:pt x="1254" y="405"/>
                  </a:cubicBezTo>
                  <a:cubicBezTo>
                    <a:pt x="1245" y="406"/>
                    <a:pt x="1245" y="406"/>
                    <a:pt x="1245" y="406"/>
                  </a:cubicBezTo>
                  <a:cubicBezTo>
                    <a:pt x="1237" y="408"/>
                    <a:pt x="1237" y="408"/>
                    <a:pt x="1237" y="408"/>
                  </a:cubicBezTo>
                  <a:cubicBezTo>
                    <a:pt x="158" y="408"/>
                    <a:pt x="158" y="408"/>
                    <a:pt x="158" y="408"/>
                  </a:cubicBezTo>
                  <a:cubicBezTo>
                    <a:pt x="158" y="408"/>
                    <a:pt x="156" y="408"/>
                    <a:pt x="152" y="408"/>
                  </a:cubicBezTo>
                  <a:cubicBezTo>
                    <a:pt x="128" y="410"/>
                    <a:pt x="23" y="415"/>
                    <a:pt x="12" y="383"/>
                  </a:cubicBezTo>
                  <a:cubicBezTo>
                    <a:pt x="12" y="383"/>
                    <a:pt x="0" y="366"/>
                    <a:pt x="0" y="333"/>
                  </a:cubicBezTo>
                  <a:cubicBezTo>
                    <a:pt x="0" y="300"/>
                    <a:pt x="0" y="292"/>
                    <a:pt x="0" y="292"/>
                  </a:cubicBezTo>
                  <a:cubicBezTo>
                    <a:pt x="0" y="292"/>
                    <a:pt x="5" y="282"/>
                    <a:pt x="16" y="280"/>
                  </a:cubicBezTo>
                  <a:cubicBezTo>
                    <a:pt x="16" y="280"/>
                    <a:pt x="34" y="190"/>
                    <a:pt x="86" y="180"/>
                  </a:cubicBezTo>
                  <a:cubicBezTo>
                    <a:pt x="86" y="180"/>
                    <a:pt x="333" y="144"/>
                    <a:pt x="416" y="140"/>
                  </a:cubicBezTo>
                  <a:cubicBezTo>
                    <a:pt x="416" y="140"/>
                    <a:pt x="422" y="137"/>
                    <a:pt x="432" y="132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79" y="110"/>
                    <a:pt x="612" y="46"/>
                    <a:pt x="670" y="27"/>
                  </a:cubicBezTo>
                  <a:cubicBezTo>
                    <a:pt x="670" y="27"/>
                    <a:pt x="671" y="26"/>
                    <a:pt x="673" y="26"/>
                  </a:cubicBezTo>
                  <a:cubicBezTo>
                    <a:pt x="703" y="22"/>
                    <a:pt x="903" y="0"/>
                    <a:pt x="1088" y="26"/>
                  </a:cubicBezTo>
                  <a:cubicBezTo>
                    <a:pt x="1089" y="26"/>
                    <a:pt x="1091" y="26"/>
                    <a:pt x="1092" y="27"/>
                  </a:cubicBezTo>
                  <a:cubicBezTo>
                    <a:pt x="1092" y="27"/>
                    <a:pt x="1286" y="71"/>
                    <a:pt x="1382" y="106"/>
                  </a:cubicBezTo>
                  <a:cubicBezTo>
                    <a:pt x="1384" y="107"/>
                    <a:pt x="1386" y="108"/>
                    <a:pt x="1387" y="108"/>
                  </a:cubicBezTo>
                  <a:cubicBezTo>
                    <a:pt x="1387" y="108"/>
                    <a:pt x="1470" y="120"/>
                    <a:pt x="1486" y="138"/>
                  </a:cubicBezTo>
                  <a:cubicBezTo>
                    <a:pt x="1486" y="138"/>
                    <a:pt x="1521" y="186"/>
                    <a:pt x="1530" y="238"/>
                  </a:cubicBezTo>
                  <a:cubicBezTo>
                    <a:pt x="1530" y="238"/>
                    <a:pt x="1539" y="241"/>
                    <a:pt x="1540" y="245"/>
                  </a:cubicBezTo>
                  <a:cubicBezTo>
                    <a:pt x="1541" y="248"/>
                    <a:pt x="1547" y="301"/>
                    <a:pt x="1540" y="309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93"/>
            <p:cNvSpPr>
              <a:spLocks/>
            </p:cNvSpPr>
            <p:nvPr/>
          </p:nvSpPr>
          <p:spPr bwMode="auto">
            <a:xfrm>
              <a:off x="1722437" y="2627313"/>
              <a:ext cx="1789113" cy="471488"/>
            </a:xfrm>
            <a:custGeom>
              <a:avLst/>
              <a:gdLst>
                <a:gd name="T0" fmla="*/ 477 w 477"/>
                <a:gd name="T1" fmla="*/ 3 h 126"/>
                <a:gd name="T2" fmla="*/ 423 w 477"/>
                <a:gd name="T3" fmla="*/ 110 h 126"/>
                <a:gd name="T4" fmla="*/ 163 w 477"/>
                <a:gd name="T5" fmla="*/ 120 h 126"/>
                <a:gd name="T6" fmla="*/ 87 w 477"/>
                <a:gd name="T7" fmla="*/ 123 h 126"/>
                <a:gd name="T8" fmla="*/ 0 w 477"/>
                <a:gd name="T9" fmla="*/ 126 h 126"/>
                <a:gd name="T10" fmla="*/ 318 w 477"/>
                <a:gd name="T11" fmla="*/ 0 h 126"/>
                <a:gd name="T12" fmla="*/ 443 w 477"/>
                <a:gd name="T13" fmla="*/ 0 h 126"/>
                <a:gd name="T14" fmla="*/ 477 w 477"/>
                <a:gd name="T1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126">
                  <a:moveTo>
                    <a:pt x="477" y="3"/>
                  </a:moveTo>
                  <a:cubicBezTo>
                    <a:pt x="423" y="110"/>
                    <a:pt x="423" y="110"/>
                    <a:pt x="423" y="110"/>
                  </a:cubicBezTo>
                  <a:cubicBezTo>
                    <a:pt x="347" y="113"/>
                    <a:pt x="247" y="117"/>
                    <a:pt x="163" y="120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35" y="125"/>
                    <a:pt x="0" y="126"/>
                    <a:pt x="0" y="126"/>
                  </a:cubicBezTo>
                  <a:cubicBezTo>
                    <a:pt x="0" y="126"/>
                    <a:pt x="171" y="0"/>
                    <a:pt x="318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56" y="1"/>
                    <a:pt x="477" y="3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94"/>
            <p:cNvSpPr>
              <a:spLocks noEditPoints="1"/>
            </p:cNvSpPr>
            <p:nvPr/>
          </p:nvSpPr>
          <p:spPr bwMode="auto">
            <a:xfrm>
              <a:off x="1622425" y="3040063"/>
              <a:ext cx="1844675" cy="490538"/>
            </a:xfrm>
            <a:custGeom>
              <a:avLst/>
              <a:gdLst>
                <a:gd name="T0" fmla="*/ 484 w 492"/>
                <a:gd name="T1" fmla="*/ 0 h 131"/>
                <a:gd name="T2" fmla="*/ 22 w 492"/>
                <a:gd name="T3" fmla="*/ 16 h 131"/>
                <a:gd name="T4" fmla="*/ 2 w 492"/>
                <a:gd name="T5" fmla="*/ 131 h 131"/>
                <a:gd name="T6" fmla="*/ 467 w 492"/>
                <a:gd name="T7" fmla="*/ 118 h 131"/>
                <a:gd name="T8" fmla="*/ 484 w 492"/>
                <a:gd name="T9" fmla="*/ 0 h 131"/>
                <a:gd name="T10" fmla="*/ 461 w 492"/>
                <a:gd name="T11" fmla="*/ 53 h 131"/>
                <a:gd name="T12" fmla="*/ 403 w 492"/>
                <a:gd name="T13" fmla="*/ 53 h 131"/>
                <a:gd name="T14" fmla="*/ 394 w 492"/>
                <a:gd name="T15" fmla="*/ 45 h 131"/>
                <a:gd name="T16" fmla="*/ 403 w 492"/>
                <a:gd name="T17" fmla="*/ 36 h 131"/>
                <a:gd name="T18" fmla="*/ 461 w 492"/>
                <a:gd name="T19" fmla="*/ 36 h 131"/>
                <a:gd name="T20" fmla="*/ 470 w 492"/>
                <a:gd name="T21" fmla="*/ 45 h 131"/>
                <a:gd name="T22" fmla="*/ 461 w 492"/>
                <a:gd name="T23" fmla="*/ 5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484" y="0"/>
                  </a:moveTo>
                  <a:cubicBezTo>
                    <a:pt x="484" y="0"/>
                    <a:pt x="66" y="22"/>
                    <a:pt x="22" y="16"/>
                  </a:cubicBezTo>
                  <a:cubicBezTo>
                    <a:pt x="22" y="16"/>
                    <a:pt x="0" y="48"/>
                    <a:pt x="2" y="131"/>
                  </a:cubicBezTo>
                  <a:cubicBezTo>
                    <a:pt x="467" y="118"/>
                    <a:pt x="467" y="118"/>
                    <a:pt x="467" y="118"/>
                  </a:cubicBezTo>
                  <a:cubicBezTo>
                    <a:pt x="482" y="78"/>
                    <a:pt x="492" y="34"/>
                    <a:pt x="484" y="0"/>
                  </a:cubicBezTo>
                  <a:close/>
                  <a:moveTo>
                    <a:pt x="461" y="53"/>
                  </a:moveTo>
                  <a:cubicBezTo>
                    <a:pt x="403" y="53"/>
                    <a:pt x="403" y="53"/>
                    <a:pt x="403" y="53"/>
                  </a:cubicBezTo>
                  <a:cubicBezTo>
                    <a:pt x="398" y="53"/>
                    <a:pt x="394" y="49"/>
                    <a:pt x="394" y="45"/>
                  </a:cubicBezTo>
                  <a:cubicBezTo>
                    <a:pt x="394" y="40"/>
                    <a:pt x="398" y="36"/>
                    <a:pt x="403" y="36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6" y="36"/>
                    <a:pt x="470" y="40"/>
                    <a:pt x="470" y="45"/>
                  </a:cubicBezTo>
                  <a:cubicBezTo>
                    <a:pt x="470" y="49"/>
                    <a:pt x="466" y="53"/>
                    <a:pt x="461" y="5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95"/>
            <p:cNvSpPr>
              <a:spLocks/>
            </p:cNvSpPr>
            <p:nvPr/>
          </p:nvSpPr>
          <p:spPr bwMode="auto">
            <a:xfrm>
              <a:off x="1936750" y="2905125"/>
              <a:ext cx="319088" cy="193675"/>
            </a:xfrm>
            <a:custGeom>
              <a:avLst/>
              <a:gdLst>
                <a:gd name="T0" fmla="*/ 0 w 85"/>
                <a:gd name="T1" fmla="*/ 52 h 52"/>
                <a:gd name="T2" fmla="*/ 0 w 85"/>
                <a:gd name="T3" fmla="*/ 29 h 52"/>
                <a:gd name="T4" fmla="*/ 56 w 85"/>
                <a:gd name="T5" fmla="*/ 0 h 52"/>
                <a:gd name="T6" fmla="*/ 82 w 85"/>
                <a:gd name="T7" fmla="*/ 26 h 52"/>
                <a:gd name="T8" fmla="*/ 76 w 85"/>
                <a:gd name="T9" fmla="*/ 49 h 52"/>
                <a:gd name="T10" fmla="*/ 0 w 85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2">
                  <a:moveTo>
                    <a:pt x="0" y="5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6" y="0"/>
                    <a:pt x="56" y="0"/>
                  </a:cubicBezTo>
                  <a:cubicBezTo>
                    <a:pt x="85" y="0"/>
                    <a:pt x="83" y="16"/>
                    <a:pt x="82" y="26"/>
                  </a:cubicBezTo>
                  <a:cubicBezTo>
                    <a:pt x="81" y="35"/>
                    <a:pt x="76" y="49"/>
                    <a:pt x="76" y="49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96"/>
            <p:cNvSpPr>
              <a:spLocks/>
            </p:cNvSpPr>
            <p:nvPr/>
          </p:nvSpPr>
          <p:spPr bwMode="auto">
            <a:xfrm>
              <a:off x="3098800" y="3175000"/>
              <a:ext cx="285750" cy="66675"/>
            </a:xfrm>
            <a:custGeom>
              <a:avLst/>
              <a:gdLst>
                <a:gd name="T0" fmla="*/ 76 w 76"/>
                <a:gd name="T1" fmla="*/ 9 h 18"/>
                <a:gd name="T2" fmla="*/ 67 w 76"/>
                <a:gd name="T3" fmla="*/ 18 h 18"/>
                <a:gd name="T4" fmla="*/ 9 w 76"/>
                <a:gd name="T5" fmla="*/ 18 h 18"/>
                <a:gd name="T6" fmla="*/ 0 w 76"/>
                <a:gd name="T7" fmla="*/ 9 h 18"/>
                <a:gd name="T8" fmla="*/ 0 w 76"/>
                <a:gd name="T9" fmla="*/ 9 h 18"/>
                <a:gd name="T10" fmla="*/ 9 w 76"/>
                <a:gd name="T11" fmla="*/ 0 h 18"/>
                <a:gd name="T12" fmla="*/ 67 w 76"/>
                <a:gd name="T13" fmla="*/ 0 h 18"/>
                <a:gd name="T14" fmla="*/ 76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76" y="9"/>
                  </a:moveTo>
                  <a:cubicBezTo>
                    <a:pt x="76" y="14"/>
                    <a:pt x="72" y="18"/>
                    <a:pt x="6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97"/>
            <p:cNvSpPr>
              <a:spLocks/>
            </p:cNvSpPr>
            <p:nvPr/>
          </p:nvSpPr>
          <p:spPr bwMode="auto">
            <a:xfrm>
              <a:off x="5394325" y="3136900"/>
              <a:ext cx="165100" cy="258763"/>
            </a:xfrm>
            <a:custGeom>
              <a:avLst/>
              <a:gdLst>
                <a:gd name="T0" fmla="*/ 41 w 44"/>
                <a:gd name="T1" fmla="*/ 50 h 69"/>
                <a:gd name="T2" fmla="*/ 34 w 44"/>
                <a:gd name="T3" fmla="*/ 66 h 69"/>
                <a:gd name="T4" fmla="*/ 34 w 44"/>
                <a:gd name="T5" fmla="*/ 66 h 69"/>
                <a:gd name="T6" fmla="*/ 17 w 44"/>
                <a:gd name="T7" fmla="*/ 59 h 69"/>
                <a:gd name="T8" fmla="*/ 2 w 44"/>
                <a:gd name="T9" fmla="*/ 18 h 69"/>
                <a:gd name="T10" fmla="*/ 10 w 44"/>
                <a:gd name="T11" fmla="*/ 2 h 69"/>
                <a:gd name="T12" fmla="*/ 10 w 44"/>
                <a:gd name="T13" fmla="*/ 2 h 69"/>
                <a:gd name="T14" fmla="*/ 26 w 44"/>
                <a:gd name="T15" fmla="*/ 10 h 69"/>
                <a:gd name="T16" fmla="*/ 41 w 44"/>
                <a:gd name="T17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41" y="50"/>
                  </a:moveTo>
                  <a:cubicBezTo>
                    <a:pt x="44" y="56"/>
                    <a:pt x="41" y="64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27" y="69"/>
                    <a:pt x="20" y="65"/>
                    <a:pt x="17" y="5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2"/>
                    <a:pt x="3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7" y="0"/>
                    <a:pt x="24" y="3"/>
                    <a:pt x="26" y="10"/>
                  </a:cubicBezTo>
                  <a:lnTo>
                    <a:pt x="41" y="5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98"/>
            <p:cNvSpPr>
              <a:spLocks/>
            </p:cNvSpPr>
            <p:nvPr/>
          </p:nvSpPr>
          <p:spPr bwMode="auto">
            <a:xfrm>
              <a:off x="1587" y="3282950"/>
              <a:ext cx="173038" cy="277813"/>
            </a:xfrm>
            <a:custGeom>
              <a:avLst/>
              <a:gdLst>
                <a:gd name="T0" fmla="*/ 34 w 46"/>
                <a:gd name="T1" fmla="*/ 42 h 74"/>
                <a:gd name="T2" fmla="*/ 6 w 46"/>
                <a:gd name="T3" fmla="*/ 71 h 74"/>
                <a:gd name="T4" fmla="*/ 11 w 46"/>
                <a:gd name="T5" fmla="*/ 31 h 74"/>
                <a:gd name="T6" fmla="*/ 40 w 46"/>
                <a:gd name="T7" fmla="*/ 3 h 74"/>
                <a:gd name="T8" fmla="*/ 34 w 46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34" y="42"/>
                  </a:moveTo>
                  <a:cubicBezTo>
                    <a:pt x="25" y="61"/>
                    <a:pt x="12" y="74"/>
                    <a:pt x="6" y="71"/>
                  </a:cubicBezTo>
                  <a:cubicBezTo>
                    <a:pt x="0" y="67"/>
                    <a:pt x="2" y="50"/>
                    <a:pt x="11" y="31"/>
                  </a:cubicBezTo>
                  <a:cubicBezTo>
                    <a:pt x="21" y="12"/>
                    <a:pt x="33" y="0"/>
                    <a:pt x="40" y="3"/>
                  </a:cubicBezTo>
                  <a:cubicBezTo>
                    <a:pt x="46" y="6"/>
                    <a:pt x="43" y="24"/>
                    <a:pt x="34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99"/>
            <p:cNvSpPr>
              <a:spLocks/>
            </p:cNvSpPr>
            <p:nvPr/>
          </p:nvSpPr>
          <p:spPr bwMode="auto">
            <a:xfrm>
              <a:off x="4714875" y="3432175"/>
              <a:ext cx="963613" cy="547688"/>
            </a:xfrm>
            <a:custGeom>
              <a:avLst/>
              <a:gdLst>
                <a:gd name="T0" fmla="*/ 250 w 257"/>
                <a:gd name="T1" fmla="*/ 67 h 146"/>
                <a:gd name="T2" fmla="*/ 234 w 257"/>
                <a:gd name="T3" fmla="*/ 72 h 146"/>
                <a:gd name="T4" fmla="*/ 197 w 257"/>
                <a:gd name="T5" fmla="*/ 122 h 146"/>
                <a:gd name="T6" fmla="*/ 53 w 257"/>
                <a:gd name="T7" fmla="*/ 145 h 146"/>
                <a:gd name="T8" fmla="*/ 50 w 257"/>
                <a:gd name="T9" fmla="*/ 146 h 146"/>
                <a:gd name="T10" fmla="*/ 0 w 257"/>
                <a:gd name="T11" fmla="*/ 6 h 146"/>
                <a:gd name="T12" fmla="*/ 247 w 257"/>
                <a:gd name="T13" fmla="*/ 0 h 146"/>
                <a:gd name="T14" fmla="*/ 250 w 257"/>
                <a:gd name="T15" fmla="*/ 3 h 146"/>
                <a:gd name="T16" fmla="*/ 250 w 257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46">
                  <a:moveTo>
                    <a:pt x="250" y="67"/>
                  </a:moveTo>
                  <a:cubicBezTo>
                    <a:pt x="234" y="72"/>
                    <a:pt x="234" y="72"/>
                    <a:pt x="234" y="72"/>
                  </a:cubicBezTo>
                  <a:cubicBezTo>
                    <a:pt x="234" y="72"/>
                    <a:pt x="234" y="109"/>
                    <a:pt x="197" y="122"/>
                  </a:cubicBezTo>
                  <a:cubicBezTo>
                    <a:pt x="159" y="135"/>
                    <a:pt x="53" y="145"/>
                    <a:pt x="53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13"/>
                    <a:pt x="44" y="44"/>
                    <a:pt x="0" y="6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9" y="1"/>
                    <a:pt x="250" y="2"/>
                    <a:pt x="250" y="3"/>
                  </a:cubicBezTo>
                  <a:cubicBezTo>
                    <a:pt x="251" y="7"/>
                    <a:pt x="257" y="60"/>
                    <a:pt x="250" y="6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00"/>
            <p:cNvSpPr>
              <a:spLocks/>
            </p:cNvSpPr>
            <p:nvPr/>
          </p:nvSpPr>
          <p:spPr bwMode="auto">
            <a:xfrm>
              <a:off x="-122238" y="3560763"/>
              <a:ext cx="679450" cy="520700"/>
            </a:xfrm>
            <a:custGeom>
              <a:avLst/>
              <a:gdLst>
                <a:gd name="T0" fmla="*/ 152 w 181"/>
                <a:gd name="T1" fmla="*/ 133 h 139"/>
                <a:gd name="T2" fmla="*/ 12 w 181"/>
                <a:gd name="T3" fmla="*/ 108 h 139"/>
                <a:gd name="T4" fmla="*/ 0 w 181"/>
                <a:gd name="T5" fmla="*/ 57 h 139"/>
                <a:gd name="T6" fmla="*/ 0 w 181"/>
                <a:gd name="T7" fmla="*/ 16 h 139"/>
                <a:gd name="T8" fmla="*/ 16 w 181"/>
                <a:gd name="T9" fmla="*/ 4 h 139"/>
                <a:gd name="T10" fmla="*/ 181 w 181"/>
                <a:gd name="T11" fmla="*/ 0 h 139"/>
                <a:gd name="T12" fmla="*/ 152 w 181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39">
                  <a:moveTo>
                    <a:pt x="152" y="133"/>
                  </a:moveTo>
                  <a:cubicBezTo>
                    <a:pt x="128" y="134"/>
                    <a:pt x="23" y="139"/>
                    <a:pt x="12" y="108"/>
                  </a:cubicBezTo>
                  <a:cubicBezTo>
                    <a:pt x="12" y="108"/>
                    <a:pt x="0" y="90"/>
                    <a:pt x="0" y="57"/>
                  </a:cubicBezTo>
                  <a:cubicBezTo>
                    <a:pt x="0" y="25"/>
                    <a:pt x="0" y="16"/>
                    <a:pt x="0" y="16"/>
                  </a:cubicBezTo>
                  <a:cubicBezTo>
                    <a:pt x="0" y="16"/>
                    <a:pt x="5" y="7"/>
                    <a:pt x="16" y="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48" y="51"/>
                    <a:pt x="152" y="123"/>
                    <a:pt x="152" y="13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01"/>
            <p:cNvSpPr>
              <a:spLocks/>
            </p:cNvSpPr>
            <p:nvPr/>
          </p:nvSpPr>
          <p:spPr bwMode="auto">
            <a:xfrm>
              <a:off x="1287462" y="3459163"/>
              <a:ext cx="3292475" cy="595313"/>
            </a:xfrm>
            <a:custGeom>
              <a:avLst/>
              <a:gdLst>
                <a:gd name="T0" fmla="*/ 878 w 878"/>
                <a:gd name="T1" fmla="*/ 156 h 159"/>
                <a:gd name="T2" fmla="*/ 869 w 878"/>
                <a:gd name="T3" fmla="*/ 158 h 159"/>
                <a:gd name="T4" fmla="*/ 861 w 878"/>
                <a:gd name="T5" fmla="*/ 159 h 159"/>
                <a:gd name="T6" fmla="*/ 33 w 878"/>
                <a:gd name="T7" fmla="*/ 159 h 159"/>
                <a:gd name="T8" fmla="*/ 0 w 878"/>
                <a:gd name="T9" fmla="*/ 21 h 159"/>
                <a:gd name="T10" fmla="*/ 91 w 878"/>
                <a:gd name="T11" fmla="*/ 19 h 159"/>
                <a:gd name="T12" fmla="*/ 102 w 878"/>
                <a:gd name="T13" fmla="*/ 112 h 159"/>
                <a:gd name="T14" fmla="*/ 503 w 878"/>
                <a:gd name="T15" fmla="*/ 112 h 159"/>
                <a:gd name="T16" fmla="*/ 556 w 878"/>
                <a:gd name="T17" fmla="*/ 6 h 159"/>
                <a:gd name="T18" fmla="*/ 755 w 878"/>
                <a:gd name="T19" fmla="*/ 0 h 159"/>
                <a:gd name="T20" fmla="*/ 707 w 878"/>
                <a:gd name="T21" fmla="*/ 157 h 159"/>
                <a:gd name="T22" fmla="*/ 736 w 878"/>
                <a:gd name="T23" fmla="*/ 157 h 159"/>
                <a:gd name="T24" fmla="*/ 763 w 878"/>
                <a:gd name="T25" fmla="*/ 156 h 159"/>
                <a:gd name="T26" fmla="*/ 772 w 878"/>
                <a:gd name="T27" fmla="*/ 156 h 159"/>
                <a:gd name="T28" fmla="*/ 778 w 878"/>
                <a:gd name="T29" fmla="*/ 156 h 159"/>
                <a:gd name="T30" fmla="*/ 782 w 878"/>
                <a:gd name="T31" fmla="*/ 156 h 159"/>
                <a:gd name="T32" fmla="*/ 793 w 878"/>
                <a:gd name="T33" fmla="*/ 156 h 159"/>
                <a:gd name="T34" fmla="*/ 807 w 878"/>
                <a:gd name="T35" fmla="*/ 156 h 159"/>
                <a:gd name="T36" fmla="*/ 822 w 878"/>
                <a:gd name="T37" fmla="*/ 156 h 159"/>
                <a:gd name="T38" fmla="*/ 835 w 878"/>
                <a:gd name="T39" fmla="*/ 155 h 159"/>
                <a:gd name="T40" fmla="*/ 840 w 878"/>
                <a:gd name="T41" fmla="*/ 156 h 159"/>
                <a:gd name="T42" fmla="*/ 854 w 878"/>
                <a:gd name="T43" fmla="*/ 156 h 159"/>
                <a:gd name="T44" fmla="*/ 868 w 878"/>
                <a:gd name="T45" fmla="*/ 156 h 159"/>
                <a:gd name="T46" fmla="*/ 878 w 878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8" h="159">
                  <a:moveTo>
                    <a:pt x="878" y="156"/>
                  </a:moveTo>
                  <a:cubicBezTo>
                    <a:pt x="869" y="158"/>
                    <a:pt x="869" y="158"/>
                    <a:pt x="869" y="158"/>
                  </a:cubicBezTo>
                  <a:cubicBezTo>
                    <a:pt x="861" y="159"/>
                    <a:pt x="861" y="159"/>
                    <a:pt x="861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4" y="147"/>
                    <a:pt x="37" y="72"/>
                    <a:pt x="0" y="21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45"/>
                    <a:pt x="95" y="76"/>
                    <a:pt x="102" y="112"/>
                  </a:cubicBezTo>
                  <a:cubicBezTo>
                    <a:pt x="503" y="112"/>
                    <a:pt x="503" y="112"/>
                    <a:pt x="503" y="112"/>
                  </a:cubicBezTo>
                  <a:cubicBezTo>
                    <a:pt x="503" y="112"/>
                    <a:pt x="534" y="63"/>
                    <a:pt x="556" y="6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698" y="52"/>
                    <a:pt x="707" y="157"/>
                    <a:pt x="707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63" y="156"/>
                    <a:pt x="763" y="156"/>
                    <a:pt x="763" y="156"/>
                  </a:cubicBezTo>
                  <a:cubicBezTo>
                    <a:pt x="772" y="156"/>
                    <a:pt x="772" y="156"/>
                    <a:pt x="772" y="156"/>
                  </a:cubicBezTo>
                  <a:cubicBezTo>
                    <a:pt x="778" y="156"/>
                    <a:pt x="778" y="156"/>
                    <a:pt x="778" y="156"/>
                  </a:cubicBezTo>
                  <a:cubicBezTo>
                    <a:pt x="782" y="156"/>
                    <a:pt x="782" y="156"/>
                    <a:pt x="782" y="156"/>
                  </a:cubicBezTo>
                  <a:cubicBezTo>
                    <a:pt x="793" y="156"/>
                    <a:pt x="793" y="156"/>
                    <a:pt x="793" y="156"/>
                  </a:cubicBezTo>
                  <a:cubicBezTo>
                    <a:pt x="807" y="156"/>
                    <a:pt x="807" y="156"/>
                    <a:pt x="807" y="156"/>
                  </a:cubicBezTo>
                  <a:cubicBezTo>
                    <a:pt x="822" y="156"/>
                    <a:pt x="822" y="156"/>
                    <a:pt x="822" y="156"/>
                  </a:cubicBezTo>
                  <a:cubicBezTo>
                    <a:pt x="835" y="155"/>
                    <a:pt x="835" y="155"/>
                    <a:pt x="835" y="155"/>
                  </a:cubicBezTo>
                  <a:cubicBezTo>
                    <a:pt x="840" y="156"/>
                    <a:pt x="840" y="156"/>
                    <a:pt x="840" y="156"/>
                  </a:cubicBezTo>
                  <a:cubicBezTo>
                    <a:pt x="854" y="156"/>
                    <a:pt x="854" y="156"/>
                    <a:pt x="854" y="156"/>
                  </a:cubicBezTo>
                  <a:cubicBezTo>
                    <a:pt x="868" y="156"/>
                    <a:pt x="868" y="156"/>
                    <a:pt x="868" y="156"/>
                  </a:cubicBezTo>
                  <a:lnTo>
                    <a:pt x="878" y="156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02"/>
            <p:cNvSpPr>
              <a:spLocks/>
            </p:cNvSpPr>
            <p:nvPr/>
          </p:nvSpPr>
          <p:spPr bwMode="auto">
            <a:xfrm>
              <a:off x="1493837" y="2627313"/>
              <a:ext cx="908050" cy="412750"/>
            </a:xfrm>
            <a:custGeom>
              <a:avLst/>
              <a:gdLst>
                <a:gd name="T0" fmla="*/ 242 w 242"/>
                <a:gd name="T1" fmla="*/ 0 h 110"/>
                <a:gd name="T2" fmla="*/ 237 w 242"/>
                <a:gd name="T3" fmla="*/ 10 h 110"/>
                <a:gd name="T4" fmla="*/ 56 w 242"/>
                <a:gd name="T5" fmla="*/ 97 h 110"/>
                <a:gd name="T6" fmla="*/ 0 w 242"/>
                <a:gd name="T7" fmla="*/ 106 h 110"/>
                <a:gd name="T8" fmla="*/ 1 w 242"/>
                <a:gd name="T9" fmla="*/ 106 h 110"/>
                <a:gd name="T10" fmla="*/ 1 w 242"/>
                <a:gd name="T11" fmla="*/ 106 h 110"/>
                <a:gd name="T12" fmla="*/ 239 w 242"/>
                <a:gd name="T13" fmla="*/ 0 h 110"/>
                <a:gd name="T14" fmla="*/ 242 w 242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0">
                  <a:moveTo>
                    <a:pt x="242" y="0"/>
                  </a:moveTo>
                  <a:cubicBezTo>
                    <a:pt x="241" y="4"/>
                    <a:pt x="237" y="10"/>
                    <a:pt x="237" y="10"/>
                  </a:cubicBezTo>
                  <a:cubicBezTo>
                    <a:pt x="237" y="10"/>
                    <a:pt x="80" y="84"/>
                    <a:pt x="56" y="97"/>
                  </a:cubicBezTo>
                  <a:cubicBezTo>
                    <a:pt x="33" y="110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48" y="83"/>
                    <a:pt x="181" y="20"/>
                    <a:pt x="239" y="0"/>
                  </a:cubicBezTo>
                  <a:cubicBezTo>
                    <a:pt x="239" y="0"/>
                    <a:pt x="240" y="0"/>
                    <a:pt x="242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03"/>
            <p:cNvSpPr>
              <a:spLocks/>
            </p:cNvSpPr>
            <p:nvPr/>
          </p:nvSpPr>
          <p:spPr bwMode="auto">
            <a:xfrm>
              <a:off x="3957637" y="2627313"/>
              <a:ext cx="1101725" cy="330200"/>
            </a:xfrm>
            <a:custGeom>
              <a:avLst/>
              <a:gdLst>
                <a:gd name="T0" fmla="*/ 294 w 294"/>
                <a:gd name="T1" fmla="*/ 80 h 88"/>
                <a:gd name="T2" fmla="*/ 251 w 294"/>
                <a:gd name="T3" fmla="*/ 77 h 88"/>
                <a:gd name="T4" fmla="*/ 16 w 294"/>
                <a:gd name="T5" fmla="*/ 14 h 88"/>
                <a:gd name="T6" fmla="*/ 0 w 294"/>
                <a:gd name="T7" fmla="*/ 0 h 88"/>
                <a:gd name="T8" fmla="*/ 4 w 294"/>
                <a:gd name="T9" fmla="*/ 0 h 88"/>
                <a:gd name="T10" fmla="*/ 294 w 294"/>
                <a:gd name="T1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88">
                  <a:moveTo>
                    <a:pt x="294" y="80"/>
                  </a:moveTo>
                  <a:cubicBezTo>
                    <a:pt x="294" y="88"/>
                    <a:pt x="251" y="77"/>
                    <a:pt x="251" y="77"/>
                  </a:cubicBezTo>
                  <a:cubicBezTo>
                    <a:pt x="251" y="77"/>
                    <a:pt x="31" y="21"/>
                    <a:pt x="16" y="14"/>
                  </a:cubicBezTo>
                  <a:cubicBezTo>
                    <a:pt x="1" y="7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198" y="44"/>
                    <a:pt x="294" y="8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04"/>
            <p:cNvSpPr>
              <a:spLocks/>
            </p:cNvSpPr>
            <p:nvPr/>
          </p:nvSpPr>
          <p:spPr bwMode="auto">
            <a:xfrm>
              <a:off x="3365500" y="2646363"/>
              <a:ext cx="798513" cy="393700"/>
            </a:xfrm>
            <a:custGeom>
              <a:avLst/>
              <a:gdLst>
                <a:gd name="T0" fmla="*/ 204 w 213"/>
                <a:gd name="T1" fmla="*/ 58 h 105"/>
                <a:gd name="T2" fmla="*/ 173 w 213"/>
                <a:gd name="T3" fmla="*/ 85 h 105"/>
                <a:gd name="T4" fmla="*/ 103 w 213"/>
                <a:gd name="T5" fmla="*/ 101 h 105"/>
                <a:gd name="T6" fmla="*/ 0 w 213"/>
                <a:gd name="T7" fmla="*/ 105 h 105"/>
                <a:gd name="T8" fmla="*/ 52 w 213"/>
                <a:gd name="T9" fmla="*/ 0 h 105"/>
                <a:gd name="T10" fmla="*/ 193 w 213"/>
                <a:gd name="T11" fmla="*/ 36 h 105"/>
                <a:gd name="T12" fmla="*/ 204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204" y="58"/>
                  </a:moveTo>
                  <a:cubicBezTo>
                    <a:pt x="196" y="73"/>
                    <a:pt x="173" y="85"/>
                    <a:pt x="173" y="85"/>
                  </a:cubicBezTo>
                  <a:cubicBezTo>
                    <a:pt x="173" y="85"/>
                    <a:pt x="125" y="101"/>
                    <a:pt x="103" y="101"/>
                  </a:cubicBezTo>
                  <a:cubicBezTo>
                    <a:pt x="97" y="101"/>
                    <a:pt x="56" y="103"/>
                    <a:pt x="0" y="10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6" y="6"/>
                    <a:pt x="159" y="17"/>
                    <a:pt x="193" y="36"/>
                  </a:cubicBezTo>
                  <a:cubicBezTo>
                    <a:pt x="193" y="36"/>
                    <a:pt x="213" y="43"/>
                    <a:pt x="204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05"/>
            <p:cNvSpPr>
              <a:spLocks/>
            </p:cNvSpPr>
            <p:nvPr/>
          </p:nvSpPr>
          <p:spPr bwMode="auto">
            <a:xfrm>
              <a:off x="1628775" y="3481388"/>
              <a:ext cx="1744663" cy="396875"/>
            </a:xfrm>
            <a:custGeom>
              <a:avLst/>
              <a:gdLst>
                <a:gd name="T0" fmla="*/ 465 w 465"/>
                <a:gd name="T1" fmla="*/ 0 h 106"/>
                <a:gd name="T2" fmla="*/ 412 w 465"/>
                <a:gd name="T3" fmla="*/ 106 h 106"/>
                <a:gd name="T4" fmla="*/ 11 w 465"/>
                <a:gd name="T5" fmla="*/ 106 h 106"/>
                <a:gd name="T6" fmla="*/ 0 w 465"/>
                <a:gd name="T7" fmla="*/ 13 h 106"/>
                <a:gd name="T8" fmla="*/ 465 w 46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06">
                  <a:moveTo>
                    <a:pt x="465" y="0"/>
                  </a:moveTo>
                  <a:cubicBezTo>
                    <a:pt x="443" y="57"/>
                    <a:pt x="412" y="106"/>
                    <a:pt x="412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4" y="70"/>
                    <a:pt x="1" y="39"/>
                    <a:pt x="0" y="13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06"/>
            <p:cNvSpPr>
              <a:spLocks/>
            </p:cNvSpPr>
            <p:nvPr/>
          </p:nvSpPr>
          <p:spPr bwMode="auto">
            <a:xfrm>
              <a:off x="433387" y="3373438"/>
              <a:ext cx="993775" cy="688975"/>
            </a:xfrm>
            <a:custGeom>
              <a:avLst/>
              <a:gdLst>
                <a:gd name="T0" fmla="*/ 260 w 265"/>
                <a:gd name="T1" fmla="*/ 184 h 184"/>
                <a:gd name="T2" fmla="*/ 9 w 265"/>
                <a:gd name="T3" fmla="*/ 184 h 184"/>
                <a:gd name="T4" fmla="*/ 4 w 265"/>
                <a:gd name="T5" fmla="*/ 184 h 184"/>
                <a:gd name="T6" fmla="*/ 33 w 265"/>
                <a:gd name="T7" fmla="*/ 51 h 184"/>
                <a:gd name="T8" fmla="*/ 132 w 265"/>
                <a:gd name="T9" fmla="*/ 0 h 184"/>
                <a:gd name="T10" fmla="*/ 228 w 265"/>
                <a:gd name="T11" fmla="*/ 46 h 184"/>
                <a:gd name="T12" fmla="*/ 260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260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7" y="184"/>
                    <a:pt x="4" y="184"/>
                  </a:cubicBezTo>
                  <a:cubicBezTo>
                    <a:pt x="3" y="174"/>
                    <a:pt x="0" y="102"/>
                    <a:pt x="33" y="51"/>
                  </a:cubicBezTo>
                  <a:cubicBezTo>
                    <a:pt x="52" y="22"/>
                    <a:pt x="82" y="0"/>
                    <a:pt x="132" y="0"/>
                  </a:cubicBezTo>
                  <a:cubicBezTo>
                    <a:pt x="179" y="0"/>
                    <a:pt x="209" y="20"/>
                    <a:pt x="228" y="46"/>
                  </a:cubicBezTo>
                  <a:cubicBezTo>
                    <a:pt x="265" y="96"/>
                    <a:pt x="261" y="172"/>
                    <a:pt x="260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07"/>
            <p:cNvSpPr>
              <a:spLocks/>
            </p:cNvSpPr>
            <p:nvPr/>
          </p:nvSpPr>
          <p:spPr bwMode="auto">
            <a:xfrm>
              <a:off x="3908425" y="3373438"/>
              <a:ext cx="998538" cy="693738"/>
            </a:xfrm>
            <a:custGeom>
              <a:avLst/>
              <a:gdLst>
                <a:gd name="T0" fmla="*/ 266 w 266"/>
                <a:gd name="T1" fmla="*/ 167 h 185"/>
                <a:gd name="T2" fmla="*/ 238 w 266"/>
                <a:gd name="T3" fmla="*/ 173 h 185"/>
                <a:gd name="T4" fmla="*/ 209 w 266"/>
                <a:gd name="T5" fmla="*/ 178 h 185"/>
                <a:gd name="T6" fmla="*/ 200 w 266"/>
                <a:gd name="T7" fmla="*/ 180 h 185"/>
                <a:gd name="T8" fmla="*/ 194 w 266"/>
                <a:gd name="T9" fmla="*/ 182 h 185"/>
                <a:gd name="T10" fmla="*/ 182 w 266"/>
                <a:gd name="T11" fmla="*/ 184 h 185"/>
                <a:gd name="T12" fmla="*/ 180 w 266"/>
                <a:gd name="T13" fmla="*/ 184 h 185"/>
                <a:gd name="T14" fmla="*/ 170 w 266"/>
                <a:gd name="T15" fmla="*/ 184 h 185"/>
                <a:gd name="T16" fmla="*/ 157 w 266"/>
                <a:gd name="T17" fmla="*/ 184 h 185"/>
                <a:gd name="T18" fmla="*/ 142 w 266"/>
                <a:gd name="T19" fmla="*/ 184 h 185"/>
                <a:gd name="T20" fmla="*/ 138 w 266"/>
                <a:gd name="T21" fmla="*/ 184 h 185"/>
                <a:gd name="T22" fmla="*/ 124 w 266"/>
                <a:gd name="T23" fmla="*/ 184 h 185"/>
                <a:gd name="T24" fmla="*/ 109 w 266"/>
                <a:gd name="T25" fmla="*/ 184 h 185"/>
                <a:gd name="T26" fmla="*/ 96 w 266"/>
                <a:gd name="T27" fmla="*/ 184 h 185"/>
                <a:gd name="T28" fmla="*/ 85 w 266"/>
                <a:gd name="T29" fmla="*/ 184 h 185"/>
                <a:gd name="T30" fmla="*/ 80 w 266"/>
                <a:gd name="T31" fmla="*/ 184 h 185"/>
                <a:gd name="T32" fmla="*/ 74 w 266"/>
                <a:gd name="T33" fmla="*/ 185 h 185"/>
                <a:gd name="T34" fmla="*/ 66 w 266"/>
                <a:gd name="T35" fmla="*/ 185 h 185"/>
                <a:gd name="T36" fmla="*/ 38 w 266"/>
                <a:gd name="T37" fmla="*/ 185 h 185"/>
                <a:gd name="T38" fmla="*/ 9 w 266"/>
                <a:gd name="T39" fmla="*/ 185 h 185"/>
                <a:gd name="T40" fmla="*/ 57 w 266"/>
                <a:gd name="T41" fmla="*/ 29 h 185"/>
                <a:gd name="T42" fmla="*/ 57 w 266"/>
                <a:gd name="T43" fmla="*/ 29 h 185"/>
                <a:gd name="T44" fmla="*/ 138 w 266"/>
                <a:gd name="T45" fmla="*/ 0 h 185"/>
                <a:gd name="T46" fmla="*/ 213 w 266"/>
                <a:gd name="T47" fmla="*/ 24 h 185"/>
                <a:gd name="T48" fmla="*/ 213 w 266"/>
                <a:gd name="T49" fmla="*/ 24 h 185"/>
                <a:gd name="T50" fmla="*/ 217 w 266"/>
                <a:gd name="T51" fmla="*/ 28 h 185"/>
                <a:gd name="T52" fmla="*/ 266 w 266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185">
                  <a:moveTo>
                    <a:pt x="266" y="167"/>
                  </a:moveTo>
                  <a:cubicBezTo>
                    <a:pt x="238" y="173"/>
                    <a:pt x="238" y="173"/>
                    <a:pt x="238" y="173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0" y="80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76" y="12"/>
                    <a:pt x="102" y="0"/>
                    <a:pt x="138" y="0"/>
                  </a:cubicBezTo>
                  <a:cubicBezTo>
                    <a:pt x="170" y="0"/>
                    <a:pt x="194" y="10"/>
                    <a:pt x="213" y="24"/>
                  </a:cubicBezTo>
                  <a:cubicBezTo>
                    <a:pt x="213" y="24"/>
                    <a:pt x="213" y="24"/>
                    <a:pt x="213" y="24"/>
                  </a:cubicBezTo>
                  <a:cubicBezTo>
                    <a:pt x="214" y="25"/>
                    <a:pt x="216" y="27"/>
                    <a:pt x="217" y="28"/>
                  </a:cubicBezTo>
                  <a:cubicBezTo>
                    <a:pt x="260" y="66"/>
                    <a:pt x="266" y="134"/>
                    <a:pt x="266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08"/>
            <p:cNvSpPr>
              <a:spLocks noEditPoints="1"/>
            </p:cNvSpPr>
            <p:nvPr/>
          </p:nvSpPr>
          <p:spPr bwMode="auto">
            <a:xfrm>
              <a:off x="519112" y="3489325"/>
              <a:ext cx="798513" cy="798513"/>
            </a:xfrm>
            <a:custGeom>
              <a:avLst/>
              <a:gdLst>
                <a:gd name="T0" fmla="*/ 174 w 213"/>
                <a:gd name="T1" fmla="*/ 24 h 213"/>
                <a:gd name="T2" fmla="*/ 162 w 213"/>
                <a:gd name="T3" fmla="*/ 15 h 213"/>
                <a:gd name="T4" fmla="*/ 162 w 213"/>
                <a:gd name="T5" fmla="*/ 15 h 213"/>
                <a:gd name="T6" fmla="*/ 107 w 213"/>
                <a:gd name="T7" fmla="*/ 0 h 213"/>
                <a:gd name="T8" fmla="*/ 47 w 213"/>
                <a:gd name="T9" fmla="*/ 19 h 213"/>
                <a:gd name="T10" fmla="*/ 39 w 213"/>
                <a:gd name="T11" fmla="*/ 24 h 213"/>
                <a:gd name="T12" fmla="*/ 16 w 213"/>
                <a:gd name="T13" fmla="*/ 51 h 213"/>
                <a:gd name="T14" fmla="*/ 0 w 213"/>
                <a:gd name="T15" fmla="*/ 106 h 213"/>
                <a:gd name="T16" fmla="*/ 11 w 213"/>
                <a:gd name="T17" fmla="*/ 152 h 213"/>
                <a:gd name="T18" fmla="*/ 11 w 213"/>
                <a:gd name="T19" fmla="*/ 154 h 213"/>
                <a:gd name="T20" fmla="*/ 16 w 213"/>
                <a:gd name="T21" fmla="*/ 162 h 213"/>
                <a:gd name="T22" fmla="*/ 107 w 213"/>
                <a:gd name="T23" fmla="*/ 213 h 213"/>
                <a:gd name="T24" fmla="*/ 202 w 213"/>
                <a:gd name="T25" fmla="*/ 153 h 213"/>
                <a:gd name="T26" fmla="*/ 203 w 213"/>
                <a:gd name="T27" fmla="*/ 152 h 213"/>
                <a:gd name="T28" fmla="*/ 213 w 213"/>
                <a:gd name="T29" fmla="*/ 106 h 213"/>
                <a:gd name="T30" fmla="*/ 174 w 213"/>
                <a:gd name="T31" fmla="*/ 24 h 213"/>
                <a:gd name="T32" fmla="*/ 174 w 213"/>
                <a:gd name="T33" fmla="*/ 153 h 213"/>
                <a:gd name="T34" fmla="*/ 107 w 213"/>
                <a:gd name="T35" fmla="*/ 189 h 213"/>
                <a:gd name="T36" fmla="*/ 39 w 213"/>
                <a:gd name="T37" fmla="*/ 153 h 213"/>
                <a:gd name="T38" fmla="*/ 38 w 213"/>
                <a:gd name="T39" fmla="*/ 152 h 213"/>
                <a:gd name="T40" fmla="*/ 24 w 213"/>
                <a:gd name="T41" fmla="*/ 106 h 213"/>
                <a:gd name="T42" fmla="*/ 107 w 213"/>
                <a:gd name="T43" fmla="*/ 24 h 213"/>
                <a:gd name="T44" fmla="*/ 189 w 213"/>
                <a:gd name="T45" fmla="*/ 106 h 213"/>
                <a:gd name="T46" fmla="*/ 175 w 213"/>
                <a:gd name="T47" fmla="*/ 152 h 213"/>
                <a:gd name="T48" fmla="*/ 174 w 213"/>
                <a:gd name="T49" fmla="*/ 15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70" y="21"/>
                    <a:pt x="166" y="18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45" y="6"/>
                    <a:pt x="127" y="0"/>
                    <a:pt x="107" y="0"/>
                  </a:cubicBezTo>
                  <a:cubicBezTo>
                    <a:pt x="84" y="0"/>
                    <a:pt x="64" y="7"/>
                    <a:pt x="47" y="19"/>
                  </a:cubicBezTo>
                  <a:cubicBezTo>
                    <a:pt x="44" y="20"/>
                    <a:pt x="41" y="22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3"/>
                    <a:pt x="4" y="138"/>
                    <a:pt x="11" y="152"/>
                  </a:cubicBezTo>
                  <a:cubicBezTo>
                    <a:pt x="11" y="153"/>
                    <a:pt x="11" y="153"/>
                    <a:pt x="11" y="154"/>
                  </a:cubicBezTo>
                  <a:cubicBezTo>
                    <a:pt x="13" y="156"/>
                    <a:pt x="14" y="159"/>
                    <a:pt x="16" y="162"/>
                  </a:cubicBezTo>
                  <a:cubicBezTo>
                    <a:pt x="35" y="193"/>
                    <a:pt x="68" y="213"/>
                    <a:pt x="107" y="213"/>
                  </a:cubicBezTo>
                  <a:cubicBezTo>
                    <a:pt x="148" y="213"/>
                    <a:pt x="185" y="189"/>
                    <a:pt x="202" y="153"/>
                  </a:cubicBezTo>
                  <a:cubicBezTo>
                    <a:pt x="202" y="153"/>
                    <a:pt x="202" y="153"/>
                    <a:pt x="203" y="152"/>
                  </a:cubicBezTo>
                  <a:cubicBezTo>
                    <a:pt x="209" y="138"/>
                    <a:pt x="213" y="123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4" y="153"/>
                  </a:moveTo>
                  <a:cubicBezTo>
                    <a:pt x="159" y="175"/>
                    <a:pt x="135" y="189"/>
                    <a:pt x="107" y="189"/>
                  </a:cubicBezTo>
                  <a:cubicBezTo>
                    <a:pt x="79" y="189"/>
                    <a:pt x="54" y="175"/>
                    <a:pt x="39" y="153"/>
                  </a:cubicBezTo>
                  <a:cubicBezTo>
                    <a:pt x="39" y="153"/>
                    <a:pt x="39" y="153"/>
                    <a:pt x="38" y="152"/>
                  </a:cubicBezTo>
                  <a:cubicBezTo>
                    <a:pt x="30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7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3"/>
                    <a:pt x="184" y="139"/>
                    <a:pt x="175" y="152"/>
                  </a:cubicBezTo>
                  <a:cubicBezTo>
                    <a:pt x="175" y="153"/>
                    <a:pt x="174" y="153"/>
                    <a:pt x="174" y="15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09"/>
            <p:cNvSpPr>
              <a:spLocks noEditPoints="1"/>
            </p:cNvSpPr>
            <p:nvPr/>
          </p:nvSpPr>
          <p:spPr bwMode="auto">
            <a:xfrm>
              <a:off x="609600" y="3579813"/>
              <a:ext cx="619125" cy="617538"/>
            </a:xfrm>
            <a:custGeom>
              <a:avLst/>
              <a:gdLst>
                <a:gd name="T0" fmla="*/ 83 w 165"/>
                <a:gd name="T1" fmla="*/ 0 h 165"/>
                <a:gd name="T2" fmla="*/ 0 w 165"/>
                <a:gd name="T3" fmla="*/ 82 h 165"/>
                <a:gd name="T4" fmla="*/ 14 w 165"/>
                <a:gd name="T5" fmla="*/ 128 h 165"/>
                <a:gd name="T6" fmla="*/ 15 w 165"/>
                <a:gd name="T7" fmla="*/ 129 h 165"/>
                <a:gd name="T8" fmla="*/ 83 w 165"/>
                <a:gd name="T9" fmla="*/ 165 h 165"/>
                <a:gd name="T10" fmla="*/ 150 w 165"/>
                <a:gd name="T11" fmla="*/ 129 h 165"/>
                <a:gd name="T12" fmla="*/ 151 w 165"/>
                <a:gd name="T13" fmla="*/ 128 h 165"/>
                <a:gd name="T14" fmla="*/ 165 w 165"/>
                <a:gd name="T15" fmla="*/ 82 h 165"/>
                <a:gd name="T16" fmla="*/ 83 w 165"/>
                <a:gd name="T17" fmla="*/ 0 h 165"/>
                <a:gd name="T18" fmla="*/ 142 w 165"/>
                <a:gd name="T19" fmla="*/ 128 h 165"/>
                <a:gd name="T20" fmla="*/ 141 w 165"/>
                <a:gd name="T21" fmla="*/ 129 h 165"/>
                <a:gd name="T22" fmla="*/ 86 w 165"/>
                <a:gd name="T23" fmla="*/ 157 h 165"/>
                <a:gd name="T24" fmla="*/ 24 w 165"/>
                <a:gd name="T25" fmla="*/ 129 h 165"/>
                <a:gd name="T26" fmla="*/ 23 w 165"/>
                <a:gd name="T27" fmla="*/ 128 h 165"/>
                <a:gd name="T28" fmla="*/ 8 w 165"/>
                <a:gd name="T29" fmla="*/ 86 h 165"/>
                <a:gd name="T30" fmla="*/ 79 w 165"/>
                <a:gd name="T31" fmla="*/ 7 h 165"/>
                <a:gd name="T32" fmla="*/ 158 w 165"/>
                <a:gd name="T33" fmla="*/ 79 h 165"/>
                <a:gd name="T34" fmla="*/ 142 w 165"/>
                <a:gd name="T35" fmla="*/ 1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9"/>
                    <a:pt x="6" y="115"/>
                    <a:pt x="14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30" y="151"/>
                    <a:pt x="55" y="165"/>
                    <a:pt x="83" y="165"/>
                  </a:cubicBezTo>
                  <a:cubicBezTo>
                    <a:pt x="111" y="165"/>
                    <a:pt x="135" y="151"/>
                    <a:pt x="150" y="129"/>
                  </a:cubicBezTo>
                  <a:cubicBezTo>
                    <a:pt x="150" y="129"/>
                    <a:pt x="151" y="129"/>
                    <a:pt x="151" y="128"/>
                  </a:cubicBezTo>
                  <a:cubicBezTo>
                    <a:pt x="160" y="115"/>
                    <a:pt x="165" y="99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142" y="128"/>
                  </a:moveTo>
                  <a:cubicBezTo>
                    <a:pt x="142" y="129"/>
                    <a:pt x="142" y="129"/>
                    <a:pt x="141" y="129"/>
                  </a:cubicBezTo>
                  <a:cubicBezTo>
                    <a:pt x="128" y="145"/>
                    <a:pt x="109" y="156"/>
                    <a:pt x="86" y="157"/>
                  </a:cubicBezTo>
                  <a:cubicBezTo>
                    <a:pt x="61" y="158"/>
                    <a:pt x="38" y="147"/>
                    <a:pt x="24" y="129"/>
                  </a:cubicBezTo>
                  <a:cubicBezTo>
                    <a:pt x="24" y="129"/>
                    <a:pt x="23" y="129"/>
                    <a:pt x="23" y="128"/>
                  </a:cubicBezTo>
                  <a:cubicBezTo>
                    <a:pt x="14" y="117"/>
                    <a:pt x="8" y="102"/>
                    <a:pt x="8" y="86"/>
                  </a:cubicBezTo>
                  <a:cubicBezTo>
                    <a:pt x="6" y="44"/>
                    <a:pt x="38" y="9"/>
                    <a:pt x="79" y="7"/>
                  </a:cubicBezTo>
                  <a:cubicBezTo>
                    <a:pt x="121" y="6"/>
                    <a:pt x="156" y="38"/>
                    <a:pt x="158" y="79"/>
                  </a:cubicBezTo>
                  <a:cubicBezTo>
                    <a:pt x="158" y="98"/>
                    <a:pt x="152" y="115"/>
                    <a:pt x="142" y="128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10"/>
            <p:cNvSpPr>
              <a:spLocks noEditPoints="1"/>
            </p:cNvSpPr>
            <p:nvPr/>
          </p:nvSpPr>
          <p:spPr bwMode="auto">
            <a:xfrm>
              <a:off x="631825" y="3602038"/>
              <a:ext cx="569913" cy="569913"/>
            </a:xfrm>
            <a:custGeom>
              <a:avLst/>
              <a:gdLst>
                <a:gd name="T0" fmla="*/ 2 w 152"/>
                <a:gd name="T1" fmla="*/ 80 h 152"/>
                <a:gd name="T2" fmla="*/ 18 w 152"/>
                <a:gd name="T3" fmla="*/ 123 h 152"/>
                <a:gd name="T4" fmla="*/ 135 w 152"/>
                <a:gd name="T5" fmla="*/ 123 h 152"/>
                <a:gd name="T6" fmla="*/ 152 w 152"/>
                <a:gd name="T7" fmla="*/ 73 h 152"/>
                <a:gd name="T8" fmla="*/ 145 w 152"/>
                <a:gd name="T9" fmla="*/ 62 h 152"/>
                <a:gd name="T10" fmla="*/ 96 w 152"/>
                <a:gd name="T11" fmla="*/ 65 h 152"/>
                <a:gd name="T12" fmla="*/ 145 w 152"/>
                <a:gd name="T13" fmla="*/ 62 h 152"/>
                <a:gd name="T14" fmla="*/ 105 w 152"/>
                <a:gd name="T15" fmla="*/ 51 h 152"/>
                <a:gd name="T16" fmla="*/ 93 w 152"/>
                <a:gd name="T17" fmla="*/ 8 h 152"/>
                <a:gd name="T18" fmla="*/ 88 w 152"/>
                <a:gd name="T19" fmla="*/ 70 h 152"/>
                <a:gd name="T20" fmla="*/ 90 w 152"/>
                <a:gd name="T21" fmla="*/ 75 h 152"/>
                <a:gd name="T22" fmla="*/ 88 w 152"/>
                <a:gd name="T23" fmla="*/ 70 h 152"/>
                <a:gd name="T24" fmla="*/ 82 w 152"/>
                <a:gd name="T25" fmla="*/ 88 h 152"/>
                <a:gd name="T26" fmla="*/ 86 w 152"/>
                <a:gd name="T27" fmla="*/ 85 h 152"/>
                <a:gd name="T28" fmla="*/ 75 w 152"/>
                <a:gd name="T29" fmla="*/ 6 h 152"/>
                <a:gd name="T30" fmla="*/ 85 w 152"/>
                <a:gd name="T31" fmla="*/ 55 h 152"/>
                <a:gd name="T32" fmla="*/ 75 w 152"/>
                <a:gd name="T33" fmla="*/ 6 h 152"/>
                <a:gd name="T34" fmla="*/ 77 w 152"/>
                <a:gd name="T35" fmla="*/ 67 h 152"/>
                <a:gd name="T36" fmla="*/ 77 w 152"/>
                <a:gd name="T37" fmla="*/ 61 h 152"/>
                <a:gd name="T38" fmla="*/ 77 w 152"/>
                <a:gd name="T39" fmla="*/ 68 h 152"/>
                <a:gd name="T40" fmla="*/ 77 w 152"/>
                <a:gd name="T41" fmla="*/ 85 h 152"/>
                <a:gd name="T42" fmla="*/ 77 w 152"/>
                <a:gd name="T43" fmla="*/ 68 h 152"/>
                <a:gd name="T44" fmla="*/ 67 w 152"/>
                <a:gd name="T45" fmla="*/ 89 h 152"/>
                <a:gd name="T46" fmla="*/ 71 w 152"/>
                <a:gd name="T47" fmla="*/ 84 h 152"/>
                <a:gd name="T48" fmla="*/ 67 w 152"/>
                <a:gd name="T49" fmla="*/ 73 h 152"/>
                <a:gd name="T50" fmla="*/ 62 w 152"/>
                <a:gd name="T51" fmla="*/ 72 h 152"/>
                <a:gd name="T52" fmla="*/ 67 w 152"/>
                <a:gd name="T53" fmla="*/ 73 h 152"/>
                <a:gd name="T54" fmla="*/ 61 w 152"/>
                <a:gd name="T55" fmla="*/ 41 h 152"/>
                <a:gd name="T56" fmla="*/ 17 w 152"/>
                <a:gd name="T57" fmla="*/ 40 h 152"/>
                <a:gd name="T58" fmla="*/ 12 w 152"/>
                <a:gd name="T59" fmla="*/ 48 h 152"/>
                <a:gd name="T60" fmla="*/ 54 w 152"/>
                <a:gd name="T61" fmla="*/ 75 h 152"/>
                <a:gd name="T62" fmla="*/ 12 w 152"/>
                <a:gd name="T63" fmla="*/ 48 h 152"/>
                <a:gd name="T64" fmla="*/ 7 w 152"/>
                <a:gd name="T65" fmla="*/ 67 h 152"/>
                <a:gd name="T66" fmla="*/ 41 w 152"/>
                <a:gd name="T67" fmla="*/ 91 h 152"/>
                <a:gd name="T68" fmla="*/ 6 w 152"/>
                <a:gd name="T69" fmla="*/ 80 h 152"/>
                <a:gd name="T70" fmla="*/ 34 w 152"/>
                <a:gd name="T71" fmla="*/ 123 h 152"/>
                <a:gd name="T72" fmla="*/ 57 w 152"/>
                <a:gd name="T73" fmla="*/ 89 h 152"/>
                <a:gd name="T74" fmla="*/ 47 w 152"/>
                <a:gd name="T75" fmla="*/ 122 h 152"/>
                <a:gd name="T76" fmla="*/ 46 w 152"/>
                <a:gd name="T77" fmla="*/ 123 h 152"/>
                <a:gd name="T78" fmla="*/ 30 w 152"/>
                <a:gd name="T79" fmla="*/ 129 h 152"/>
                <a:gd name="T80" fmla="*/ 46 w 152"/>
                <a:gd name="T81" fmla="*/ 140 h 152"/>
                <a:gd name="T82" fmla="*/ 61 w 152"/>
                <a:gd name="T83" fmla="*/ 122 h 152"/>
                <a:gd name="T84" fmla="*/ 80 w 152"/>
                <a:gd name="T85" fmla="*/ 115 h 152"/>
                <a:gd name="T86" fmla="*/ 87 w 152"/>
                <a:gd name="T87" fmla="*/ 122 h 152"/>
                <a:gd name="T88" fmla="*/ 80 w 152"/>
                <a:gd name="T89" fmla="*/ 147 h 152"/>
                <a:gd name="T90" fmla="*/ 101 w 152"/>
                <a:gd name="T91" fmla="*/ 123 h 152"/>
                <a:gd name="T92" fmla="*/ 82 w 152"/>
                <a:gd name="T93" fmla="*/ 99 h 152"/>
                <a:gd name="T94" fmla="*/ 113 w 152"/>
                <a:gd name="T95" fmla="*/ 122 h 152"/>
                <a:gd name="T96" fmla="*/ 119 w 152"/>
                <a:gd name="T97" fmla="*/ 132 h 152"/>
                <a:gd name="T98" fmla="*/ 146 w 152"/>
                <a:gd name="T99" fmla="*/ 87 h 152"/>
                <a:gd name="T100" fmla="*/ 145 w 152"/>
                <a:gd name="T101" fmla="*/ 93 h 152"/>
                <a:gd name="T102" fmla="*/ 143 w 152"/>
                <a:gd name="T103" fmla="*/ 98 h 152"/>
                <a:gd name="T104" fmla="*/ 142 w 152"/>
                <a:gd name="T105" fmla="*/ 101 h 152"/>
                <a:gd name="T106" fmla="*/ 140 w 152"/>
                <a:gd name="T107" fmla="*/ 106 h 152"/>
                <a:gd name="T108" fmla="*/ 130 w 152"/>
                <a:gd name="T109" fmla="*/ 122 h 152"/>
                <a:gd name="T110" fmla="*/ 127 w 152"/>
                <a:gd name="T111" fmla="*/ 125 h 152"/>
                <a:gd name="T112" fmla="*/ 125 w 152"/>
                <a:gd name="T113" fmla="*/ 122 h 152"/>
                <a:gd name="T114" fmla="*/ 114 w 152"/>
                <a:gd name="T115" fmla="*/ 85 h 152"/>
                <a:gd name="T116" fmla="*/ 147 w 152"/>
                <a:gd name="T117" fmla="*/ 73 h 152"/>
                <a:gd name="T118" fmla="*/ 146 w 152"/>
                <a:gd name="T119" fmla="*/ 8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52">
                  <a:moveTo>
                    <a:pt x="73" y="1"/>
                  </a:moveTo>
                  <a:cubicBezTo>
                    <a:pt x="32" y="3"/>
                    <a:pt x="0" y="38"/>
                    <a:pt x="2" y="80"/>
                  </a:cubicBezTo>
                  <a:cubicBezTo>
                    <a:pt x="2" y="96"/>
                    <a:pt x="8" y="111"/>
                    <a:pt x="17" y="122"/>
                  </a:cubicBezTo>
                  <a:cubicBezTo>
                    <a:pt x="17" y="123"/>
                    <a:pt x="18" y="123"/>
                    <a:pt x="18" y="123"/>
                  </a:cubicBezTo>
                  <a:cubicBezTo>
                    <a:pt x="32" y="141"/>
                    <a:pt x="55" y="152"/>
                    <a:pt x="80" y="151"/>
                  </a:cubicBezTo>
                  <a:cubicBezTo>
                    <a:pt x="103" y="150"/>
                    <a:pt x="122" y="139"/>
                    <a:pt x="135" y="123"/>
                  </a:cubicBezTo>
                  <a:cubicBezTo>
                    <a:pt x="136" y="123"/>
                    <a:pt x="136" y="123"/>
                    <a:pt x="136" y="122"/>
                  </a:cubicBezTo>
                  <a:cubicBezTo>
                    <a:pt x="146" y="109"/>
                    <a:pt x="152" y="92"/>
                    <a:pt x="152" y="73"/>
                  </a:cubicBezTo>
                  <a:cubicBezTo>
                    <a:pt x="150" y="32"/>
                    <a:pt x="115" y="0"/>
                    <a:pt x="73" y="1"/>
                  </a:cubicBezTo>
                  <a:close/>
                  <a:moveTo>
                    <a:pt x="145" y="62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4" y="59"/>
                    <a:pt x="145" y="62"/>
                  </a:cubicBezTo>
                  <a:close/>
                  <a:moveTo>
                    <a:pt x="138" y="43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2" y="13"/>
                    <a:pt x="129" y="26"/>
                    <a:pt x="138" y="43"/>
                  </a:cubicBezTo>
                  <a:close/>
                  <a:moveTo>
                    <a:pt x="88" y="70"/>
                  </a:moveTo>
                  <a:cubicBezTo>
                    <a:pt x="89" y="69"/>
                    <a:pt x="91" y="70"/>
                    <a:pt x="91" y="72"/>
                  </a:cubicBezTo>
                  <a:cubicBezTo>
                    <a:pt x="92" y="73"/>
                    <a:pt x="91" y="75"/>
                    <a:pt x="90" y="75"/>
                  </a:cubicBezTo>
                  <a:cubicBezTo>
                    <a:pt x="88" y="76"/>
                    <a:pt x="86" y="75"/>
                    <a:pt x="86" y="73"/>
                  </a:cubicBezTo>
                  <a:cubicBezTo>
                    <a:pt x="85" y="72"/>
                    <a:pt x="86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4" y="90"/>
                    <a:pt x="83" y="90"/>
                    <a:pt x="82" y="88"/>
                  </a:cubicBezTo>
                  <a:cubicBezTo>
                    <a:pt x="81" y="87"/>
                    <a:pt x="81" y="85"/>
                    <a:pt x="82" y="84"/>
                  </a:cubicBezTo>
                  <a:cubicBezTo>
                    <a:pt x="84" y="84"/>
                    <a:pt x="85" y="84"/>
                    <a:pt x="86" y="85"/>
                  </a:cubicBezTo>
                  <a:cubicBezTo>
                    <a:pt x="87" y="86"/>
                    <a:pt x="87" y="88"/>
                    <a:pt x="86" y="89"/>
                  </a:cubicBezTo>
                  <a:close/>
                  <a:moveTo>
                    <a:pt x="75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71" y="55"/>
                    <a:pt x="71" y="55"/>
                    <a:pt x="71" y="55"/>
                  </a:cubicBezTo>
                  <a:lnTo>
                    <a:pt x="75" y="6"/>
                  </a:lnTo>
                  <a:close/>
                  <a:moveTo>
                    <a:pt x="79" y="64"/>
                  </a:moveTo>
                  <a:cubicBezTo>
                    <a:pt x="79" y="65"/>
                    <a:pt x="78" y="67"/>
                    <a:pt x="77" y="67"/>
                  </a:cubicBezTo>
                  <a:cubicBezTo>
                    <a:pt x="75" y="67"/>
                    <a:pt x="74" y="65"/>
                    <a:pt x="74" y="64"/>
                  </a:cubicBezTo>
                  <a:cubicBezTo>
                    <a:pt x="74" y="62"/>
                    <a:pt x="75" y="61"/>
                    <a:pt x="77" y="61"/>
                  </a:cubicBezTo>
                  <a:cubicBezTo>
                    <a:pt x="78" y="61"/>
                    <a:pt x="79" y="62"/>
                    <a:pt x="79" y="64"/>
                  </a:cubicBezTo>
                  <a:close/>
                  <a:moveTo>
                    <a:pt x="77" y="68"/>
                  </a:moveTo>
                  <a:cubicBezTo>
                    <a:pt x="81" y="68"/>
                    <a:pt x="85" y="72"/>
                    <a:pt x="85" y="76"/>
                  </a:cubicBezTo>
                  <a:cubicBezTo>
                    <a:pt x="85" y="81"/>
                    <a:pt x="81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1" y="88"/>
                  </a:moveTo>
                  <a:cubicBezTo>
                    <a:pt x="70" y="90"/>
                    <a:pt x="69" y="90"/>
                    <a:pt x="67" y="89"/>
                  </a:cubicBezTo>
                  <a:cubicBezTo>
                    <a:pt x="66" y="88"/>
                    <a:pt x="66" y="86"/>
                    <a:pt x="67" y="85"/>
                  </a:cubicBezTo>
                  <a:cubicBezTo>
                    <a:pt x="68" y="84"/>
                    <a:pt x="69" y="84"/>
                    <a:pt x="71" y="84"/>
                  </a:cubicBezTo>
                  <a:cubicBezTo>
                    <a:pt x="72" y="85"/>
                    <a:pt x="72" y="87"/>
                    <a:pt x="71" y="88"/>
                  </a:cubicBezTo>
                  <a:close/>
                  <a:moveTo>
                    <a:pt x="67" y="73"/>
                  </a:moveTo>
                  <a:cubicBezTo>
                    <a:pt x="67" y="75"/>
                    <a:pt x="65" y="76"/>
                    <a:pt x="64" y="75"/>
                  </a:cubicBezTo>
                  <a:cubicBezTo>
                    <a:pt x="62" y="75"/>
                    <a:pt x="61" y="73"/>
                    <a:pt x="62" y="72"/>
                  </a:cubicBezTo>
                  <a:cubicBezTo>
                    <a:pt x="62" y="70"/>
                    <a:pt x="64" y="69"/>
                    <a:pt x="65" y="70"/>
                  </a:cubicBezTo>
                  <a:cubicBezTo>
                    <a:pt x="67" y="70"/>
                    <a:pt x="68" y="72"/>
                    <a:pt x="67" y="73"/>
                  </a:cubicBezTo>
                  <a:close/>
                  <a:moveTo>
                    <a:pt x="64" y="7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4" y="11"/>
                    <a:pt x="64" y="7"/>
                  </a:cubicBezTo>
                  <a:close/>
                  <a:moveTo>
                    <a:pt x="12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3"/>
                    <a:pt x="12" y="48"/>
                    <a:pt x="12" y="48"/>
                  </a:cubicBezTo>
                  <a:close/>
                  <a:moveTo>
                    <a:pt x="6" y="80"/>
                  </a:moveTo>
                  <a:cubicBezTo>
                    <a:pt x="6" y="75"/>
                    <a:pt x="6" y="71"/>
                    <a:pt x="7" y="67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4" y="111"/>
                    <a:pt x="7" y="96"/>
                    <a:pt x="6" y="80"/>
                  </a:cubicBezTo>
                  <a:close/>
                  <a:moveTo>
                    <a:pt x="30" y="129"/>
                  </a:moveTo>
                  <a:cubicBezTo>
                    <a:pt x="34" y="123"/>
                    <a:pt x="34" y="123"/>
                    <a:pt x="34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4" y="132"/>
                    <a:pt x="32" y="131"/>
                    <a:pt x="30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6" y="144"/>
                    <a:pt x="46" y="140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6" y="144"/>
                    <a:pt x="88" y="146"/>
                    <a:pt x="80" y="147"/>
                  </a:cubicBezTo>
                  <a:close/>
                  <a:moveTo>
                    <a:pt x="112" y="137"/>
                  </a:moveTo>
                  <a:cubicBezTo>
                    <a:pt x="101" y="123"/>
                    <a:pt x="101" y="123"/>
                    <a:pt x="101" y="123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7" y="134"/>
                    <a:pt x="114" y="136"/>
                    <a:pt x="112" y="137"/>
                  </a:cubicBezTo>
                  <a:close/>
                  <a:moveTo>
                    <a:pt x="146" y="87"/>
                  </a:moveTo>
                  <a:cubicBezTo>
                    <a:pt x="146" y="88"/>
                    <a:pt x="146" y="89"/>
                    <a:pt x="145" y="90"/>
                  </a:cubicBezTo>
                  <a:cubicBezTo>
                    <a:pt x="145" y="91"/>
                    <a:pt x="145" y="92"/>
                    <a:pt x="145" y="93"/>
                  </a:cubicBezTo>
                  <a:cubicBezTo>
                    <a:pt x="145" y="94"/>
                    <a:pt x="144" y="95"/>
                    <a:pt x="144" y="95"/>
                  </a:cubicBezTo>
                  <a:cubicBezTo>
                    <a:pt x="144" y="96"/>
                    <a:pt x="144" y="97"/>
                    <a:pt x="143" y="98"/>
                  </a:cubicBezTo>
                  <a:cubicBezTo>
                    <a:pt x="143" y="98"/>
                    <a:pt x="143" y="99"/>
                    <a:pt x="143" y="99"/>
                  </a:cubicBezTo>
                  <a:cubicBezTo>
                    <a:pt x="143" y="100"/>
                    <a:pt x="143" y="100"/>
                    <a:pt x="142" y="101"/>
                  </a:cubicBezTo>
                  <a:cubicBezTo>
                    <a:pt x="142" y="102"/>
                    <a:pt x="142" y="103"/>
                    <a:pt x="141" y="103"/>
                  </a:cubicBezTo>
                  <a:cubicBezTo>
                    <a:pt x="141" y="104"/>
                    <a:pt x="141" y="105"/>
                    <a:pt x="140" y="106"/>
                  </a:cubicBezTo>
                  <a:cubicBezTo>
                    <a:pt x="140" y="107"/>
                    <a:pt x="139" y="108"/>
                    <a:pt x="139" y="109"/>
                  </a:cubicBezTo>
                  <a:cubicBezTo>
                    <a:pt x="136" y="114"/>
                    <a:pt x="133" y="118"/>
                    <a:pt x="130" y="122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8" y="124"/>
                    <a:pt x="128" y="124"/>
                    <a:pt x="127" y="125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1"/>
                    <a:pt x="147" y="72"/>
                    <a:pt x="147" y="73"/>
                  </a:cubicBezTo>
                  <a:cubicBezTo>
                    <a:pt x="147" y="74"/>
                    <a:pt x="147" y="76"/>
                    <a:pt x="147" y="77"/>
                  </a:cubicBezTo>
                  <a:cubicBezTo>
                    <a:pt x="147" y="79"/>
                    <a:pt x="147" y="81"/>
                    <a:pt x="146" y="83"/>
                  </a:cubicBezTo>
                  <a:cubicBezTo>
                    <a:pt x="146" y="84"/>
                    <a:pt x="146" y="86"/>
                    <a:pt x="146" y="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811"/>
            <p:cNvSpPr>
              <a:spLocks noChangeArrowheads="1"/>
            </p:cNvSpPr>
            <p:nvPr/>
          </p:nvSpPr>
          <p:spPr bwMode="auto">
            <a:xfrm>
              <a:off x="909637" y="3830638"/>
              <a:ext cx="19050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12"/>
            <p:cNvSpPr>
              <a:spLocks/>
            </p:cNvSpPr>
            <p:nvPr/>
          </p:nvSpPr>
          <p:spPr bwMode="auto">
            <a:xfrm>
              <a:off x="950912" y="3860800"/>
              <a:ext cx="25400" cy="25400"/>
            </a:xfrm>
            <a:custGeom>
              <a:avLst/>
              <a:gdLst>
                <a:gd name="T0" fmla="*/ 6 w 7"/>
                <a:gd name="T1" fmla="*/ 3 h 7"/>
                <a:gd name="T2" fmla="*/ 5 w 7"/>
                <a:gd name="T3" fmla="*/ 6 h 7"/>
                <a:gd name="T4" fmla="*/ 1 w 7"/>
                <a:gd name="T5" fmla="*/ 4 h 7"/>
                <a:gd name="T6" fmla="*/ 3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13"/>
            <p:cNvSpPr>
              <a:spLocks/>
            </p:cNvSpPr>
            <p:nvPr/>
          </p:nvSpPr>
          <p:spPr bwMode="auto">
            <a:xfrm>
              <a:off x="935037" y="3916363"/>
              <a:ext cx="22225" cy="22225"/>
            </a:xfrm>
            <a:custGeom>
              <a:avLst/>
              <a:gdLst>
                <a:gd name="T0" fmla="*/ 5 w 6"/>
                <a:gd name="T1" fmla="*/ 5 h 6"/>
                <a:gd name="T2" fmla="*/ 1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14"/>
            <p:cNvSpPr>
              <a:spLocks/>
            </p:cNvSpPr>
            <p:nvPr/>
          </p:nvSpPr>
          <p:spPr bwMode="auto">
            <a:xfrm>
              <a:off x="879475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1 w 6"/>
                <a:gd name="T5" fmla="*/ 1 h 6"/>
                <a:gd name="T6" fmla="*/ 5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15"/>
            <p:cNvSpPr>
              <a:spLocks/>
            </p:cNvSpPr>
            <p:nvPr/>
          </p:nvSpPr>
          <p:spPr bwMode="auto">
            <a:xfrm>
              <a:off x="860425" y="3860800"/>
              <a:ext cx="26988" cy="25400"/>
            </a:xfrm>
            <a:custGeom>
              <a:avLst/>
              <a:gdLst>
                <a:gd name="T0" fmla="*/ 6 w 7"/>
                <a:gd name="T1" fmla="*/ 4 h 7"/>
                <a:gd name="T2" fmla="*/ 3 w 7"/>
                <a:gd name="T3" fmla="*/ 6 h 7"/>
                <a:gd name="T4" fmla="*/ 1 w 7"/>
                <a:gd name="T5" fmla="*/ 3 h 7"/>
                <a:gd name="T6" fmla="*/ 4 w 7"/>
                <a:gd name="T7" fmla="*/ 1 h 7"/>
                <a:gd name="T8" fmla="*/ 6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816"/>
            <p:cNvSpPr>
              <a:spLocks noChangeArrowheads="1"/>
            </p:cNvSpPr>
            <p:nvPr/>
          </p:nvSpPr>
          <p:spPr bwMode="auto">
            <a:xfrm>
              <a:off x="887412" y="3856038"/>
              <a:ext cx="63500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17"/>
            <p:cNvSpPr>
              <a:spLocks/>
            </p:cNvSpPr>
            <p:nvPr/>
          </p:nvSpPr>
          <p:spPr bwMode="auto">
            <a:xfrm>
              <a:off x="744537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7 w 38"/>
                <a:gd name="T3" fmla="*/ 45 h 45"/>
                <a:gd name="T4" fmla="*/ 0 w 38"/>
                <a:gd name="T5" fmla="*/ 40 h 45"/>
                <a:gd name="T6" fmla="*/ 27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818"/>
            <p:cNvSpPr>
              <a:spLocks/>
            </p:cNvSpPr>
            <p:nvPr/>
          </p:nvSpPr>
          <p:spPr bwMode="auto">
            <a:xfrm>
              <a:off x="665162" y="3781425"/>
              <a:ext cx="187325" cy="101600"/>
            </a:xfrm>
            <a:custGeom>
              <a:avLst/>
              <a:gdLst>
                <a:gd name="T0" fmla="*/ 50 w 50"/>
                <a:gd name="T1" fmla="*/ 13 h 27"/>
                <a:gd name="T2" fmla="*/ 45 w 50"/>
                <a:gd name="T3" fmla="*/ 27 h 27"/>
                <a:gd name="T4" fmla="*/ 0 w 50"/>
                <a:gd name="T5" fmla="*/ 8 h 27"/>
                <a:gd name="T6" fmla="*/ 3 w 50"/>
                <a:gd name="T7" fmla="*/ 0 h 27"/>
                <a:gd name="T8" fmla="*/ 50 w 50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50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819"/>
            <p:cNvSpPr>
              <a:spLocks/>
            </p:cNvSpPr>
            <p:nvPr/>
          </p:nvSpPr>
          <p:spPr bwMode="auto">
            <a:xfrm>
              <a:off x="898525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3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3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820"/>
            <p:cNvSpPr>
              <a:spLocks/>
            </p:cNvSpPr>
            <p:nvPr/>
          </p:nvSpPr>
          <p:spPr bwMode="auto">
            <a:xfrm>
              <a:off x="992187" y="3800475"/>
              <a:ext cx="182563" cy="93663"/>
            </a:xfrm>
            <a:custGeom>
              <a:avLst/>
              <a:gdLst>
                <a:gd name="T0" fmla="*/ 49 w 49"/>
                <a:gd name="T1" fmla="*/ 9 h 25"/>
                <a:gd name="T2" fmla="*/ 4 w 49"/>
                <a:gd name="T3" fmla="*/ 25 h 25"/>
                <a:gd name="T4" fmla="*/ 0 w 49"/>
                <a:gd name="T5" fmla="*/ 12 h 25"/>
                <a:gd name="T6" fmla="*/ 47 w 49"/>
                <a:gd name="T7" fmla="*/ 0 h 25"/>
                <a:gd name="T8" fmla="*/ 49 w 49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49" y="9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9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821"/>
            <p:cNvSpPr>
              <a:spLocks/>
            </p:cNvSpPr>
            <p:nvPr/>
          </p:nvSpPr>
          <p:spPr bwMode="auto">
            <a:xfrm>
              <a:off x="939800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2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5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22"/>
            <p:cNvSpPr>
              <a:spLocks/>
            </p:cNvSpPr>
            <p:nvPr/>
          </p:nvSpPr>
          <p:spPr bwMode="auto">
            <a:xfrm>
              <a:off x="1044575" y="3863975"/>
              <a:ext cx="142875" cy="206375"/>
            </a:xfrm>
            <a:custGeom>
              <a:avLst/>
              <a:gdLst>
                <a:gd name="T0" fmla="*/ 37 w 38"/>
                <a:gd name="T1" fmla="*/ 3 h 55"/>
                <a:gd name="T2" fmla="*/ 17 w 38"/>
                <a:gd name="T3" fmla="*/ 55 h 55"/>
                <a:gd name="T4" fmla="*/ 0 w 38"/>
                <a:gd name="T5" fmla="*/ 26 h 55"/>
                <a:gd name="T6" fmla="*/ 4 w 38"/>
                <a:gd name="T7" fmla="*/ 15 h 55"/>
                <a:gd name="T8" fmla="*/ 36 w 38"/>
                <a:gd name="T9" fmla="*/ 0 h 55"/>
                <a:gd name="T10" fmla="*/ 37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37" y="3"/>
                  </a:moveTo>
                  <a:cubicBezTo>
                    <a:pt x="38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23"/>
            <p:cNvSpPr>
              <a:spLocks/>
            </p:cNvSpPr>
            <p:nvPr/>
          </p:nvSpPr>
          <p:spPr bwMode="auto">
            <a:xfrm>
              <a:off x="804862" y="4029075"/>
              <a:ext cx="217488" cy="123825"/>
            </a:xfrm>
            <a:custGeom>
              <a:avLst/>
              <a:gdLst>
                <a:gd name="T0" fmla="*/ 58 w 58"/>
                <a:gd name="T1" fmla="*/ 27 h 33"/>
                <a:gd name="T2" fmla="*/ 34 w 58"/>
                <a:gd name="T3" fmla="*/ 33 h 33"/>
                <a:gd name="T4" fmla="*/ 0 w 58"/>
                <a:gd name="T5" fmla="*/ 26 h 33"/>
                <a:gd name="T6" fmla="*/ 22 w 58"/>
                <a:gd name="T7" fmla="*/ 0 h 33"/>
                <a:gd name="T8" fmla="*/ 34 w 58"/>
                <a:gd name="T9" fmla="*/ 1 h 33"/>
                <a:gd name="T10" fmla="*/ 58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58" y="27"/>
                  </a:moveTo>
                  <a:cubicBezTo>
                    <a:pt x="50" y="30"/>
                    <a:pt x="42" y="32"/>
                    <a:pt x="34" y="33"/>
                  </a:cubicBezTo>
                  <a:cubicBezTo>
                    <a:pt x="22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58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824"/>
            <p:cNvSpPr>
              <a:spLocks/>
            </p:cNvSpPr>
            <p:nvPr/>
          </p:nvSpPr>
          <p:spPr bwMode="auto">
            <a:xfrm>
              <a:off x="654050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8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8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825"/>
            <p:cNvSpPr>
              <a:spLocks/>
            </p:cNvSpPr>
            <p:nvPr/>
          </p:nvSpPr>
          <p:spPr bwMode="auto">
            <a:xfrm>
              <a:off x="695325" y="3627438"/>
              <a:ext cx="176213" cy="150813"/>
            </a:xfrm>
            <a:custGeom>
              <a:avLst/>
              <a:gdLst>
                <a:gd name="T0" fmla="*/ 47 w 47"/>
                <a:gd name="T1" fmla="*/ 0 h 40"/>
                <a:gd name="T2" fmla="*/ 44 w 47"/>
                <a:gd name="T3" fmla="*/ 34 h 40"/>
                <a:gd name="T4" fmla="*/ 34 w 47"/>
                <a:gd name="T5" fmla="*/ 40 h 40"/>
                <a:gd name="T6" fmla="*/ 0 w 47"/>
                <a:gd name="T7" fmla="*/ 33 h 40"/>
                <a:gd name="T8" fmla="*/ 47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47" y="0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7" y="4"/>
                    <a:pt x="47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26"/>
            <p:cNvSpPr>
              <a:spLocks/>
            </p:cNvSpPr>
            <p:nvPr/>
          </p:nvSpPr>
          <p:spPr bwMode="auto">
            <a:xfrm>
              <a:off x="981075" y="3632200"/>
              <a:ext cx="168275" cy="160338"/>
            </a:xfrm>
            <a:custGeom>
              <a:avLst/>
              <a:gdLst>
                <a:gd name="T0" fmla="*/ 45 w 45"/>
                <a:gd name="T1" fmla="*/ 35 h 43"/>
                <a:gd name="T2" fmla="*/ 12 w 45"/>
                <a:gd name="T3" fmla="*/ 43 h 43"/>
                <a:gd name="T4" fmla="*/ 3 w 45"/>
                <a:gd name="T5" fmla="*/ 35 h 43"/>
                <a:gd name="T6" fmla="*/ 0 w 45"/>
                <a:gd name="T7" fmla="*/ 0 h 43"/>
                <a:gd name="T8" fmla="*/ 45 w 45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35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5"/>
                    <a:pt x="36" y="18"/>
                    <a:pt x="45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827"/>
            <p:cNvSpPr>
              <a:spLocks noEditPoints="1"/>
            </p:cNvSpPr>
            <p:nvPr/>
          </p:nvSpPr>
          <p:spPr bwMode="auto">
            <a:xfrm>
              <a:off x="4013200" y="3489325"/>
              <a:ext cx="800100" cy="798513"/>
            </a:xfrm>
            <a:custGeom>
              <a:avLst/>
              <a:gdLst>
                <a:gd name="T0" fmla="*/ 174 w 213"/>
                <a:gd name="T1" fmla="*/ 24 h 213"/>
                <a:gd name="T2" fmla="*/ 106 w 213"/>
                <a:gd name="T3" fmla="*/ 0 h 213"/>
                <a:gd name="T4" fmla="*/ 39 w 213"/>
                <a:gd name="T5" fmla="*/ 24 h 213"/>
                <a:gd name="T6" fmla="*/ 16 w 213"/>
                <a:gd name="T7" fmla="*/ 51 h 213"/>
                <a:gd name="T8" fmla="*/ 0 w 213"/>
                <a:gd name="T9" fmla="*/ 106 h 213"/>
                <a:gd name="T10" fmla="*/ 9 w 213"/>
                <a:gd name="T11" fmla="*/ 149 h 213"/>
                <a:gd name="T12" fmla="*/ 10 w 213"/>
                <a:gd name="T13" fmla="*/ 152 h 213"/>
                <a:gd name="T14" fmla="*/ 16 w 213"/>
                <a:gd name="T15" fmla="*/ 162 h 213"/>
                <a:gd name="T16" fmla="*/ 106 w 213"/>
                <a:gd name="T17" fmla="*/ 213 h 213"/>
                <a:gd name="T18" fmla="*/ 204 w 213"/>
                <a:gd name="T19" fmla="*/ 149 h 213"/>
                <a:gd name="T20" fmla="*/ 208 w 213"/>
                <a:gd name="T21" fmla="*/ 137 h 213"/>
                <a:gd name="T22" fmla="*/ 213 w 213"/>
                <a:gd name="T23" fmla="*/ 106 h 213"/>
                <a:gd name="T24" fmla="*/ 174 w 213"/>
                <a:gd name="T25" fmla="*/ 24 h 213"/>
                <a:gd name="T26" fmla="*/ 176 w 213"/>
                <a:gd name="T27" fmla="*/ 149 h 213"/>
                <a:gd name="T28" fmla="*/ 106 w 213"/>
                <a:gd name="T29" fmla="*/ 189 h 213"/>
                <a:gd name="T30" fmla="*/ 38 w 213"/>
                <a:gd name="T31" fmla="*/ 152 h 213"/>
                <a:gd name="T32" fmla="*/ 36 w 213"/>
                <a:gd name="T33" fmla="*/ 149 h 213"/>
                <a:gd name="T34" fmla="*/ 24 w 213"/>
                <a:gd name="T35" fmla="*/ 106 h 213"/>
                <a:gd name="T36" fmla="*/ 106 w 213"/>
                <a:gd name="T37" fmla="*/ 24 h 213"/>
                <a:gd name="T38" fmla="*/ 188 w 213"/>
                <a:gd name="T39" fmla="*/ 106 h 213"/>
                <a:gd name="T40" fmla="*/ 180 w 213"/>
                <a:gd name="T41" fmla="*/ 143 h 213"/>
                <a:gd name="T42" fmla="*/ 176 w 213"/>
                <a:gd name="T43" fmla="*/ 1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55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2"/>
                    <a:pt x="3" y="136"/>
                    <a:pt x="9" y="149"/>
                  </a:cubicBezTo>
                  <a:cubicBezTo>
                    <a:pt x="9" y="150"/>
                    <a:pt x="10" y="151"/>
                    <a:pt x="10" y="152"/>
                  </a:cubicBezTo>
                  <a:cubicBezTo>
                    <a:pt x="12" y="156"/>
                    <a:pt x="14" y="159"/>
                    <a:pt x="16" y="162"/>
                  </a:cubicBezTo>
                  <a:cubicBezTo>
                    <a:pt x="34" y="193"/>
                    <a:pt x="68" y="213"/>
                    <a:pt x="106" y="213"/>
                  </a:cubicBezTo>
                  <a:cubicBezTo>
                    <a:pt x="150" y="213"/>
                    <a:pt x="187" y="187"/>
                    <a:pt x="204" y="149"/>
                  </a:cubicBezTo>
                  <a:cubicBezTo>
                    <a:pt x="205" y="145"/>
                    <a:pt x="207" y="141"/>
                    <a:pt x="208" y="137"/>
                  </a:cubicBezTo>
                  <a:cubicBezTo>
                    <a:pt x="211" y="127"/>
                    <a:pt x="213" y="117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6" y="149"/>
                  </a:moveTo>
                  <a:cubicBezTo>
                    <a:pt x="162" y="173"/>
                    <a:pt x="136" y="189"/>
                    <a:pt x="106" y="189"/>
                  </a:cubicBezTo>
                  <a:cubicBezTo>
                    <a:pt x="78" y="189"/>
                    <a:pt x="53" y="174"/>
                    <a:pt x="38" y="152"/>
                  </a:cubicBezTo>
                  <a:cubicBezTo>
                    <a:pt x="37" y="151"/>
                    <a:pt x="37" y="150"/>
                    <a:pt x="36" y="149"/>
                  </a:cubicBezTo>
                  <a:cubicBezTo>
                    <a:pt x="28" y="137"/>
                    <a:pt x="24" y="122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8" y="61"/>
                    <a:pt x="188" y="106"/>
                  </a:cubicBezTo>
                  <a:cubicBezTo>
                    <a:pt x="188" y="120"/>
                    <a:pt x="185" y="132"/>
                    <a:pt x="180" y="143"/>
                  </a:cubicBezTo>
                  <a:cubicBezTo>
                    <a:pt x="179" y="145"/>
                    <a:pt x="178" y="147"/>
                    <a:pt x="176" y="14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828"/>
            <p:cNvSpPr>
              <a:spLocks noEditPoints="1"/>
            </p:cNvSpPr>
            <p:nvPr/>
          </p:nvSpPr>
          <p:spPr bwMode="auto">
            <a:xfrm>
              <a:off x="4103687" y="3579813"/>
              <a:ext cx="614363" cy="617538"/>
            </a:xfrm>
            <a:custGeom>
              <a:avLst/>
              <a:gdLst>
                <a:gd name="T0" fmla="*/ 82 w 164"/>
                <a:gd name="T1" fmla="*/ 0 h 165"/>
                <a:gd name="T2" fmla="*/ 0 w 164"/>
                <a:gd name="T3" fmla="*/ 82 h 165"/>
                <a:gd name="T4" fmla="*/ 12 w 164"/>
                <a:gd name="T5" fmla="*/ 125 h 165"/>
                <a:gd name="T6" fmla="*/ 14 w 164"/>
                <a:gd name="T7" fmla="*/ 128 h 165"/>
                <a:gd name="T8" fmla="*/ 82 w 164"/>
                <a:gd name="T9" fmla="*/ 165 h 165"/>
                <a:gd name="T10" fmla="*/ 152 w 164"/>
                <a:gd name="T11" fmla="*/ 125 h 165"/>
                <a:gd name="T12" fmla="*/ 156 w 164"/>
                <a:gd name="T13" fmla="*/ 119 h 165"/>
                <a:gd name="T14" fmla="*/ 164 w 164"/>
                <a:gd name="T15" fmla="*/ 82 h 165"/>
                <a:gd name="T16" fmla="*/ 82 w 164"/>
                <a:gd name="T17" fmla="*/ 0 h 165"/>
                <a:gd name="T18" fmla="*/ 147 w 164"/>
                <a:gd name="T19" fmla="*/ 121 h 165"/>
                <a:gd name="T20" fmla="*/ 144 w 164"/>
                <a:gd name="T21" fmla="*/ 125 h 165"/>
                <a:gd name="T22" fmla="*/ 86 w 164"/>
                <a:gd name="T23" fmla="*/ 157 h 165"/>
                <a:gd name="T24" fmla="*/ 23 w 164"/>
                <a:gd name="T25" fmla="*/ 128 h 165"/>
                <a:gd name="T26" fmla="*/ 21 w 164"/>
                <a:gd name="T27" fmla="*/ 125 h 165"/>
                <a:gd name="T28" fmla="*/ 7 w 164"/>
                <a:gd name="T29" fmla="*/ 86 h 165"/>
                <a:gd name="T30" fmla="*/ 79 w 164"/>
                <a:gd name="T31" fmla="*/ 7 h 165"/>
                <a:gd name="T32" fmla="*/ 157 w 164"/>
                <a:gd name="T33" fmla="*/ 79 h 165"/>
                <a:gd name="T34" fmla="*/ 147 w 164"/>
                <a:gd name="T35" fmla="*/ 12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8"/>
                    <a:pt x="4" y="113"/>
                    <a:pt x="12" y="125"/>
                  </a:cubicBezTo>
                  <a:cubicBezTo>
                    <a:pt x="13" y="126"/>
                    <a:pt x="13" y="127"/>
                    <a:pt x="14" y="128"/>
                  </a:cubicBezTo>
                  <a:cubicBezTo>
                    <a:pt x="29" y="150"/>
                    <a:pt x="54" y="165"/>
                    <a:pt x="82" y="165"/>
                  </a:cubicBezTo>
                  <a:cubicBezTo>
                    <a:pt x="112" y="165"/>
                    <a:pt x="138" y="149"/>
                    <a:pt x="152" y="125"/>
                  </a:cubicBezTo>
                  <a:cubicBezTo>
                    <a:pt x="154" y="123"/>
                    <a:pt x="155" y="121"/>
                    <a:pt x="156" y="119"/>
                  </a:cubicBezTo>
                  <a:cubicBezTo>
                    <a:pt x="161" y="108"/>
                    <a:pt x="164" y="96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147" y="121"/>
                  </a:moveTo>
                  <a:cubicBezTo>
                    <a:pt x="146" y="122"/>
                    <a:pt x="145" y="124"/>
                    <a:pt x="144" y="125"/>
                  </a:cubicBezTo>
                  <a:cubicBezTo>
                    <a:pt x="131" y="144"/>
                    <a:pt x="110" y="156"/>
                    <a:pt x="86" y="157"/>
                  </a:cubicBezTo>
                  <a:cubicBezTo>
                    <a:pt x="60" y="158"/>
                    <a:pt x="37" y="147"/>
                    <a:pt x="23" y="128"/>
                  </a:cubicBezTo>
                  <a:cubicBezTo>
                    <a:pt x="22" y="127"/>
                    <a:pt x="21" y="126"/>
                    <a:pt x="21" y="125"/>
                  </a:cubicBezTo>
                  <a:cubicBezTo>
                    <a:pt x="13" y="114"/>
                    <a:pt x="8" y="100"/>
                    <a:pt x="7" y="86"/>
                  </a:cubicBezTo>
                  <a:cubicBezTo>
                    <a:pt x="5" y="44"/>
                    <a:pt x="38" y="9"/>
                    <a:pt x="79" y="7"/>
                  </a:cubicBezTo>
                  <a:cubicBezTo>
                    <a:pt x="120" y="6"/>
                    <a:pt x="155" y="38"/>
                    <a:pt x="157" y="79"/>
                  </a:cubicBezTo>
                  <a:cubicBezTo>
                    <a:pt x="158" y="94"/>
                    <a:pt x="154" y="109"/>
                    <a:pt x="147" y="121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829"/>
            <p:cNvSpPr>
              <a:spLocks noEditPoints="1"/>
            </p:cNvSpPr>
            <p:nvPr/>
          </p:nvSpPr>
          <p:spPr bwMode="auto">
            <a:xfrm>
              <a:off x="4122737" y="3602038"/>
              <a:ext cx="573088" cy="569913"/>
            </a:xfrm>
            <a:custGeom>
              <a:avLst/>
              <a:gdLst>
                <a:gd name="T0" fmla="*/ 74 w 153"/>
                <a:gd name="T1" fmla="*/ 1 h 152"/>
                <a:gd name="T2" fmla="*/ 16 w 153"/>
                <a:gd name="T3" fmla="*/ 119 h 152"/>
                <a:gd name="T4" fmla="*/ 81 w 153"/>
                <a:gd name="T5" fmla="*/ 151 h 152"/>
                <a:gd name="T6" fmla="*/ 142 w 153"/>
                <a:gd name="T7" fmla="*/ 115 h 152"/>
                <a:gd name="T8" fmla="*/ 146 w 153"/>
                <a:gd name="T9" fmla="*/ 62 h 152"/>
                <a:gd name="T10" fmla="*/ 96 w 153"/>
                <a:gd name="T11" fmla="*/ 65 h 152"/>
                <a:gd name="T12" fmla="*/ 146 w 153"/>
                <a:gd name="T13" fmla="*/ 62 h 152"/>
                <a:gd name="T14" fmla="*/ 106 w 153"/>
                <a:gd name="T15" fmla="*/ 51 h 152"/>
                <a:gd name="T16" fmla="*/ 93 w 153"/>
                <a:gd name="T17" fmla="*/ 8 h 152"/>
                <a:gd name="T18" fmla="*/ 88 w 153"/>
                <a:gd name="T19" fmla="*/ 70 h 152"/>
                <a:gd name="T20" fmla="*/ 90 w 153"/>
                <a:gd name="T21" fmla="*/ 75 h 152"/>
                <a:gd name="T22" fmla="*/ 88 w 153"/>
                <a:gd name="T23" fmla="*/ 70 h 152"/>
                <a:gd name="T24" fmla="*/ 82 w 153"/>
                <a:gd name="T25" fmla="*/ 88 h 152"/>
                <a:gd name="T26" fmla="*/ 87 w 153"/>
                <a:gd name="T27" fmla="*/ 85 h 152"/>
                <a:gd name="T28" fmla="*/ 76 w 153"/>
                <a:gd name="T29" fmla="*/ 6 h 152"/>
                <a:gd name="T30" fmla="*/ 86 w 153"/>
                <a:gd name="T31" fmla="*/ 55 h 152"/>
                <a:gd name="T32" fmla="*/ 76 w 153"/>
                <a:gd name="T33" fmla="*/ 6 h 152"/>
                <a:gd name="T34" fmla="*/ 77 w 153"/>
                <a:gd name="T35" fmla="*/ 67 h 152"/>
                <a:gd name="T36" fmla="*/ 77 w 153"/>
                <a:gd name="T37" fmla="*/ 61 h 152"/>
                <a:gd name="T38" fmla="*/ 77 w 153"/>
                <a:gd name="T39" fmla="*/ 68 h 152"/>
                <a:gd name="T40" fmla="*/ 77 w 153"/>
                <a:gd name="T41" fmla="*/ 85 h 152"/>
                <a:gd name="T42" fmla="*/ 77 w 153"/>
                <a:gd name="T43" fmla="*/ 68 h 152"/>
                <a:gd name="T44" fmla="*/ 68 w 153"/>
                <a:gd name="T45" fmla="*/ 89 h 152"/>
                <a:gd name="T46" fmla="*/ 71 w 153"/>
                <a:gd name="T47" fmla="*/ 84 h 152"/>
                <a:gd name="T48" fmla="*/ 68 w 153"/>
                <a:gd name="T49" fmla="*/ 73 h 152"/>
                <a:gd name="T50" fmla="*/ 62 w 153"/>
                <a:gd name="T51" fmla="*/ 72 h 152"/>
                <a:gd name="T52" fmla="*/ 68 w 153"/>
                <a:gd name="T53" fmla="*/ 73 h 152"/>
                <a:gd name="T54" fmla="*/ 62 w 153"/>
                <a:gd name="T55" fmla="*/ 41 h 152"/>
                <a:gd name="T56" fmla="*/ 17 w 153"/>
                <a:gd name="T57" fmla="*/ 40 h 152"/>
                <a:gd name="T58" fmla="*/ 13 w 153"/>
                <a:gd name="T59" fmla="*/ 48 h 152"/>
                <a:gd name="T60" fmla="*/ 55 w 153"/>
                <a:gd name="T61" fmla="*/ 75 h 152"/>
                <a:gd name="T62" fmla="*/ 13 w 153"/>
                <a:gd name="T63" fmla="*/ 48 h 152"/>
                <a:gd name="T64" fmla="*/ 7 w 153"/>
                <a:gd name="T65" fmla="*/ 80 h 152"/>
                <a:gd name="T66" fmla="*/ 39 w 153"/>
                <a:gd name="T67" fmla="*/ 80 h 152"/>
                <a:gd name="T68" fmla="*/ 26 w 153"/>
                <a:gd name="T69" fmla="*/ 119 h 152"/>
                <a:gd name="T70" fmla="*/ 22 w 153"/>
                <a:gd name="T71" fmla="*/ 119 h 152"/>
                <a:gd name="T72" fmla="*/ 35 w 153"/>
                <a:gd name="T73" fmla="*/ 122 h 152"/>
                <a:gd name="T74" fmla="*/ 57 w 153"/>
                <a:gd name="T75" fmla="*/ 89 h 152"/>
                <a:gd name="T76" fmla="*/ 50 w 153"/>
                <a:gd name="T77" fmla="*/ 119 h 152"/>
                <a:gd name="T78" fmla="*/ 37 w 153"/>
                <a:gd name="T79" fmla="*/ 134 h 152"/>
                <a:gd name="T80" fmla="*/ 80 w 153"/>
                <a:gd name="T81" fmla="*/ 147 h 152"/>
                <a:gd name="T82" fmla="*/ 62 w 153"/>
                <a:gd name="T83" fmla="*/ 122 h 152"/>
                <a:gd name="T84" fmla="*/ 69 w 153"/>
                <a:gd name="T85" fmla="*/ 114 h 152"/>
                <a:gd name="T86" fmla="*/ 84 w 153"/>
                <a:gd name="T87" fmla="*/ 118 h 152"/>
                <a:gd name="T88" fmla="*/ 104 w 153"/>
                <a:gd name="T89" fmla="*/ 141 h 152"/>
                <a:gd name="T90" fmla="*/ 113 w 153"/>
                <a:gd name="T91" fmla="*/ 137 h 152"/>
                <a:gd name="T92" fmla="*/ 98 w 153"/>
                <a:gd name="T93" fmla="*/ 118 h 152"/>
                <a:gd name="T94" fmla="*/ 94 w 153"/>
                <a:gd name="T95" fmla="*/ 91 h 152"/>
                <a:gd name="T96" fmla="*/ 113 w 153"/>
                <a:gd name="T97" fmla="*/ 121 h 152"/>
                <a:gd name="T98" fmla="*/ 113 w 153"/>
                <a:gd name="T99" fmla="*/ 137 h 152"/>
                <a:gd name="T100" fmla="*/ 133 w 153"/>
                <a:gd name="T101" fmla="*/ 119 h 152"/>
                <a:gd name="T102" fmla="*/ 124 w 153"/>
                <a:gd name="T103" fmla="*/ 119 h 152"/>
                <a:gd name="T104" fmla="*/ 111 w 153"/>
                <a:gd name="T105" fmla="*/ 96 h 152"/>
                <a:gd name="T106" fmla="*/ 147 w 153"/>
                <a:gd name="T107" fmla="*/ 70 h 152"/>
                <a:gd name="T108" fmla="*/ 135 w 153"/>
                <a:gd name="T109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52">
                  <a:moveTo>
                    <a:pt x="152" y="73"/>
                  </a:moveTo>
                  <a:cubicBezTo>
                    <a:pt x="150" y="32"/>
                    <a:pt x="115" y="0"/>
                    <a:pt x="74" y="1"/>
                  </a:cubicBezTo>
                  <a:cubicBezTo>
                    <a:pt x="33" y="3"/>
                    <a:pt x="0" y="38"/>
                    <a:pt x="2" y="80"/>
                  </a:cubicBezTo>
                  <a:cubicBezTo>
                    <a:pt x="3" y="94"/>
                    <a:pt x="8" y="108"/>
                    <a:pt x="16" y="119"/>
                  </a:cubicBezTo>
                  <a:cubicBezTo>
                    <a:pt x="16" y="120"/>
                    <a:pt x="17" y="121"/>
                    <a:pt x="18" y="122"/>
                  </a:cubicBezTo>
                  <a:cubicBezTo>
                    <a:pt x="32" y="141"/>
                    <a:pt x="55" y="152"/>
                    <a:pt x="81" y="151"/>
                  </a:cubicBezTo>
                  <a:cubicBezTo>
                    <a:pt x="105" y="150"/>
                    <a:pt x="126" y="138"/>
                    <a:pt x="139" y="119"/>
                  </a:cubicBezTo>
                  <a:cubicBezTo>
                    <a:pt x="140" y="118"/>
                    <a:pt x="141" y="116"/>
                    <a:pt x="142" y="115"/>
                  </a:cubicBezTo>
                  <a:cubicBezTo>
                    <a:pt x="149" y="103"/>
                    <a:pt x="153" y="88"/>
                    <a:pt x="152" y="73"/>
                  </a:cubicBezTo>
                  <a:close/>
                  <a:moveTo>
                    <a:pt x="146" y="62"/>
                  </a:moveTo>
                  <a:cubicBezTo>
                    <a:pt x="101" y="78"/>
                    <a:pt x="101" y="78"/>
                    <a:pt x="101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5" y="59"/>
                    <a:pt x="146" y="62"/>
                  </a:cubicBezTo>
                  <a:close/>
                  <a:moveTo>
                    <a:pt x="139" y="43"/>
                  </a:moveTo>
                  <a:cubicBezTo>
                    <a:pt x="106" y="51"/>
                    <a:pt x="106" y="51"/>
                    <a:pt x="106" y="5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3" y="13"/>
                    <a:pt x="130" y="26"/>
                    <a:pt x="139" y="43"/>
                  </a:cubicBezTo>
                  <a:close/>
                  <a:moveTo>
                    <a:pt x="88" y="70"/>
                  </a:moveTo>
                  <a:cubicBezTo>
                    <a:pt x="90" y="69"/>
                    <a:pt x="92" y="70"/>
                    <a:pt x="92" y="72"/>
                  </a:cubicBezTo>
                  <a:cubicBezTo>
                    <a:pt x="93" y="73"/>
                    <a:pt x="92" y="75"/>
                    <a:pt x="90" y="75"/>
                  </a:cubicBezTo>
                  <a:cubicBezTo>
                    <a:pt x="89" y="76"/>
                    <a:pt x="87" y="75"/>
                    <a:pt x="87" y="73"/>
                  </a:cubicBezTo>
                  <a:cubicBezTo>
                    <a:pt x="86" y="72"/>
                    <a:pt x="87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5" y="90"/>
                    <a:pt x="83" y="90"/>
                    <a:pt x="82" y="88"/>
                  </a:cubicBezTo>
                  <a:cubicBezTo>
                    <a:pt x="82" y="87"/>
                    <a:pt x="82" y="85"/>
                    <a:pt x="83" y="84"/>
                  </a:cubicBezTo>
                  <a:cubicBezTo>
                    <a:pt x="84" y="84"/>
                    <a:pt x="86" y="84"/>
                    <a:pt x="87" y="85"/>
                  </a:cubicBezTo>
                  <a:cubicBezTo>
                    <a:pt x="88" y="86"/>
                    <a:pt x="88" y="88"/>
                    <a:pt x="86" y="89"/>
                  </a:cubicBezTo>
                  <a:close/>
                  <a:moveTo>
                    <a:pt x="76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76" y="6"/>
                  </a:lnTo>
                  <a:close/>
                  <a:moveTo>
                    <a:pt x="80" y="64"/>
                  </a:moveTo>
                  <a:cubicBezTo>
                    <a:pt x="80" y="65"/>
                    <a:pt x="79" y="67"/>
                    <a:pt x="77" y="67"/>
                  </a:cubicBezTo>
                  <a:cubicBezTo>
                    <a:pt x="76" y="67"/>
                    <a:pt x="74" y="65"/>
                    <a:pt x="74" y="64"/>
                  </a:cubicBezTo>
                  <a:cubicBezTo>
                    <a:pt x="74" y="62"/>
                    <a:pt x="76" y="61"/>
                    <a:pt x="77" y="61"/>
                  </a:cubicBezTo>
                  <a:cubicBezTo>
                    <a:pt x="79" y="61"/>
                    <a:pt x="80" y="62"/>
                    <a:pt x="80" y="64"/>
                  </a:cubicBezTo>
                  <a:close/>
                  <a:moveTo>
                    <a:pt x="77" y="68"/>
                  </a:moveTo>
                  <a:cubicBezTo>
                    <a:pt x="82" y="68"/>
                    <a:pt x="86" y="72"/>
                    <a:pt x="86" y="76"/>
                  </a:cubicBezTo>
                  <a:cubicBezTo>
                    <a:pt x="86" y="81"/>
                    <a:pt x="82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2" y="88"/>
                  </a:moveTo>
                  <a:cubicBezTo>
                    <a:pt x="71" y="90"/>
                    <a:pt x="69" y="90"/>
                    <a:pt x="68" y="89"/>
                  </a:cubicBezTo>
                  <a:cubicBezTo>
                    <a:pt x="67" y="88"/>
                    <a:pt x="67" y="86"/>
                    <a:pt x="67" y="85"/>
                  </a:cubicBezTo>
                  <a:cubicBezTo>
                    <a:pt x="68" y="84"/>
                    <a:pt x="70" y="84"/>
                    <a:pt x="71" y="84"/>
                  </a:cubicBezTo>
                  <a:cubicBezTo>
                    <a:pt x="73" y="85"/>
                    <a:pt x="73" y="87"/>
                    <a:pt x="72" y="88"/>
                  </a:cubicBezTo>
                  <a:close/>
                  <a:moveTo>
                    <a:pt x="68" y="73"/>
                  </a:moveTo>
                  <a:cubicBezTo>
                    <a:pt x="67" y="75"/>
                    <a:pt x="66" y="76"/>
                    <a:pt x="64" y="75"/>
                  </a:cubicBezTo>
                  <a:cubicBezTo>
                    <a:pt x="63" y="75"/>
                    <a:pt x="62" y="73"/>
                    <a:pt x="62" y="72"/>
                  </a:cubicBezTo>
                  <a:cubicBezTo>
                    <a:pt x="63" y="70"/>
                    <a:pt x="64" y="69"/>
                    <a:pt x="66" y="70"/>
                  </a:cubicBezTo>
                  <a:cubicBezTo>
                    <a:pt x="67" y="70"/>
                    <a:pt x="68" y="72"/>
                    <a:pt x="68" y="73"/>
                  </a:cubicBezTo>
                  <a:close/>
                  <a:moveTo>
                    <a:pt x="65" y="7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5" y="11"/>
                    <a:pt x="65" y="7"/>
                  </a:cubicBezTo>
                  <a:close/>
                  <a:moveTo>
                    <a:pt x="13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3"/>
                    <a:pt x="13" y="48"/>
                    <a:pt x="13" y="48"/>
                  </a:cubicBezTo>
                  <a:close/>
                  <a:moveTo>
                    <a:pt x="22" y="119"/>
                  </a:moveTo>
                  <a:cubicBezTo>
                    <a:pt x="13" y="108"/>
                    <a:pt x="8" y="94"/>
                    <a:pt x="7" y="80"/>
                  </a:cubicBezTo>
                  <a:cubicBezTo>
                    <a:pt x="7" y="75"/>
                    <a:pt x="7" y="71"/>
                    <a:pt x="8" y="67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1"/>
                    <a:pt x="22" y="120"/>
                    <a:pt x="22" y="119"/>
                  </a:cubicBezTo>
                  <a:close/>
                  <a:moveTo>
                    <a:pt x="31" y="129"/>
                  </a:moveTo>
                  <a:cubicBezTo>
                    <a:pt x="35" y="122"/>
                    <a:pt x="35" y="122"/>
                    <a:pt x="35" y="122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5" y="132"/>
                    <a:pt x="33" y="131"/>
                    <a:pt x="31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7" y="144"/>
                    <a:pt x="47" y="14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7" y="144"/>
                    <a:pt x="89" y="146"/>
                    <a:pt x="80" y="147"/>
                  </a:cubicBezTo>
                  <a:close/>
                  <a:moveTo>
                    <a:pt x="113" y="137"/>
                  </a:moveTo>
                  <a:cubicBezTo>
                    <a:pt x="101" y="122"/>
                    <a:pt x="101" y="122"/>
                    <a:pt x="101" y="122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17" y="134"/>
                    <a:pt x="115" y="136"/>
                    <a:pt x="113" y="137"/>
                  </a:cubicBezTo>
                  <a:close/>
                  <a:moveTo>
                    <a:pt x="135" y="116"/>
                  </a:moveTo>
                  <a:cubicBezTo>
                    <a:pt x="134" y="117"/>
                    <a:pt x="134" y="118"/>
                    <a:pt x="133" y="119"/>
                  </a:cubicBezTo>
                  <a:cubicBezTo>
                    <a:pt x="131" y="121"/>
                    <a:pt x="130" y="123"/>
                    <a:pt x="128" y="125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1"/>
                    <a:pt x="147" y="72"/>
                    <a:pt x="147" y="73"/>
                  </a:cubicBezTo>
                  <a:cubicBezTo>
                    <a:pt x="148" y="89"/>
                    <a:pt x="143" y="104"/>
                    <a:pt x="135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830"/>
            <p:cNvSpPr>
              <a:spLocks noChangeArrowheads="1"/>
            </p:cNvSpPr>
            <p:nvPr/>
          </p:nvSpPr>
          <p:spPr bwMode="auto">
            <a:xfrm>
              <a:off x="4400550" y="3830638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31"/>
            <p:cNvSpPr>
              <a:spLocks/>
            </p:cNvSpPr>
            <p:nvPr/>
          </p:nvSpPr>
          <p:spPr bwMode="auto">
            <a:xfrm>
              <a:off x="4445000" y="3860800"/>
              <a:ext cx="26988" cy="25400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6 h 7"/>
                <a:gd name="T4" fmla="*/ 1 w 7"/>
                <a:gd name="T5" fmla="*/ 4 h 7"/>
                <a:gd name="T6" fmla="*/ 2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32"/>
            <p:cNvSpPr>
              <a:spLocks/>
            </p:cNvSpPr>
            <p:nvPr/>
          </p:nvSpPr>
          <p:spPr bwMode="auto">
            <a:xfrm>
              <a:off x="4430712" y="3916363"/>
              <a:ext cx="22225" cy="22225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6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4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833"/>
            <p:cNvSpPr>
              <a:spLocks/>
            </p:cNvSpPr>
            <p:nvPr/>
          </p:nvSpPr>
          <p:spPr bwMode="auto">
            <a:xfrm>
              <a:off x="4373562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0 w 6"/>
                <a:gd name="T5" fmla="*/ 1 h 6"/>
                <a:gd name="T6" fmla="*/ 4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834"/>
            <p:cNvSpPr>
              <a:spLocks/>
            </p:cNvSpPr>
            <p:nvPr/>
          </p:nvSpPr>
          <p:spPr bwMode="auto">
            <a:xfrm>
              <a:off x="4354512" y="3860800"/>
              <a:ext cx="23813" cy="25400"/>
            </a:xfrm>
            <a:custGeom>
              <a:avLst/>
              <a:gdLst>
                <a:gd name="T0" fmla="*/ 6 w 6"/>
                <a:gd name="T1" fmla="*/ 4 h 7"/>
                <a:gd name="T2" fmla="*/ 2 w 6"/>
                <a:gd name="T3" fmla="*/ 6 h 7"/>
                <a:gd name="T4" fmla="*/ 0 w 6"/>
                <a:gd name="T5" fmla="*/ 3 h 7"/>
                <a:gd name="T6" fmla="*/ 4 w 6"/>
                <a:gd name="T7" fmla="*/ 1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835"/>
            <p:cNvSpPr>
              <a:spLocks noChangeArrowheads="1"/>
            </p:cNvSpPr>
            <p:nvPr/>
          </p:nvSpPr>
          <p:spPr bwMode="auto">
            <a:xfrm>
              <a:off x="4378325" y="3856038"/>
              <a:ext cx="66675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36"/>
            <p:cNvSpPr>
              <a:spLocks/>
            </p:cNvSpPr>
            <p:nvPr/>
          </p:nvSpPr>
          <p:spPr bwMode="auto">
            <a:xfrm>
              <a:off x="4238625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6 w 38"/>
                <a:gd name="T3" fmla="*/ 45 h 45"/>
                <a:gd name="T4" fmla="*/ 0 w 38"/>
                <a:gd name="T5" fmla="*/ 40 h 45"/>
                <a:gd name="T6" fmla="*/ 26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837"/>
            <p:cNvSpPr>
              <a:spLocks/>
            </p:cNvSpPr>
            <p:nvPr/>
          </p:nvSpPr>
          <p:spPr bwMode="auto">
            <a:xfrm>
              <a:off x="4160837" y="3781425"/>
              <a:ext cx="182563" cy="101600"/>
            </a:xfrm>
            <a:custGeom>
              <a:avLst/>
              <a:gdLst>
                <a:gd name="T0" fmla="*/ 49 w 49"/>
                <a:gd name="T1" fmla="*/ 13 h 27"/>
                <a:gd name="T2" fmla="*/ 45 w 49"/>
                <a:gd name="T3" fmla="*/ 27 h 27"/>
                <a:gd name="T4" fmla="*/ 0 w 49"/>
                <a:gd name="T5" fmla="*/ 8 h 27"/>
                <a:gd name="T6" fmla="*/ 3 w 49"/>
                <a:gd name="T7" fmla="*/ 0 h 27"/>
                <a:gd name="T8" fmla="*/ 49 w 49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49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49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838"/>
            <p:cNvSpPr>
              <a:spLocks/>
            </p:cNvSpPr>
            <p:nvPr/>
          </p:nvSpPr>
          <p:spPr bwMode="auto">
            <a:xfrm>
              <a:off x="4392612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2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0"/>
                    <a:pt x="12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839"/>
            <p:cNvSpPr>
              <a:spLocks/>
            </p:cNvSpPr>
            <p:nvPr/>
          </p:nvSpPr>
          <p:spPr bwMode="auto">
            <a:xfrm>
              <a:off x="4483100" y="3800475"/>
              <a:ext cx="187325" cy="93663"/>
            </a:xfrm>
            <a:custGeom>
              <a:avLst/>
              <a:gdLst>
                <a:gd name="T0" fmla="*/ 50 w 50"/>
                <a:gd name="T1" fmla="*/ 9 h 25"/>
                <a:gd name="T2" fmla="*/ 5 w 50"/>
                <a:gd name="T3" fmla="*/ 25 h 25"/>
                <a:gd name="T4" fmla="*/ 0 w 50"/>
                <a:gd name="T5" fmla="*/ 12 h 25"/>
                <a:gd name="T6" fmla="*/ 47 w 50"/>
                <a:gd name="T7" fmla="*/ 0 h 25"/>
                <a:gd name="T8" fmla="*/ 50 w 50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50" y="9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9" y="6"/>
                    <a:pt x="50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40"/>
            <p:cNvSpPr>
              <a:spLocks/>
            </p:cNvSpPr>
            <p:nvPr/>
          </p:nvSpPr>
          <p:spPr bwMode="auto">
            <a:xfrm>
              <a:off x="4433887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1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4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41"/>
            <p:cNvSpPr>
              <a:spLocks/>
            </p:cNvSpPr>
            <p:nvPr/>
          </p:nvSpPr>
          <p:spPr bwMode="auto">
            <a:xfrm>
              <a:off x="4538662" y="3863975"/>
              <a:ext cx="139700" cy="206375"/>
            </a:xfrm>
            <a:custGeom>
              <a:avLst/>
              <a:gdLst>
                <a:gd name="T0" fmla="*/ 36 w 37"/>
                <a:gd name="T1" fmla="*/ 3 h 55"/>
                <a:gd name="T2" fmla="*/ 17 w 37"/>
                <a:gd name="T3" fmla="*/ 55 h 55"/>
                <a:gd name="T4" fmla="*/ 0 w 37"/>
                <a:gd name="T5" fmla="*/ 26 h 55"/>
                <a:gd name="T6" fmla="*/ 4 w 37"/>
                <a:gd name="T7" fmla="*/ 15 h 55"/>
                <a:gd name="T8" fmla="*/ 36 w 37"/>
                <a:gd name="T9" fmla="*/ 0 h 55"/>
                <a:gd name="T10" fmla="*/ 36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36" y="3"/>
                  </a:moveTo>
                  <a:cubicBezTo>
                    <a:pt x="37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42"/>
            <p:cNvSpPr>
              <a:spLocks/>
            </p:cNvSpPr>
            <p:nvPr/>
          </p:nvSpPr>
          <p:spPr bwMode="auto">
            <a:xfrm>
              <a:off x="4298950" y="4029075"/>
              <a:ext cx="214313" cy="123825"/>
            </a:xfrm>
            <a:custGeom>
              <a:avLst/>
              <a:gdLst>
                <a:gd name="T0" fmla="*/ 57 w 57"/>
                <a:gd name="T1" fmla="*/ 27 h 33"/>
                <a:gd name="T2" fmla="*/ 33 w 57"/>
                <a:gd name="T3" fmla="*/ 33 h 33"/>
                <a:gd name="T4" fmla="*/ 0 w 57"/>
                <a:gd name="T5" fmla="*/ 26 h 33"/>
                <a:gd name="T6" fmla="*/ 22 w 57"/>
                <a:gd name="T7" fmla="*/ 0 h 33"/>
                <a:gd name="T8" fmla="*/ 33 w 57"/>
                <a:gd name="T9" fmla="*/ 1 h 33"/>
                <a:gd name="T10" fmla="*/ 57 w 57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3">
                  <a:moveTo>
                    <a:pt x="57" y="27"/>
                  </a:moveTo>
                  <a:cubicBezTo>
                    <a:pt x="50" y="30"/>
                    <a:pt x="42" y="32"/>
                    <a:pt x="33" y="33"/>
                  </a:cubicBezTo>
                  <a:cubicBezTo>
                    <a:pt x="21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43"/>
            <p:cNvSpPr>
              <a:spLocks/>
            </p:cNvSpPr>
            <p:nvPr/>
          </p:nvSpPr>
          <p:spPr bwMode="auto">
            <a:xfrm>
              <a:off x="4148137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7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7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4"/>
            <p:cNvSpPr>
              <a:spLocks/>
            </p:cNvSpPr>
            <p:nvPr/>
          </p:nvSpPr>
          <p:spPr bwMode="auto">
            <a:xfrm>
              <a:off x="4186237" y="3627438"/>
              <a:ext cx="179388" cy="150813"/>
            </a:xfrm>
            <a:custGeom>
              <a:avLst/>
              <a:gdLst>
                <a:gd name="T0" fmla="*/ 48 w 48"/>
                <a:gd name="T1" fmla="*/ 0 h 40"/>
                <a:gd name="T2" fmla="*/ 45 w 48"/>
                <a:gd name="T3" fmla="*/ 34 h 40"/>
                <a:gd name="T4" fmla="*/ 35 w 48"/>
                <a:gd name="T5" fmla="*/ 40 h 40"/>
                <a:gd name="T6" fmla="*/ 0 w 48"/>
                <a:gd name="T7" fmla="*/ 33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845"/>
            <p:cNvSpPr>
              <a:spLocks/>
            </p:cNvSpPr>
            <p:nvPr/>
          </p:nvSpPr>
          <p:spPr bwMode="auto">
            <a:xfrm>
              <a:off x="4471987" y="3632200"/>
              <a:ext cx="171450" cy="160338"/>
            </a:xfrm>
            <a:custGeom>
              <a:avLst/>
              <a:gdLst>
                <a:gd name="T0" fmla="*/ 46 w 46"/>
                <a:gd name="T1" fmla="*/ 35 h 43"/>
                <a:gd name="T2" fmla="*/ 13 w 46"/>
                <a:gd name="T3" fmla="*/ 43 h 43"/>
                <a:gd name="T4" fmla="*/ 4 w 46"/>
                <a:gd name="T5" fmla="*/ 35 h 43"/>
                <a:gd name="T6" fmla="*/ 0 w 46"/>
                <a:gd name="T7" fmla="*/ 0 h 43"/>
                <a:gd name="T8" fmla="*/ 46 w 46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35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6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233845" y="4635522"/>
            <a:ext cx="1762652" cy="663233"/>
            <a:chOff x="1143000" y="2135188"/>
            <a:chExt cx="6877050" cy="2587625"/>
          </a:xfrm>
        </p:grpSpPr>
        <p:sp>
          <p:nvSpPr>
            <p:cNvPr id="145" name="Freeform 653"/>
            <p:cNvSpPr>
              <a:spLocks noEditPoints="1"/>
            </p:cNvSpPr>
            <p:nvPr/>
          </p:nvSpPr>
          <p:spPr bwMode="auto">
            <a:xfrm>
              <a:off x="5913438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4 w 307"/>
                <a:gd name="T3" fmla="*/ 188 h 307"/>
                <a:gd name="T4" fmla="*/ 154 w 307"/>
                <a:gd name="T5" fmla="*/ 307 h 307"/>
                <a:gd name="T6" fmla="*/ 307 w 307"/>
                <a:gd name="T7" fmla="*/ 157 h 307"/>
                <a:gd name="T8" fmla="*/ 307 w 307"/>
                <a:gd name="T9" fmla="*/ 153 h 307"/>
                <a:gd name="T10" fmla="*/ 154 w 307"/>
                <a:gd name="T11" fmla="*/ 0 h 307"/>
                <a:gd name="T12" fmla="*/ 0 w 307"/>
                <a:gd name="T13" fmla="*/ 153 h 307"/>
                <a:gd name="T14" fmla="*/ 48 w 307"/>
                <a:gd name="T15" fmla="*/ 185 h 307"/>
                <a:gd name="T16" fmla="*/ 44 w 307"/>
                <a:gd name="T17" fmla="*/ 153 h 307"/>
                <a:gd name="T18" fmla="*/ 154 w 307"/>
                <a:gd name="T19" fmla="*/ 43 h 307"/>
                <a:gd name="T20" fmla="*/ 264 w 307"/>
                <a:gd name="T21" fmla="*/ 153 h 307"/>
                <a:gd name="T22" fmla="*/ 263 w 307"/>
                <a:gd name="T23" fmla="*/ 162 h 307"/>
                <a:gd name="T24" fmla="*/ 154 w 307"/>
                <a:gd name="T25" fmla="*/ 263 h 307"/>
                <a:gd name="T26" fmla="*/ 48 w 307"/>
                <a:gd name="T2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65"/>
                    <a:pt x="1" y="177"/>
                    <a:pt x="4" y="188"/>
                  </a:cubicBezTo>
                  <a:cubicBezTo>
                    <a:pt x="19" y="256"/>
                    <a:pt x="81" y="307"/>
                    <a:pt x="154" y="307"/>
                  </a:cubicBezTo>
                  <a:cubicBezTo>
                    <a:pt x="237" y="307"/>
                    <a:pt x="305" y="240"/>
                    <a:pt x="307" y="157"/>
                  </a:cubicBezTo>
                  <a:cubicBezTo>
                    <a:pt x="307" y="156"/>
                    <a:pt x="307" y="155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8" y="185"/>
                  </a:moveTo>
                  <a:cubicBezTo>
                    <a:pt x="45" y="175"/>
                    <a:pt x="44" y="165"/>
                    <a:pt x="44" y="153"/>
                  </a:cubicBezTo>
                  <a:cubicBezTo>
                    <a:pt x="44" y="93"/>
                    <a:pt x="93" y="43"/>
                    <a:pt x="154" y="43"/>
                  </a:cubicBezTo>
                  <a:cubicBezTo>
                    <a:pt x="214" y="43"/>
                    <a:pt x="264" y="93"/>
                    <a:pt x="264" y="153"/>
                  </a:cubicBezTo>
                  <a:cubicBezTo>
                    <a:pt x="264" y="156"/>
                    <a:pt x="263" y="159"/>
                    <a:pt x="263" y="162"/>
                  </a:cubicBezTo>
                  <a:cubicBezTo>
                    <a:pt x="259" y="219"/>
                    <a:pt x="212" y="263"/>
                    <a:pt x="154" y="263"/>
                  </a:cubicBezTo>
                  <a:cubicBezTo>
                    <a:pt x="104" y="263"/>
                    <a:pt x="62" y="230"/>
                    <a:pt x="48" y="18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607853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4 w 220"/>
                <a:gd name="T3" fmla="*/ 142 h 220"/>
                <a:gd name="T4" fmla="*/ 110 w 220"/>
                <a:gd name="T5" fmla="*/ 220 h 220"/>
                <a:gd name="T6" fmla="*/ 219 w 220"/>
                <a:gd name="T7" fmla="*/ 119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7 w 220"/>
                <a:gd name="T15" fmla="*/ 140 h 220"/>
                <a:gd name="T16" fmla="*/ 22 w 220"/>
                <a:gd name="T17" fmla="*/ 110 h 220"/>
                <a:gd name="T18" fmla="*/ 110 w 220"/>
                <a:gd name="T19" fmla="*/ 23 h 220"/>
                <a:gd name="T20" fmla="*/ 197 w 220"/>
                <a:gd name="T21" fmla="*/ 110 h 220"/>
                <a:gd name="T22" fmla="*/ 197 w 220"/>
                <a:gd name="T23" fmla="*/ 121 h 220"/>
                <a:gd name="T24" fmla="*/ 110 w 220"/>
                <a:gd name="T25" fmla="*/ 198 h 220"/>
                <a:gd name="T26" fmla="*/ 27 w 220"/>
                <a:gd name="T27" fmla="*/ 14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22"/>
                    <a:pt x="1" y="132"/>
                    <a:pt x="4" y="142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8" y="220"/>
                    <a:pt x="215" y="176"/>
                    <a:pt x="219" y="119"/>
                  </a:cubicBezTo>
                  <a:cubicBezTo>
                    <a:pt x="219" y="116"/>
                    <a:pt x="220" y="113"/>
                    <a:pt x="220" y="110"/>
                  </a:cubicBezTo>
                  <a:cubicBezTo>
                    <a:pt x="220" y="50"/>
                    <a:pt x="170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7" y="140"/>
                  </a:moveTo>
                  <a:cubicBezTo>
                    <a:pt x="24" y="131"/>
                    <a:pt x="22" y="121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4"/>
                    <a:pt x="197" y="118"/>
                    <a:pt x="197" y="121"/>
                  </a:cubicBezTo>
                  <a:cubicBezTo>
                    <a:pt x="191" y="164"/>
                    <a:pt x="154" y="198"/>
                    <a:pt x="110" y="198"/>
                  </a:cubicBezTo>
                  <a:cubicBezTo>
                    <a:pt x="72" y="198"/>
                    <a:pt x="39" y="174"/>
                    <a:pt x="27" y="14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55"/>
            <p:cNvSpPr>
              <a:spLocks noEditPoints="1"/>
            </p:cNvSpPr>
            <p:nvPr/>
          </p:nvSpPr>
          <p:spPr bwMode="auto">
            <a:xfrm>
              <a:off x="6159500" y="3817938"/>
              <a:ext cx="657225" cy="657225"/>
            </a:xfrm>
            <a:custGeom>
              <a:avLst/>
              <a:gdLst>
                <a:gd name="T0" fmla="*/ 5 w 175"/>
                <a:gd name="T1" fmla="*/ 117 h 175"/>
                <a:gd name="T2" fmla="*/ 175 w 175"/>
                <a:gd name="T3" fmla="*/ 98 h 175"/>
                <a:gd name="T4" fmla="*/ 88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2 w 175"/>
                <a:gd name="T15" fmla="*/ 16 h 175"/>
                <a:gd name="T16" fmla="*/ 156 w 175"/>
                <a:gd name="T17" fmla="*/ 64 h 175"/>
                <a:gd name="T18" fmla="*/ 135 w 175"/>
                <a:gd name="T19" fmla="*/ 48 h 175"/>
                <a:gd name="T20" fmla="*/ 156 w 175"/>
                <a:gd name="T21" fmla="*/ 64 h 175"/>
                <a:gd name="T22" fmla="*/ 145 w 175"/>
                <a:gd name="T23" fmla="*/ 108 h 175"/>
                <a:gd name="T24" fmla="*/ 142 w 175"/>
                <a:gd name="T25" fmla="*/ 135 h 175"/>
                <a:gd name="T26" fmla="*/ 74 w 175"/>
                <a:gd name="T27" fmla="*/ 148 h 175"/>
                <a:gd name="T28" fmla="*/ 99 w 175"/>
                <a:gd name="T29" fmla="*/ 159 h 175"/>
                <a:gd name="T30" fmla="*/ 74 w 175"/>
                <a:gd name="T31" fmla="*/ 148 h 175"/>
                <a:gd name="T32" fmla="*/ 63 w 175"/>
                <a:gd name="T33" fmla="*/ 108 h 175"/>
                <a:gd name="T34" fmla="*/ 60 w 175"/>
                <a:gd name="T35" fmla="*/ 103 h 175"/>
                <a:gd name="T36" fmla="*/ 56 w 175"/>
                <a:gd name="T37" fmla="*/ 87 h 175"/>
                <a:gd name="T38" fmla="*/ 120 w 175"/>
                <a:gd name="T39" fmla="*/ 87 h 175"/>
                <a:gd name="T40" fmla="*/ 119 w 175"/>
                <a:gd name="T41" fmla="*/ 93 h 175"/>
                <a:gd name="T42" fmla="*/ 117 w 175"/>
                <a:gd name="T43" fmla="*/ 100 h 175"/>
                <a:gd name="T44" fmla="*/ 114 w 175"/>
                <a:gd name="T45" fmla="*/ 105 h 175"/>
                <a:gd name="T46" fmla="*/ 112 w 175"/>
                <a:gd name="T47" fmla="*/ 108 h 175"/>
                <a:gd name="T48" fmla="*/ 107 w 175"/>
                <a:gd name="T49" fmla="*/ 113 h 175"/>
                <a:gd name="T50" fmla="*/ 100 w 175"/>
                <a:gd name="T51" fmla="*/ 117 h 175"/>
                <a:gd name="T52" fmla="*/ 94 w 175"/>
                <a:gd name="T53" fmla="*/ 119 h 175"/>
                <a:gd name="T54" fmla="*/ 91 w 175"/>
                <a:gd name="T55" fmla="*/ 119 h 175"/>
                <a:gd name="T56" fmla="*/ 81 w 175"/>
                <a:gd name="T57" fmla="*/ 119 h 175"/>
                <a:gd name="T58" fmla="*/ 21 w 175"/>
                <a:gd name="T59" fmla="*/ 115 h 175"/>
                <a:gd name="T60" fmla="*/ 28 w 175"/>
                <a:gd name="T61" fmla="*/ 105 h 175"/>
                <a:gd name="T62" fmla="*/ 41 w 175"/>
                <a:gd name="T63" fmla="*/ 127 h 175"/>
                <a:gd name="T64" fmla="*/ 21 w 175"/>
                <a:gd name="T65" fmla="*/ 1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8"/>
                    <a:pt x="2" y="108"/>
                    <a:pt x="5" y="117"/>
                  </a:cubicBezTo>
                  <a:cubicBezTo>
                    <a:pt x="17" y="151"/>
                    <a:pt x="50" y="175"/>
                    <a:pt x="88" y="175"/>
                  </a:cubicBezTo>
                  <a:cubicBezTo>
                    <a:pt x="132" y="175"/>
                    <a:pt x="169" y="141"/>
                    <a:pt x="175" y="98"/>
                  </a:cubicBezTo>
                  <a:cubicBezTo>
                    <a:pt x="175" y="95"/>
                    <a:pt x="175" y="91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5"/>
                  </a:lnTo>
                  <a:close/>
                  <a:moveTo>
                    <a:pt x="102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2" y="16"/>
                    <a:pt x="102" y="16"/>
                    <a:pt x="102" y="16"/>
                  </a:cubicBezTo>
                  <a:lnTo>
                    <a:pt x="102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65" y="110"/>
                  </a:moveTo>
                  <a:cubicBezTo>
                    <a:pt x="64" y="109"/>
                    <a:pt x="64" y="109"/>
                    <a:pt x="63" y="108"/>
                  </a:cubicBezTo>
                  <a:cubicBezTo>
                    <a:pt x="62" y="106"/>
                    <a:pt x="60" y="105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01"/>
                    <a:pt x="58" y="99"/>
                    <a:pt x="57" y="97"/>
                  </a:cubicBezTo>
                  <a:cubicBezTo>
                    <a:pt x="56" y="94"/>
                    <a:pt x="56" y="91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9"/>
                    <a:pt x="119" y="90"/>
                    <a:pt x="119" y="91"/>
                  </a:cubicBezTo>
                  <a:cubicBezTo>
                    <a:pt x="119" y="92"/>
                    <a:pt x="119" y="93"/>
                    <a:pt x="119" y="93"/>
                  </a:cubicBezTo>
                  <a:cubicBezTo>
                    <a:pt x="119" y="95"/>
                    <a:pt x="118" y="96"/>
                    <a:pt x="118" y="98"/>
                  </a:cubicBezTo>
                  <a:cubicBezTo>
                    <a:pt x="118" y="99"/>
                    <a:pt x="117" y="99"/>
                    <a:pt x="117" y="100"/>
                  </a:cubicBezTo>
                  <a:cubicBezTo>
                    <a:pt x="117" y="100"/>
                    <a:pt x="117" y="101"/>
                    <a:pt x="116" y="101"/>
                  </a:cubicBezTo>
                  <a:cubicBezTo>
                    <a:pt x="116" y="102"/>
                    <a:pt x="115" y="104"/>
                    <a:pt x="114" y="105"/>
                  </a:cubicBezTo>
                  <a:cubicBezTo>
                    <a:pt x="114" y="106"/>
                    <a:pt x="113" y="107"/>
                    <a:pt x="112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2"/>
                    <a:pt x="108" y="112"/>
                    <a:pt x="107" y="113"/>
                  </a:cubicBezTo>
                  <a:cubicBezTo>
                    <a:pt x="106" y="114"/>
                    <a:pt x="104" y="115"/>
                    <a:pt x="103" y="115"/>
                  </a:cubicBezTo>
                  <a:cubicBezTo>
                    <a:pt x="102" y="116"/>
                    <a:pt x="101" y="116"/>
                    <a:pt x="100" y="117"/>
                  </a:cubicBezTo>
                  <a:cubicBezTo>
                    <a:pt x="99" y="117"/>
                    <a:pt x="98" y="118"/>
                    <a:pt x="96" y="118"/>
                  </a:cubicBezTo>
                  <a:cubicBezTo>
                    <a:pt x="96" y="118"/>
                    <a:pt x="95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2" y="119"/>
                    <a:pt x="91" y="119"/>
                  </a:cubicBezTo>
                  <a:cubicBezTo>
                    <a:pt x="90" y="119"/>
                    <a:pt x="89" y="119"/>
                    <a:pt x="88" y="119"/>
                  </a:cubicBezTo>
                  <a:cubicBezTo>
                    <a:pt x="85" y="119"/>
                    <a:pt x="83" y="119"/>
                    <a:pt x="81" y="119"/>
                  </a:cubicBezTo>
                  <a:cubicBezTo>
                    <a:pt x="75" y="117"/>
                    <a:pt x="69" y="114"/>
                    <a:pt x="65" y="110"/>
                  </a:cubicBezTo>
                  <a:close/>
                  <a:moveTo>
                    <a:pt x="21" y="115"/>
                  </a:moveTo>
                  <a:cubicBezTo>
                    <a:pt x="19" y="111"/>
                    <a:pt x="19" y="111"/>
                    <a:pt x="19" y="111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21" y="115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6230938" y="4216401"/>
              <a:ext cx="82550" cy="96838"/>
            </a:xfrm>
            <a:custGeom>
              <a:avLst/>
              <a:gdLst>
                <a:gd name="T0" fmla="*/ 0 w 52"/>
                <a:gd name="T1" fmla="*/ 12 h 61"/>
                <a:gd name="T2" fmla="*/ 29 w 52"/>
                <a:gd name="T3" fmla="*/ 61 h 61"/>
                <a:gd name="T4" fmla="*/ 52 w 52"/>
                <a:gd name="T5" fmla="*/ 49 h 61"/>
                <a:gd name="T6" fmla="*/ 22 w 52"/>
                <a:gd name="T7" fmla="*/ 0 h 61"/>
                <a:gd name="T8" fmla="*/ 0 w 52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0" y="12"/>
                  </a:moveTo>
                  <a:lnTo>
                    <a:pt x="29" y="61"/>
                  </a:lnTo>
                  <a:lnTo>
                    <a:pt x="52" y="49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6235700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3 w 52"/>
                <a:gd name="T3" fmla="*/ 64 h 64"/>
                <a:gd name="T4" fmla="*/ 52 w 52"/>
                <a:gd name="T5" fmla="*/ 12 h 64"/>
                <a:gd name="T6" fmla="*/ 30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3" y="64"/>
                  </a:lnTo>
                  <a:lnTo>
                    <a:pt x="52" y="12"/>
                  </a:lnTo>
                  <a:lnTo>
                    <a:pt x="3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658"/>
            <p:cNvSpPr>
              <a:spLocks noChangeArrowheads="1"/>
            </p:cNvSpPr>
            <p:nvPr/>
          </p:nvSpPr>
          <p:spPr bwMode="auto">
            <a:xfrm>
              <a:off x="6437313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6659563" y="4222751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1 w 52"/>
                <a:gd name="T3" fmla="*/ 64 h 64"/>
                <a:gd name="T4" fmla="*/ 52 w 52"/>
                <a:gd name="T5" fmla="*/ 15 h 64"/>
                <a:gd name="T6" fmla="*/ 28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1" y="64"/>
                  </a:lnTo>
                  <a:lnTo>
                    <a:pt x="52" y="15"/>
                  </a:lnTo>
                  <a:lnTo>
                    <a:pt x="2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6665913" y="3976688"/>
              <a:ext cx="79375" cy="100013"/>
            </a:xfrm>
            <a:custGeom>
              <a:avLst/>
              <a:gdLst>
                <a:gd name="T0" fmla="*/ 0 w 50"/>
                <a:gd name="T1" fmla="*/ 14 h 63"/>
                <a:gd name="T2" fmla="*/ 29 w 50"/>
                <a:gd name="T3" fmla="*/ 63 h 63"/>
                <a:gd name="T4" fmla="*/ 50 w 50"/>
                <a:gd name="T5" fmla="*/ 52 h 63"/>
                <a:gd name="T6" fmla="*/ 22 w 50"/>
                <a:gd name="T7" fmla="*/ 0 h 63"/>
                <a:gd name="T8" fmla="*/ 0 w 50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14"/>
                  </a:moveTo>
                  <a:lnTo>
                    <a:pt x="29" y="63"/>
                  </a:lnTo>
                  <a:lnTo>
                    <a:pt x="50" y="52"/>
                  </a:lnTo>
                  <a:lnTo>
                    <a:pt x="2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61"/>
            <p:cNvSpPr>
              <a:spLocks noChangeArrowheads="1"/>
            </p:cNvSpPr>
            <p:nvPr/>
          </p:nvSpPr>
          <p:spPr bwMode="auto">
            <a:xfrm>
              <a:off x="6448425" y="3878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2"/>
            <p:cNvSpPr>
              <a:spLocks noChangeArrowheads="1"/>
            </p:cNvSpPr>
            <p:nvPr/>
          </p:nvSpPr>
          <p:spPr bwMode="auto">
            <a:xfrm>
              <a:off x="637063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63"/>
            <p:cNvSpPr>
              <a:spLocks noEditPoints="1"/>
            </p:cNvSpPr>
            <p:nvPr/>
          </p:nvSpPr>
          <p:spPr bwMode="auto">
            <a:xfrm>
              <a:off x="1757363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0 w 307"/>
                <a:gd name="T3" fmla="*/ 161 h 307"/>
                <a:gd name="T4" fmla="*/ 153 w 307"/>
                <a:gd name="T5" fmla="*/ 307 h 307"/>
                <a:gd name="T6" fmla="*/ 303 w 307"/>
                <a:gd name="T7" fmla="*/ 188 h 307"/>
                <a:gd name="T8" fmla="*/ 307 w 307"/>
                <a:gd name="T9" fmla="*/ 153 h 307"/>
                <a:gd name="T10" fmla="*/ 153 w 307"/>
                <a:gd name="T11" fmla="*/ 0 h 307"/>
                <a:gd name="T12" fmla="*/ 0 w 307"/>
                <a:gd name="T13" fmla="*/ 153 h 307"/>
                <a:gd name="T14" fmla="*/ 44 w 307"/>
                <a:gd name="T15" fmla="*/ 165 h 307"/>
                <a:gd name="T16" fmla="*/ 43 w 307"/>
                <a:gd name="T17" fmla="*/ 153 h 307"/>
                <a:gd name="T18" fmla="*/ 153 w 307"/>
                <a:gd name="T19" fmla="*/ 43 h 307"/>
                <a:gd name="T20" fmla="*/ 263 w 307"/>
                <a:gd name="T21" fmla="*/ 153 h 307"/>
                <a:gd name="T22" fmla="*/ 259 w 307"/>
                <a:gd name="T23" fmla="*/ 184 h 307"/>
                <a:gd name="T24" fmla="*/ 153 w 307"/>
                <a:gd name="T25" fmla="*/ 263 h 307"/>
                <a:gd name="T26" fmla="*/ 44 w 307"/>
                <a:gd name="T27" fmla="*/ 1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56"/>
                    <a:pt x="0" y="158"/>
                    <a:pt x="0" y="161"/>
                  </a:cubicBezTo>
                  <a:cubicBezTo>
                    <a:pt x="4" y="242"/>
                    <a:pt x="71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5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4" y="165"/>
                  </a:moveTo>
                  <a:cubicBezTo>
                    <a:pt x="43" y="161"/>
                    <a:pt x="43" y="157"/>
                    <a:pt x="43" y="153"/>
                  </a:cubicBezTo>
                  <a:cubicBezTo>
                    <a:pt x="43" y="93"/>
                    <a:pt x="92" y="43"/>
                    <a:pt x="153" y="43"/>
                  </a:cubicBezTo>
                  <a:cubicBezTo>
                    <a:pt x="214" y="43"/>
                    <a:pt x="263" y="93"/>
                    <a:pt x="263" y="153"/>
                  </a:cubicBezTo>
                  <a:cubicBezTo>
                    <a:pt x="263" y="164"/>
                    <a:pt x="262" y="175"/>
                    <a:pt x="259" y="184"/>
                  </a:cubicBezTo>
                  <a:cubicBezTo>
                    <a:pt x="245" y="230"/>
                    <a:pt x="203" y="263"/>
                    <a:pt x="153" y="263"/>
                  </a:cubicBezTo>
                  <a:cubicBezTo>
                    <a:pt x="96" y="263"/>
                    <a:pt x="50" y="220"/>
                    <a:pt x="44" y="16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4"/>
            <p:cNvSpPr>
              <a:spLocks noEditPoints="1"/>
            </p:cNvSpPr>
            <p:nvPr/>
          </p:nvSpPr>
          <p:spPr bwMode="auto">
            <a:xfrm>
              <a:off x="191928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1 w 220"/>
                <a:gd name="T3" fmla="*/ 122 h 220"/>
                <a:gd name="T4" fmla="*/ 110 w 220"/>
                <a:gd name="T5" fmla="*/ 220 h 220"/>
                <a:gd name="T6" fmla="*/ 216 w 220"/>
                <a:gd name="T7" fmla="*/ 141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4 w 220"/>
                <a:gd name="T15" fmla="*/ 124 h 220"/>
                <a:gd name="T16" fmla="*/ 23 w 220"/>
                <a:gd name="T17" fmla="*/ 110 h 220"/>
                <a:gd name="T18" fmla="*/ 110 w 220"/>
                <a:gd name="T19" fmla="*/ 23 h 220"/>
                <a:gd name="T20" fmla="*/ 198 w 220"/>
                <a:gd name="T21" fmla="*/ 110 h 220"/>
                <a:gd name="T22" fmla="*/ 193 w 220"/>
                <a:gd name="T23" fmla="*/ 139 h 220"/>
                <a:gd name="T24" fmla="*/ 110 w 220"/>
                <a:gd name="T25" fmla="*/ 198 h 220"/>
                <a:gd name="T26" fmla="*/ 24 w 220"/>
                <a:gd name="T27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14"/>
                    <a:pt x="0" y="118"/>
                    <a:pt x="1" y="122"/>
                  </a:cubicBezTo>
                  <a:cubicBezTo>
                    <a:pt x="7" y="177"/>
                    <a:pt x="53" y="220"/>
                    <a:pt x="110" y="220"/>
                  </a:cubicBezTo>
                  <a:cubicBezTo>
                    <a:pt x="160" y="220"/>
                    <a:pt x="202" y="187"/>
                    <a:pt x="216" y="141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4" y="124"/>
                  </a:moveTo>
                  <a:cubicBezTo>
                    <a:pt x="23" y="120"/>
                    <a:pt x="23" y="115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39"/>
                  </a:cubicBezTo>
                  <a:cubicBezTo>
                    <a:pt x="181" y="174"/>
                    <a:pt x="148" y="198"/>
                    <a:pt x="110" y="198"/>
                  </a:cubicBezTo>
                  <a:cubicBezTo>
                    <a:pt x="66" y="198"/>
                    <a:pt x="30" y="166"/>
                    <a:pt x="24" y="124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65"/>
            <p:cNvSpPr>
              <a:spLocks noEditPoints="1"/>
            </p:cNvSpPr>
            <p:nvPr/>
          </p:nvSpPr>
          <p:spPr bwMode="auto">
            <a:xfrm>
              <a:off x="2005013" y="3817938"/>
              <a:ext cx="655638" cy="657225"/>
            </a:xfrm>
            <a:custGeom>
              <a:avLst/>
              <a:gdLst>
                <a:gd name="T0" fmla="*/ 1 w 175"/>
                <a:gd name="T1" fmla="*/ 101 h 175"/>
                <a:gd name="T2" fmla="*/ 170 w 175"/>
                <a:gd name="T3" fmla="*/ 116 h 175"/>
                <a:gd name="T4" fmla="*/ 87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1 w 175"/>
                <a:gd name="T15" fmla="*/ 16 h 175"/>
                <a:gd name="T16" fmla="*/ 156 w 175"/>
                <a:gd name="T17" fmla="*/ 64 h 175"/>
                <a:gd name="T18" fmla="*/ 134 w 175"/>
                <a:gd name="T19" fmla="*/ 48 h 175"/>
                <a:gd name="T20" fmla="*/ 156 w 175"/>
                <a:gd name="T21" fmla="*/ 64 h 175"/>
                <a:gd name="T22" fmla="*/ 142 w 175"/>
                <a:gd name="T23" fmla="*/ 114 h 175"/>
                <a:gd name="T24" fmla="*/ 154 w 175"/>
                <a:gd name="T25" fmla="*/ 114 h 175"/>
                <a:gd name="T26" fmla="*/ 142 w 175"/>
                <a:gd name="T27" fmla="*/ 135 h 175"/>
                <a:gd name="T28" fmla="*/ 73 w 175"/>
                <a:gd name="T29" fmla="*/ 148 h 175"/>
                <a:gd name="T30" fmla="*/ 98 w 175"/>
                <a:gd name="T31" fmla="*/ 159 h 175"/>
                <a:gd name="T32" fmla="*/ 73 w 175"/>
                <a:gd name="T33" fmla="*/ 148 h 175"/>
                <a:gd name="T34" fmla="*/ 28 w 175"/>
                <a:gd name="T35" fmla="*/ 105 h 175"/>
                <a:gd name="T36" fmla="*/ 31 w 175"/>
                <a:gd name="T37" fmla="*/ 132 h 175"/>
                <a:gd name="T38" fmla="*/ 62 w 175"/>
                <a:gd name="T39" fmla="*/ 107 h 175"/>
                <a:gd name="T40" fmla="*/ 59 w 175"/>
                <a:gd name="T41" fmla="*/ 102 h 175"/>
                <a:gd name="T42" fmla="*/ 57 w 175"/>
                <a:gd name="T43" fmla="*/ 98 h 175"/>
                <a:gd name="T44" fmla="*/ 56 w 175"/>
                <a:gd name="T45" fmla="*/ 95 h 175"/>
                <a:gd name="T46" fmla="*/ 55 w 175"/>
                <a:gd name="T47" fmla="*/ 90 h 175"/>
                <a:gd name="T48" fmla="*/ 87 w 175"/>
                <a:gd name="T49" fmla="*/ 55 h 175"/>
                <a:gd name="T50" fmla="*/ 119 w 175"/>
                <a:gd name="T51" fmla="*/ 94 h 175"/>
                <a:gd name="T52" fmla="*/ 113 w 175"/>
                <a:gd name="T53" fmla="*/ 106 h 175"/>
                <a:gd name="T54" fmla="*/ 109 w 175"/>
                <a:gd name="T55" fmla="*/ 111 h 175"/>
                <a:gd name="T56" fmla="*/ 107 w 175"/>
                <a:gd name="T57" fmla="*/ 112 h 175"/>
                <a:gd name="T58" fmla="*/ 104 w 175"/>
                <a:gd name="T59" fmla="*/ 115 h 175"/>
                <a:gd name="T60" fmla="*/ 99 w 175"/>
                <a:gd name="T61" fmla="*/ 117 h 175"/>
                <a:gd name="T62" fmla="*/ 87 w 175"/>
                <a:gd name="T63" fmla="*/ 119 h 175"/>
                <a:gd name="T64" fmla="*/ 80 w 175"/>
                <a:gd name="T65" fmla="*/ 118 h 175"/>
                <a:gd name="T66" fmla="*/ 76 w 175"/>
                <a:gd name="T67" fmla="*/ 117 h 175"/>
                <a:gd name="T68" fmla="*/ 73 w 175"/>
                <a:gd name="T69" fmla="*/ 116 h 175"/>
                <a:gd name="T70" fmla="*/ 62 w 175"/>
                <a:gd name="T71" fmla="*/ 10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2"/>
                    <a:pt x="0" y="97"/>
                    <a:pt x="1" y="101"/>
                  </a:cubicBezTo>
                  <a:cubicBezTo>
                    <a:pt x="7" y="143"/>
                    <a:pt x="43" y="175"/>
                    <a:pt x="87" y="175"/>
                  </a:cubicBezTo>
                  <a:cubicBezTo>
                    <a:pt x="125" y="175"/>
                    <a:pt x="158" y="151"/>
                    <a:pt x="170" y="116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2" y="45"/>
                  </a:lnTo>
                  <a:close/>
                  <a:moveTo>
                    <a:pt x="101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1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2" y="114"/>
                    <a:pt x="142" y="114"/>
                    <a:pt x="142" y="114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19" y="111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19" y="111"/>
                  </a:lnTo>
                  <a:close/>
                  <a:moveTo>
                    <a:pt x="62" y="107"/>
                  </a:moveTo>
                  <a:cubicBezTo>
                    <a:pt x="61" y="106"/>
                    <a:pt x="61" y="105"/>
                    <a:pt x="60" y="104"/>
                  </a:cubicBezTo>
                  <a:cubicBezTo>
                    <a:pt x="60" y="104"/>
                    <a:pt x="59" y="103"/>
                    <a:pt x="59" y="102"/>
                  </a:cubicBezTo>
                  <a:cubicBezTo>
                    <a:pt x="59" y="102"/>
                    <a:pt x="58" y="101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7"/>
                    <a:pt x="57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4"/>
                    <a:pt x="56" y="93"/>
                    <a:pt x="56" y="93"/>
                  </a:cubicBezTo>
                  <a:cubicBezTo>
                    <a:pt x="56" y="92"/>
                    <a:pt x="55" y="91"/>
                    <a:pt x="55" y="90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0"/>
                    <a:pt x="119" y="92"/>
                    <a:pt x="119" y="94"/>
                  </a:cubicBezTo>
                  <a:cubicBezTo>
                    <a:pt x="118" y="98"/>
                    <a:pt x="116" y="101"/>
                    <a:pt x="114" y="104"/>
                  </a:cubicBezTo>
                  <a:cubicBezTo>
                    <a:pt x="114" y="105"/>
                    <a:pt x="114" y="105"/>
                    <a:pt x="113" y="106"/>
                  </a:cubicBezTo>
                  <a:cubicBezTo>
                    <a:pt x="113" y="107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8" y="111"/>
                    <a:pt x="108" y="112"/>
                    <a:pt x="107" y="112"/>
                  </a:cubicBezTo>
                  <a:cubicBezTo>
                    <a:pt x="107" y="113"/>
                    <a:pt x="106" y="113"/>
                    <a:pt x="105" y="114"/>
                  </a:cubicBezTo>
                  <a:cubicBezTo>
                    <a:pt x="105" y="114"/>
                    <a:pt x="104" y="114"/>
                    <a:pt x="104" y="115"/>
                  </a:cubicBezTo>
                  <a:cubicBezTo>
                    <a:pt x="103" y="115"/>
                    <a:pt x="102" y="115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7" y="118"/>
                    <a:pt x="95" y="118"/>
                    <a:pt x="93" y="119"/>
                  </a:cubicBezTo>
                  <a:cubicBezTo>
                    <a:pt x="91" y="119"/>
                    <a:pt x="89" y="119"/>
                    <a:pt x="87" y="119"/>
                  </a:cubicBezTo>
                  <a:cubicBezTo>
                    <a:pt x="86" y="119"/>
                    <a:pt x="84" y="119"/>
                    <a:pt x="83" y="119"/>
                  </a:cubicBezTo>
                  <a:cubicBezTo>
                    <a:pt x="82" y="119"/>
                    <a:pt x="81" y="119"/>
                    <a:pt x="80" y="118"/>
                  </a:cubicBezTo>
                  <a:cubicBezTo>
                    <a:pt x="80" y="118"/>
                    <a:pt x="79" y="118"/>
                    <a:pt x="79" y="118"/>
                  </a:cubicBezTo>
                  <a:cubicBezTo>
                    <a:pt x="78" y="118"/>
                    <a:pt x="77" y="118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5" y="117"/>
                    <a:pt x="74" y="117"/>
                    <a:pt x="73" y="116"/>
                  </a:cubicBezTo>
                  <a:cubicBezTo>
                    <a:pt x="70" y="114"/>
                    <a:pt x="66" y="112"/>
                    <a:pt x="64" y="109"/>
                  </a:cubicBezTo>
                  <a:cubicBezTo>
                    <a:pt x="63" y="108"/>
                    <a:pt x="62" y="107"/>
                    <a:pt x="62" y="107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66"/>
            <p:cNvSpPr>
              <a:spLocks/>
            </p:cNvSpPr>
            <p:nvPr/>
          </p:nvSpPr>
          <p:spPr bwMode="auto">
            <a:xfrm>
              <a:off x="2076450" y="4216401"/>
              <a:ext cx="79375" cy="96838"/>
            </a:xfrm>
            <a:custGeom>
              <a:avLst/>
              <a:gdLst>
                <a:gd name="T0" fmla="*/ 0 w 50"/>
                <a:gd name="T1" fmla="*/ 12 h 61"/>
                <a:gd name="T2" fmla="*/ 28 w 50"/>
                <a:gd name="T3" fmla="*/ 61 h 61"/>
                <a:gd name="T4" fmla="*/ 50 w 50"/>
                <a:gd name="T5" fmla="*/ 49 h 61"/>
                <a:gd name="T6" fmla="*/ 21 w 50"/>
                <a:gd name="T7" fmla="*/ 0 h 61"/>
                <a:gd name="T8" fmla="*/ 0 w 50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1">
                  <a:moveTo>
                    <a:pt x="0" y="12"/>
                  </a:moveTo>
                  <a:lnTo>
                    <a:pt x="28" y="61"/>
                  </a:lnTo>
                  <a:lnTo>
                    <a:pt x="50" y="49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2079625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2 w 52"/>
                <a:gd name="T3" fmla="*/ 64 h 64"/>
                <a:gd name="T4" fmla="*/ 52 w 52"/>
                <a:gd name="T5" fmla="*/ 12 h 64"/>
                <a:gd name="T6" fmla="*/ 29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2" y="64"/>
                  </a:lnTo>
                  <a:lnTo>
                    <a:pt x="52" y="12"/>
                  </a:lnTo>
                  <a:lnTo>
                    <a:pt x="29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668"/>
            <p:cNvSpPr>
              <a:spLocks noChangeArrowheads="1"/>
            </p:cNvSpPr>
            <p:nvPr/>
          </p:nvSpPr>
          <p:spPr bwMode="auto">
            <a:xfrm>
              <a:off x="2278063" y="4373563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2503488" y="4222751"/>
              <a:ext cx="79375" cy="101600"/>
            </a:xfrm>
            <a:custGeom>
              <a:avLst/>
              <a:gdLst>
                <a:gd name="T0" fmla="*/ 0 w 50"/>
                <a:gd name="T1" fmla="*/ 52 h 64"/>
                <a:gd name="T2" fmla="*/ 21 w 50"/>
                <a:gd name="T3" fmla="*/ 64 h 64"/>
                <a:gd name="T4" fmla="*/ 50 w 50"/>
                <a:gd name="T5" fmla="*/ 15 h 64"/>
                <a:gd name="T6" fmla="*/ 29 w 50"/>
                <a:gd name="T7" fmla="*/ 0 h 64"/>
                <a:gd name="T8" fmla="*/ 0 w 50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2"/>
                  </a:moveTo>
                  <a:lnTo>
                    <a:pt x="21" y="64"/>
                  </a:lnTo>
                  <a:lnTo>
                    <a:pt x="50" y="15"/>
                  </a:lnTo>
                  <a:lnTo>
                    <a:pt x="29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2508250" y="3976688"/>
              <a:ext cx="82550" cy="100013"/>
            </a:xfrm>
            <a:custGeom>
              <a:avLst/>
              <a:gdLst>
                <a:gd name="T0" fmla="*/ 0 w 52"/>
                <a:gd name="T1" fmla="*/ 14 h 63"/>
                <a:gd name="T2" fmla="*/ 30 w 52"/>
                <a:gd name="T3" fmla="*/ 63 h 63"/>
                <a:gd name="T4" fmla="*/ 52 w 52"/>
                <a:gd name="T5" fmla="*/ 52 h 63"/>
                <a:gd name="T6" fmla="*/ 23 w 52"/>
                <a:gd name="T7" fmla="*/ 0 h 63"/>
                <a:gd name="T8" fmla="*/ 0 w 52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0" y="14"/>
                  </a:moveTo>
                  <a:lnTo>
                    <a:pt x="30" y="63"/>
                  </a:lnTo>
                  <a:lnTo>
                    <a:pt x="52" y="52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671"/>
            <p:cNvSpPr>
              <a:spLocks noChangeArrowheads="1"/>
            </p:cNvSpPr>
            <p:nvPr/>
          </p:nvSpPr>
          <p:spPr bwMode="auto">
            <a:xfrm>
              <a:off x="2293938" y="3878263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672"/>
            <p:cNvSpPr>
              <a:spLocks noChangeArrowheads="1"/>
            </p:cNvSpPr>
            <p:nvPr/>
          </p:nvSpPr>
          <p:spPr bwMode="auto">
            <a:xfrm>
              <a:off x="221138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1143000" y="3630613"/>
              <a:ext cx="454025" cy="544513"/>
            </a:xfrm>
            <a:custGeom>
              <a:avLst/>
              <a:gdLst>
                <a:gd name="T0" fmla="*/ 0 w 121"/>
                <a:gd name="T1" fmla="*/ 31 h 145"/>
                <a:gd name="T2" fmla="*/ 0 w 121"/>
                <a:gd name="T3" fmla="*/ 92 h 145"/>
                <a:gd name="T4" fmla="*/ 24 w 121"/>
                <a:gd name="T5" fmla="*/ 112 h 145"/>
                <a:gd name="T6" fmla="*/ 61 w 121"/>
                <a:gd name="T7" fmla="*/ 145 h 145"/>
                <a:gd name="T8" fmla="*/ 121 w 121"/>
                <a:gd name="T9" fmla="*/ 145 h 145"/>
                <a:gd name="T10" fmla="*/ 121 w 121"/>
                <a:gd name="T11" fmla="*/ 122 h 145"/>
                <a:gd name="T12" fmla="*/ 121 w 121"/>
                <a:gd name="T13" fmla="*/ 60 h 145"/>
                <a:gd name="T14" fmla="*/ 20 w 121"/>
                <a:gd name="T15" fmla="*/ 14 h 145"/>
                <a:gd name="T16" fmla="*/ 0 w 121"/>
                <a:gd name="T17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5">
                  <a:moveTo>
                    <a:pt x="0" y="31"/>
                  </a:moveTo>
                  <a:cubicBezTo>
                    <a:pt x="0" y="50"/>
                    <a:pt x="0" y="92"/>
                    <a:pt x="0" y="92"/>
                  </a:cubicBezTo>
                  <a:cubicBezTo>
                    <a:pt x="0" y="92"/>
                    <a:pt x="7" y="112"/>
                    <a:pt x="24" y="112"/>
                  </a:cubicBezTo>
                  <a:cubicBezTo>
                    <a:pt x="42" y="112"/>
                    <a:pt x="61" y="145"/>
                    <a:pt x="6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0" y="136"/>
                    <a:pt x="121" y="122"/>
                  </a:cubicBezTo>
                  <a:cubicBezTo>
                    <a:pt x="121" y="108"/>
                    <a:pt x="121" y="88"/>
                    <a:pt x="121" y="60"/>
                  </a:cubicBezTo>
                  <a:cubicBezTo>
                    <a:pt x="120" y="0"/>
                    <a:pt x="20" y="14"/>
                    <a:pt x="20" y="14"/>
                  </a:cubicBezTo>
                  <a:cubicBezTo>
                    <a:pt x="20" y="14"/>
                    <a:pt x="0" y="13"/>
                    <a:pt x="0" y="31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1597025" y="3305176"/>
              <a:ext cx="1547813" cy="971550"/>
            </a:xfrm>
            <a:custGeom>
              <a:avLst/>
              <a:gdLst>
                <a:gd name="T0" fmla="*/ 0 w 413"/>
                <a:gd name="T1" fmla="*/ 209 h 259"/>
                <a:gd name="T2" fmla="*/ 0 w 413"/>
                <a:gd name="T3" fmla="*/ 232 h 259"/>
                <a:gd name="T4" fmla="*/ 25 w 413"/>
                <a:gd name="T5" fmla="*/ 232 h 259"/>
                <a:gd name="T6" fmla="*/ 195 w 413"/>
                <a:gd name="T7" fmla="*/ 35 h 259"/>
                <a:gd name="T8" fmla="*/ 371 w 413"/>
                <a:gd name="T9" fmla="*/ 259 h 259"/>
                <a:gd name="T10" fmla="*/ 396 w 413"/>
                <a:gd name="T11" fmla="*/ 259 h 259"/>
                <a:gd name="T12" fmla="*/ 198 w 413"/>
                <a:gd name="T13" fmla="*/ 0 h 259"/>
                <a:gd name="T14" fmla="*/ 0 w 413"/>
                <a:gd name="T15" fmla="*/ 20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0" y="209"/>
                  </a:moveTo>
                  <a:cubicBezTo>
                    <a:pt x="0" y="225"/>
                    <a:pt x="0" y="232"/>
                    <a:pt x="0" y="232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5" y="232"/>
                    <a:pt x="21" y="35"/>
                    <a:pt x="195" y="35"/>
                  </a:cubicBezTo>
                  <a:cubicBezTo>
                    <a:pt x="368" y="35"/>
                    <a:pt x="371" y="259"/>
                    <a:pt x="371" y="259"/>
                  </a:cubicBezTo>
                  <a:cubicBezTo>
                    <a:pt x="396" y="259"/>
                    <a:pt x="396" y="259"/>
                    <a:pt x="396" y="259"/>
                  </a:cubicBezTo>
                  <a:cubicBezTo>
                    <a:pt x="396" y="259"/>
                    <a:pt x="413" y="0"/>
                    <a:pt x="198" y="0"/>
                  </a:cubicBezTo>
                  <a:cubicBezTo>
                    <a:pt x="25" y="0"/>
                    <a:pt x="2" y="150"/>
                    <a:pt x="0" y="20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1674813" y="3435351"/>
              <a:ext cx="1312863" cy="841375"/>
            </a:xfrm>
            <a:custGeom>
              <a:avLst/>
              <a:gdLst>
                <a:gd name="T0" fmla="*/ 4 w 350"/>
                <a:gd name="T1" fmla="*/ 197 h 224"/>
                <a:gd name="T2" fmla="*/ 22 w 350"/>
                <a:gd name="T3" fmla="*/ 197 h 224"/>
                <a:gd name="T4" fmla="*/ 22 w 350"/>
                <a:gd name="T5" fmla="*/ 189 h 224"/>
                <a:gd name="T6" fmla="*/ 175 w 350"/>
                <a:gd name="T7" fmla="*/ 36 h 224"/>
                <a:gd name="T8" fmla="*/ 329 w 350"/>
                <a:gd name="T9" fmla="*/ 189 h 224"/>
                <a:gd name="T10" fmla="*/ 325 w 350"/>
                <a:gd name="T11" fmla="*/ 224 h 224"/>
                <a:gd name="T12" fmla="*/ 350 w 350"/>
                <a:gd name="T13" fmla="*/ 224 h 224"/>
                <a:gd name="T14" fmla="*/ 174 w 350"/>
                <a:gd name="T15" fmla="*/ 0 h 224"/>
                <a:gd name="T16" fmla="*/ 4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4" y="197"/>
                  </a:moveTo>
                  <a:cubicBezTo>
                    <a:pt x="22" y="197"/>
                    <a:pt x="22" y="197"/>
                    <a:pt x="22" y="197"/>
                  </a:cubicBezTo>
                  <a:cubicBezTo>
                    <a:pt x="22" y="194"/>
                    <a:pt x="22" y="192"/>
                    <a:pt x="22" y="189"/>
                  </a:cubicBezTo>
                  <a:cubicBezTo>
                    <a:pt x="22" y="105"/>
                    <a:pt x="91" y="36"/>
                    <a:pt x="175" y="36"/>
                  </a:cubicBezTo>
                  <a:cubicBezTo>
                    <a:pt x="260" y="36"/>
                    <a:pt x="329" y="105"/>
                    <a:pt x="329" y="189"/>
                  </a:cubicBezTo>
                  <a:cubicBezTo>
                    <a:pt x="329" y="201"/>
                    <a:pt x="327" y="213"/>
                    <a:pt x="325" y="224"/>
                  </a:cubicBezTo>
                  <a:cubicBezTo>
                    <a:pt x="350" y="224"/>
                    <a:pt x="350" y="224"/>
                    <a:pt x="350" y="224"/>
                  </a:cubicBezTo>
                  <a:cubicBezTo>
                    <a:pt x="350" y="224"/>
                    <a:pt x="347" y="0"/>
                    <a:pt x="174" y="0"/>
                  </a:cubicBezTo>
                  <a:cubicBezTo>
                    <a:pt x="0" y="0"/>
                    <a:pt x="4" y="197"/>
                    <a:pt x="4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5778500" y="3443288"/>
              <a:ext cx="1349375" cy="833438"/>
            </a:xfrm>
            <a:custGeom>
              <a:avLst/>
              <a:gdLst>
                <a:gd name="T0" fmla="*/ 17 w 360"/>
                <a:gd name="T1" fmla="*/ 222 h 222"/>
                <a:gd name="T2" fmla="*/ 40 w 360"/>
                <a:gd name="T3" fmla="*/ 222 h 222"/>
                <a:gd name="T4" fmla="*/ 36 w 360"/>
                <a:gd name="T5" fmla="*/ 187 h 222"/>
                <a:gd name="T6" fmla="*/ 190 w 360"/>
                <a:gd name="T7" fmla="*/ 34 h 222"/>
                <a:gd name="T8" fmla="*/ 343 w 360"/>
                <a:gd name="T9" fmla="*/ 187 h 222"/>
                <a:gd name="T10" fmla="*/ 343 w 360"/>
                <a:gd name="T11" fmla="*/ 191 h 222"/>
                <a:gd name="T12" fmla="*/ 358 w 360"/>
                <a:gd name="T13" fmla="*/ 191 h 222"/>
                <a:gd name="T14" fmla="*/ 190 w 360"/>
                <a:gd name="T15" fmla="*/ 1 h 222"/>
                <a:gd name="T16" fmla="*/ 143 w 360"/>
                <a:gd name="T17" fmla="*/ 3 h 222"/>
                <a:gd name="T18" fmla="*/ 17 w 360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2">
                  <a:moveTo>
                    <a:pt x="17" y="222"/>
                  </a:moveTo>
                  <a:cubicBezTo>
                    <a:pt x="40" y="222"/>
                    <a:pt x="40" y="222"/>
                    <a:pt x="40" y="222"/>
                  </a:cubicBezTo>
                  <a:cubicBezTo>
                    <a:pt x="37" y="211"/>
                    <a:pt x="36" y="199"/>
                    <a:pt x="36" y="187"/>
                  </a:cubicBezTo>
                  <a:cubicBezTo>
                    <a:pt x="36" y="103"/>
                    <a:pt x="105" y="34"/>
                    <a:pt x="190" y="34"/>
                  </a:cubicBezTo>
                  <a:cubicBezTo>
                    <a:pt x="274" y="34"/>
                    <a:pt x="343" y="103"/>
                    <a:pt x="343" y="187"/>
                  </a:cubicBezTo>
                  <a:cubicBezTo>
                    <a:pt x="343" y="189"/>
                    <a:pt x="343" y="190"/>
                    <a:pt x="343" y="191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58" y="191"/>
                    <a:pt x="360" y="1"/>
                    <a:pt x="190" y="1"/>
                  </a:cubicBezTo>
                  <a:cubicBezTo>
                    <a:pt x="172" y="0"/>
                    <a:pt x="157" y="1"/>
                    <a:pt x="143" y="3"/>
                  </a:cubicBezTo>
                  <a:cubicBezTo>
                    <a:pt x="0" y="29"/>
                    <a:pt x="17" y="222"/>
                    <a:pt x="17" y="222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77"/>
            <p:cNvSpPr>
              <a:spLocks noEditPoints="1"/>
            </p:cNvSpPr>
            <p:nvPr/>
          </p:nvSpPr>
          <p:spPr bwMode="auto">
            <a:xfrm>
              <a:off x="1217613" y="2254251"/>
              <a:ext cx="6630988" cy="2022475"/>
            </a:xfrm>
            <a:custGeom>
              <a:avLst/>
              <a:gdLst>
                <a:gd name="T0" fmla="*/ 1361 w 1768"/>
                <a:gd name="T1" fmla="*/ 21 h 539"/>
                <a:gd name="T2" fmla="*/ 1626 w 1768"/>
                <a:gd name="T3" fmla="*/ 21 h 539"/>
                <a:gd name="T4" fmla="*/ 1722 w 1768"/>
                <a:gd name="T5" fmla="*/ 188 h 539"/>
                <a:gd name="T6" fmla="*/ 1423 w 1768"/>
                <a:gd name="T7" fmla="*/ 188 h 539"/>
                <a:gd name="T8" fmla="*/ 1361 w 1768"/>
                <a:gd name="T9" fmla="*/ 21 h 539"/>
                <a:gd name="T10" fmla="*/ 1012 w 1768"/>
                <a:gd name="T11" fmla="*/ 21 h 539"/>
                <a:gd name="T12" fmla="*/ 1263 w 1768"/>
                <a:gd name="T13" fmla="*/ 21 h 539"/>
                <a:gd name="T14" fmla="*/ 1296 w 1768"/>
                <a:gd name="T15" fmla="*/ 160 h 539"/>
                <a:gd name="T16" fmla="*/ 1276 w 1768"/>
                <a:gd name="T17" fmla="*/ 202 h 539"/>
                <a:gd name="T18" fmla="*/ 1012 w 1768"/>
                <a:gd name="T19" fmla="*/ 202 h 539"/>
                <a:gd name="T20" fmla="*/ 1012 w 1768"/>
                <a:gd name="T21" fmla="*/ 21 h 539"/>
                <a:gd name="T22" fmla="*/ 669 w 1768"/>
                <a:gd name="T23" fmla="*/ 206 h 539"/>
                <a:gd name="T24" fmla="*/ 669 w 1768"/>
                <a:gd name="T25" fmla="*/ 145 h 539"/>
                <a:gd name="T26" fmla="*/ 638 w 1768"/>
                <a:gd name="T27" fmla="*/ 138 h 539"/>
                <a:gd name="T28" fmla="*/ 838 w 1768"/>
                <a:gd name="T29" fmla="*/ 21 h 539"/>
                <a:gd name="T30" fmla="*/ 963 w 1768"/>
                <a:gd name="T31" fmla="*/ 21 h 539"/>
                <a:gd name="T32" fmla="*/ 946 w 1768"/>
                <a:gd name="T33" fmla="*/ 206 h 539"/>
                <a:gd name="T34" fmla="*/ 669 w 1768"/>
                <a:gd name="T35" fmla="*/ 206 h 539"/>
                <a:gd name="T36" fmla="*/ 0 w 1768"/>
                <a:gd name="T37" fmla="*/ 381 h 539"/>
                <a:gd name="T38" fmla="*/ 101 w 1768"/>
                <a:gd name="T39" fmla="*/ 427 h 539"/>
                <a:gd name="T40" fmla="*/ 101 w 1768"/>
                <a:gd name="T41" fmla="*/ 489 h 539"/>
                <a:gd name="T42" fmla="*/ 299 w 1768"/>
                <a:gd name="T43" fmla="*/ 280 h 539"/>
                <a:gd name="T44" fmla="*/ 497 w 1768"/>
                <a:gd name="T45" fmla="*/ 539 h 539"/>
                <a:gd name="T46" fmla="*/ 1206 w 1768"/>
                <a:gd name="T47" fmla="*/ 539 h 539"/>
                <a:gd name="T48" fmla="*/ 1206 w 1768"/>
                <a:gd name="T49" fmla="*/ 509 h 539"/>
                <a:gd name="T50" fmla="*/ 1206 w 1768"/>
                <a:gd name="T51" fmla="*/ 504 h 539"/>
                <a:gd name="T52" fmla="*/ 1360 w 1768"/>
                <a:gd name="T53" fmla="*/ 288 h 539"/>
                <a:gd name="T54" fmla="*/ 1404 w 1768"/>
                <a:gd name="T55" fmla="*/ 285 h 539"/>
                <a:gd name="T56" fmla="*/ 1602 w 1768"/>
                <a:gd name="T57" fmla="*/ 508 h 539"/>
                <a:gd name="T58" fmla="*/ 1693 w 1768"/>
                <a:gd name="T59" fmla="*/ 508 h 539"/>
                <a:gd name="T60" fmla="*/ 1693 w 1768"/>
                <a:gd name="T61" fmla="*/ 336 h 539"/>
                <a:gd name="T62" fmla="*/ 1768 w 1768"/>
                <a:gd name="T63" fmla="*/ 339 h 539"/>
                <a:gd name="T64" fmla="*/ 1759 w 1768"/>
                <a:gd name="T65" fmla="*/ 336 h 539"/>
                <a:gd name="T66" fmla="*/ 1720 w 1768"/>
                <a:gd name="T67" fmla="*/ 336 h 539"/>
                <a:gd name="T68" fmla="*/ 1688 w 1768"/>
                <a:gd name="T69" fmla="*/ 304 h 539"/>
                <a:gd name="T70" fmla="*/ 1688 w 1768"/>
                <a:gd name="T71" fmla="*/ 253 h 539"/>
                <a:gd name="T72" fmla="*/ 1720 w 1768"/>
                <a:gd name="T73" fmla="*/ 222 h 539"/>
                <a:gd name="T74" fmla="*/ 1764 w 1768"/>
                <a:gd name="T75" fmla="*/ 222 h 539"/>
                <a:gd name="T76" fmla="*/ 1754 w 1768"/>
                <a:gd name="T77" fmla="*/ 196 h 539"/>
                <a:gd name="T78" fmla="*/ 1646 w 1768"/>
                <a:gd name="T79" fmla="*/ 15 h 539"/>
                <a:gd name="T80" fmla="*/ 1605 w 1768"/>
                <a:gd name="T81" fmla="*/ 1 h 539"/>
                <a:gd name="T82" fmla="*/ 1579 w 1768"/>
                <a:gd name="T83" fmla="*/ 1 h 539"/>
                <a:gd name="T84" fmla="*/ 974 w 1768"/>
                <a:gd name="T85" fmla="*/ 1 h 539"/>
                <a:gd name="T86" fmla="*/ 828 w 1768"/>
                <a:gd name="T87" fmla="*/ 1 h 539"/>
                <a:gd name="T88" fmla="*/ 759 w 1768"/>
                <a:gd name="T89" fmla="*/ 19 h 539"/>
                <a:gd name="T90" fmla="*/ 566 w 1768"/>
                <a:gd name="T91" fmla="*/ 147 h 539"/>
                <a:gd name="T92" fmla="*/ 553 w 1768"/>
                <a:gd name="T93" fmla="*/ 156 h 539"/>
                <a:gd name="T94" fmla="*/ 552 w 1768"/>
                <a:gd name="T95" fmla="*/ 157 h 539"/>
                <a:gd name="T96" fmla="*/ 487 w 1768"/>
                <a:gd name="T97" fmla="*/ 181 h 539"/>
                <a:gd name="T98" fmla="*/ 81 w 1768"/>
                <a:gd name="T99" fmla="*/ 240 h 539"/>
                <a:gd name="T100" fmla="*/ 66 w 1768"/>
                <a:gd name="T101" fmla="*/ 250 h 539"/>
                <a:gd name="T102" fmla="*/ 134 w 1768"/>
                <a:gd name="T103" fmla="*/ 250 h 539"/>
                <a:gd name="T104" fmla="*/ 126 w 1768"/>
                <a:gd name="T105" fmla="*/ 315 h 539"/>
                <a:gd name="T106" fmla="*/ 80 w 1768"/>
                <a:gd name="T107" fmla="*/ 340 h 539"/>
                <a:gd name="T108" fmla="*/ 58 w 1768"/>
                <a:gd name="T109" fmla="*/ 342 h 539"/>
                <a:gd name="T110" fmla="*/ 4 w 1768"/>
                <a:gd name="T111" fmla="*/ 340 h 539"/>
                <a:gd name="T112" fmla="*/ 0 w 1768"/>
                <a:gd name="T113" fmla="*/ 38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1361" y="21"/>
                  </a:moveTo>
                  <a:cubicBezTo>
                    <a:pt x="1626" y="21"/>
                    <a:pt x="1626" y="21"/>
                    <a:pt x="1626" y="21"/>
                  </a:cubicBezTo>
                  <a:cubicBezTo>
                    <a:pt x="1722" y="188"/>
                    <a:pt x="1722" y="188"/>
                    <a:pt x="1722" y="188"/>
                  </a:cubicBezTo>
                  <a:cubicBezTo>
                    <a:pt x="1423" y="188"/>
                    <a:pt x="1423" y="188"/>
                    <a:pt x="1423" y="188"/>
                  </a:cubicBezTo>
                  <a:lnTo>
                    <a:pt x="1361" y="21"/>
                  </a:lnTo>
                  <a:close/>
                  <a:moveTo>
                    <a:pt x="1012" y="21"/>
                  </a:moveTo>
                  <a:cubicBezTo>
                    <a:pt x="1263" y="21"/>
                    <a:pt x="1263" y="21"/>
                    <a:pt x="1263" y="21"/>
                  </a:cubicBezTo>
                  <a:cubicBezTo>
                    <a:pt x="1263" y="21"/>
                    <a:pt x="1287" y="122"/>
                    <a:pt x="1296" y="160"/>
                  </a:cubicBezTo>
                  <a:cubicBezTo>
                    <a:pt x="1304" y="198"/>
                    <a:pt x="1276" y="202"/>
                    <a:pt x="1276" y="202"/>
                  </a:cubicBezTo>
                  <a:cubicBezTo>
                    <a:pt x="1012" y="202"/>
                    <a:pt x="1012" y="202"/>
                    <a:pt x="1012" y="202"/>
                  </a:cubicBezTo>
                  <a:lnTo>
                    <a:pt x="1012" y="21"/>
                  </a:lnTo>
                  <a:close/>
                  <a:moveTo>
                    <a:pt x="669" y="206"/>
                  </a:moveTo>
                  <a:cubicBezTo>
                    <a:pt x="669" y="206"/>
                    <a:pt x="669" y="156"/>
                    <a:pt x="669" y="145"/>
                  </a:cubicBezTo>
                  <a:cubicBezTo>
                    <a:pt x="669" y="136"/>
                    <a:pt x="644" y="138"/>
                    <a:pt x="638" y="138"/>
                  </a:cubicBezTo>
                  <a:cubicBezTo>
                    <a:pt x="690" y="91"/>
                    <a:pt x="783" y="21"/>
                    <a:pt x="838" y="21"/>
                  </a:cubicBezTo>
                  <a:cubicBezTo>
                    <a:pt x="912" y="21"/>
                    <a:pt x="963" y="21"/>
                    <a:pt x="963" y="21"/>
                  </a:cubicBezTo>
                  <a:cubicBezTo>
                    <a:pt x="946" y="206"/>
                    <a:pt x="946" y="206"/>
                    <a:pt x="946" y="206"/>
                  </a:cubicBezTo>
                  <a:lnTo>
                    <a:pt x="669" y="206"/>
                  </a:lnTo>
                  <a:close/>
                  <a:moveTo>
                    <a:pt x="0" y="381"/>
                  </a:moveTo>
                  <a:cubicBezTo>
                    <a:pt x="0" y="381"/>
                    <a:pt x="100" y="367"/>
                    <a:pt x="101" y="427"/>
                  </a:cubicBezTo>
                  <a:cubicBezTo>
                    <a:pt x="101" y="455"/>
                    <a:pt x="101" y="475"/>
                    <a:pt x="101" y="489"/>
                  </a:cubicBezTo>
                  <a:cubicBezTo>
                    <a:pt x="103" y="430"/>
                    <a:pt x="126" y="280"/>
                    <a:pt x="299" y="280"/>
                  </a:cubicBezTo>
                  <a:cubicBezTo>
                    <a:pt x="514" y="280"/>
                    <a:pt x="497" y="539"/>
                    <a:pt x="497" y="539"/>
                  </a:cubicBezTo>
                  <a:cubicBezTo>
                    <a:pt x="1206" y="539"/>
                    <a:pt x="1206" y="539"/>
                    <a:pt x="1206" y="539"/>
                  </a:cubicBezTo>
                  <a:cubicBezTo>
                    <a:pt x="1206" y="509"/>
                    <a:pt x="1206" y="509"/>
                    <a:pt x="1206" y="509"/>
                  </a:cubicBezTo>
                  <a:cubicBezTo>
                    <a:pt x="1206" y="509"/>
                    <a:pt x="1206" y="507"/>
                    <a:pt x="1206" y="504"/>
                  </a:cubicBezTo>
                  <a:cubicBezTo>
                    <a:pt x="1205" y="475"/>
                    <a:pt x="1207" y="314"/>
                    <a:pt x="1360" y="288"/>
                  </a:cubicBezTo>
                  <a:cubicBezTo>
                    <a:pt x="1374" y="286"/>
                    <a:pt x="1388" y="285"/>
                    <a:pt x="1404" y="285"/>
                  </a:cubicBezTo>
                  <a:cubicBezTo>
                    <a:pt x="1611" y="285"/>
                    <a:pt x="1603" y="492"/>
                    <a:pt x="1602" y="508"/>
                  </a:cubicBezTo>
                  <a:cubicBezTo>
                    <a:pt x="1693" y="508"/>
                    <a:pt x="1693" y="508"/>
                    <a:pt x="1693" y="508"/>
                  </a:cubicBezTo>
                  <a:cubicBezTo>
                    <a:pt x="1693" y="336"/>
                    <a:pt x="1693" y="336"/>
                    <a:pt x="1693" y="336"/>
                  </a:cubicBezTo>
                  <a:cubicBezTo>
                    <a:pt x="1693" y="336"/>
                    <a:pt x="1748" y="338"/>
                    <a:pt x="1768" y="339"/>
                  </a:cubicBezTo>
                  <a:cubicBezTo>
                    <a:pt x="1757" y="338"/>
                    <a:pt x="1756" y="337"/>
                    <a:pt x="1759" y="336"/>
                  </a:cubicBezTo>
                  <a:cubicBezTo>
                    <a:pt x="1720" y="336"/>
                    <a:pt x="1720" y="336"/>
                    <a:pt x="1720" y="336"/>
                  </a:cubicBezTo>
                  <a:cubicBezTo>
                    <a:pt x="1702" y="336"/>
                    <a:pt x="1688" y="322"/>
                    <a:pt x="1688" y="304"/>
                  </a:cubicBezTo>
                  <a:cubicBezTo>
                    <a:pt x="1688" y="253"/>
                    <a:pt x="1688" y="253"/>
                    <a:pt x="1688" y="253"/>
                  </a:cubicBezTo>
                  <a:cubicBezTo>
                    <a:pt x="1688" y="236"/>
                    <a:pt x="1702" y="222"/>
                    <a:pt x="1720" y="222"/>
                  </a:cubicBezTo>
                  <a:cubicBezTo>
                    <a:pt x="1764" y="222"/>
                    <a:pt x="1764" y="222"/>
                    <a:pt x="1764" y="222"/>
                  </a:cubicBezTo>
                  <a:cubicBezTo>
                    <a:pt x="1762" y="214"/>
                    <a:pt x="1758" y="205"/>
                    <a:pt x="1754" y="196"/>
                  </a:cubicBezTo>
                  <a:cubicBezTo>
                    <a:pt x="1734" y="155"/>
                    <a:pt x="1678" y="48"/>
                    <a:pt x="1646" y="15"/>
                  </a:cubicBezTo>
                  <a:cubicBezTo>
                    <a:pt x="1646" y="15"/>
                    <a:pt x="1635" y="1"/>
                    <a:pt x="1605" y="1"/>
                  </a:cubicBezTo>
                  <a:cubicBezTo>
                    <a:pt x="1603" y="1"/>
                    <a:pt x="1593" y="1"/>
                    <a:pt x="1579" y="1"/>
                  </a:cubicBezTo>
                  <a:cubicBezTo>
                    <a:pt x="1484" y="0"/>
                    <a:pt x="1164" y="0"/>
                    <a:pt x="974" y="1"/>
                  </a:cubicBezTo>
                  <a:cubicBezTo>
                    <a:pt x="887" y="1"/>
                    <a:pt x="828" y="1"/>
                    <a:pt x="828" y="1"/>
                  </a:cubicBezTo>
                  <a:cubicBezTo>
                    <a:pt x="828" y="1"/>
                    <a:pt x="790" y="2"/>
                    <a:pt x="759" y="19"/>
                  </a:cubicBezTo>
                  <a:cubicBezTo>
                    <a:pt x="732" y="33"/>
                    <a:pt x="609" y="115"/>
                    <a:pt x="566" y="147"/>
                  </a:cubicBezTo>
                  <a:cubicBezTo>
                    <a:pt x="560" y="151"/>
                    <a:pt x="556" y="154"/>
                    <a:pt x="553" y="156"/>
                  </a:cubicBezTo>
                  <a:cubicBezTo>
                    <a:pt x="553" y="156"/>
                    <a:pt x="552" y="157"/>
                    <a:pt x="552" y="157"/>
                  </a:cubicBezTo>
                  <a:cubicBezTo>
                    <a:pt x="537" y="171"/>
                    <a:pt x="496" y="179"/>
                    <a:pt x="487" y="181"/>
                  </a:cubicBezTo>
                  <a:cubicBezTo>
                    <a:pt x="478" y="183"/>
                    <a:pt x="124" y="214"/>
                    <a:pt x="81" y="240"/>
                  </a:cubicBezTo>
                  <a:cubicBezTo>
                    <a:pt x="76" y="243"/>
                    <a:pt x="71" y="247"/>
                    <a:pt x="66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50"/>
                    <a:pt x="136" y="307"/>
                    <a:pt x="126" y="315"/>
                  </a:cubicBezTo>
                  <a:cubicBezTo>
                    <a:pt x="117" y="324"/>
                    <a:pt x="122" y="336"/>
                    <a:pt x="80" y="340"/>
                  </a:cubicBezTo>
                  <a:cubicBezTo>
                    <a:pt x="72" y="341"/>
                    <a:pt x="65" y="342"/>
                    <a:pt x="58" y="342"/>
                  </a:cubicBezTo>
                  <a:cubicBezTo>
                    <a:pt x="26" y="343"/>
                    <a:pt x="4" y="340"/>
                    <a:pt x="4" y="340"/>
                  </a:cubicBezTo>
                  <a:cubicBezTo>
                    <a:pt x="1" y="353"/>
                    <a:pt x="0" y="366"/>
                    <a:pt x="0" y="38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7548563" y="3087688"/>
              <a:ext cx="314325" cy="427038"/>
            </a:xfrm>
            <a:custGeom>
              <a:avLst/>
              <a:gdLst>
                <a:gd name="T0" fmla="*/ 0 w 84"/>
                <a:gd name="T1" fmla="*/ 31 h 114"/>
                <a:gd name="T2" fmla="*/ 0 w 84"/>
                <a:gd name="T3" fmla="*/ 82 h 114"/>
                <a:gd name="T4" fmla="*/ 32 w 84"/>
                <a:gd name="T5" fmla="*/ 114 h 114"/>
                <a:gd name="T6" fmla="*/ 71 w 84"/>
                <a:gd name="T7" fmla="*/ 114 h 114"/>
                <a:gd name="T8" fmla="*/ 82 w 84"/>
                <a:gd name="T9" fmla="*/ 112 h 114"/>
                <a:gd name="T10" fmla="*/ 82 w 84"/>
                <a:gd name="T11" fmla="*/ 49 h 114"/>
                <a:gd name="T12" fmla="*/ 76 w 84"/>
                <a:gd name="T13" fmla="*/ 0 h 114"/>
                <a:gd name="T14" fmla="*/ 32 w 84"/>
                <a:gd name="T15" fmla="*/ 0 h 114"/>
                <a:gd name="T16" fmla="*/ 0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0" y="3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0"/>
                    <a:pt x="14" y="114"/>
                    <a:pt x="32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5" y="113"/>
                    <a:pt x="82" y="112"/>
                    <a:pt x="82" y="112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4" y="28"/>
                    <a:pt x="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7566025" y="3514726"/>
              <a:ext cx="454025" cy="644525"/>
            </a:xfrm>
            <a:custGeom>
              <a:avLst/>
              <a:gdLst>
                <a:gd name="T0" fmla="*/ 0 w 121"/>
                <a:gd name="T1" fmla="*/ 0 h 172"/>
                <a:gd name="T2" fmla="*/ 0 w 121"/>
                <a:gd name="T3" fmla="*/ 172 h 172"/>
                <a:gd name="T4" fmla="*/ 49 w 121"/>
                <a:gd name="T5" fmla="*/ 172 h 172"/>
                <a:gd name="T6" fmla="*/ 116 w 121"/>
                <a:gd name="T7" fmla="*/ 114 h 172"/>
                <a:gd name="T8" fmla="*/ 106 w 121"/>
                <a:gd name="T9" fmla="*/ 53 h 172"/>
                <a:gd name="T10" fmla="*/ 78 w 121"/>
                <a:gd name="T11" fmla="*/ 3 h 172"/>
                <a:gd name="T12" fmla="*/ 75 w 121"/>
                <a:gd name="T13" fmla="*/ 3 h 172"/>
                <a:gd name="T14" fmla="*/ 0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72"/>
                    <a:pt x="116" y="136"/>
                    <a:pt x="116" y="114"/>
                  </a:cubicBezTo>
                  <a:cubicBezTo>
                    <a:pt x="116" y="93"/>
                    <a:pt x="121" y="68"/>
                    <a:pt x="106" y="53"/>
                  </a:cubicBezTo>
                  <a:cubicBezTo>
                    <a:pt x="106" y="53"/>
                    <a:pt x="109" y="4"/>
                    <a:pt x="78" y="3"/>
                  </a:cubicBezTo>
                  <a:cubicBezTo>
                    <a:pt x="77" y="3"/>
                    <a:pt x="76" y="3"/>
                    <a:pt x="75" y="3"/>
                  </a:cubicBezTo>
                  <a:cubicBezTo>
                    <a:pt x="55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6321425" y="2333626"/>
              <a:ext cx="1354138" cy="625475"/>
            </a:xfrm>
            <a:custGeom>
              <a:avLst/>
              <a:gdLst>
                <a:gd name="T0" fmla="*/ 0 w 853"/>
                <a:gd name="T1" fmla="*/ 0 h 394"/>
                <a:gd name="T2" fmla="*/ 147 w 853"/>
                <a:gd name="T3" fmla="*/ 394 h 394"/>
                <a:gd name="T4" fmla="*/ 853 w 853"/>
                <a:gd name="T5" fmla="*/ 394 h 394"/>
                <a:gd name="T6" fmla="*/ 626 w 853"/>
                <a:gd name="T7" fmla="*/ 0 h 394"/>
                <a:gd name="T8" fmla="*/ 0 w 853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394">
                  <a:moveTo>
                    <a:pt x="0" y="0"/>
                  </a:moveTo>
                  <a:lnTo>
                    <a:pt x="147" y="394"/>
                  </a:lnTo>
                  <a:lnTo>
                    <a:pt x="853" y="394"/>
                  </a:lnTo>
                  <a:lnTo>
                    <a:pt x="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4870450" y="2135188"/>
              <a:ext cx="2268538" cy="123825"/>
            </a:xfrm>
            <a:custGeom>
              <a:avLst/>
              <a:gdLst>
                <a:gd name="T0" fmla="*/ 0 w 605"/>
                <a:gd name="T1" fmla="*/ 33 h 33"/>
                <a:gd name="T2" fmla="*/ 605 w 605"/>
                <a:gd name="T3" fmla="*/ 33 h 33"/>
                <a:gd name="T4" fmla="*/ 542 w 605"/>
                <a:gd name="T5" fmla="*/ 0 h 33"/>
                <a:gd name="T6" fmla="*/ 60 w 605"/>
                <a:gd name="T7" fmla="*/ 0 h 33"/>
                <a:gd name="T8" fmla="*/ 0 w 60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3">
                  <a:moveTo>
                    <a:pt x="0" y="33"/>
                  </a:moveTo>
                  <a:cubicBezTo>
                    <a:pt x="190" y="32"/>
                    <a:pt x="510" y="32"/>
                    <a:pt x="605" y="33"/>
                  </a:cubicBezTo>
                  <a:cubicBezTo>
                    <a:pt x="605" y="33"/>
                    <a:pt x="579" y="0"/>
                    <a:pt x="542" y="0"/>
                  </a:cubicBezTo>
                  <a:cubicBezTo>
                    <a:pt x="505" y="0"/>
                    <a:pt x="60" y="0"/>
                    <a:pt x="60" y="0"/>
                  </a:cubicBezTo>
                  <a:cubicBezTo>
                    <a:pt x="60" y="0"/>
                    <a:pt x="7" y="7"/>
                    <a:pt x="0" y="33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5013325" y="2333626"/>
              <a:ext cx="1093788" cy="677863"/>
            </a:xfrm>
            <a:custGeom>
              <a:avLst/>
              <a:gdLst>
                <a:gd name="T0" fmla="*/ 0 w 292"/>
                <a:gd name="T1" fmla="*/ 0 h 181"/>
                <a:gd name="T2" fmla="*/ 0 w 292"/>
                <a:gd name="T3" fmla="*/ 181 h 181"/>
                <a:gd name="T4" fmla="*/ 264 w 292"/>
                <a:gd name="T5" fmla="*/ 181 h 181"/>
                <a:gd name="T6" fmla="*/ 284 w 292"/>
                <a:gd name="T7" fmla="*/ 139 h 181"/>
                <a:gd name="T8" fmla="*/ 251 w 292"/>
                <a:gd name="T9" fmla="*/ 0 h 181"/>
                <a:gd name="T10" fmla="*/ 0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0" y="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92" y="177"/>
                    <a:pt x="284" y="139"/>
                  </a:cubicBezTo>
                  <a:cubicBezTo>
                    <a:pt x="275" y="101"/>
                    <a:pt x="251" y="0"/>
                    <a:pt x="2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3392488" y="2765426"/>
              <a:ext cx="333375" cy="261938"/>
            </a:xfrm>
            <a:custGeom>
              <a:avLst/>
              <a:gdLst>
                <a:gd name="T0" fmla="*/ 33 w 89"/>
                <a:gd name="T1" fmla="*/ 70 h 70"/>
                <a:gd name="T2" fmla="*/ 89 w 89"/>
                <a:gd name="T3" fmla="*/ 70 h 70"/>
                <a:gd name="T4" fmla="*/ 89 w 89"/>
                <a:gd name="T5" fmla="*/ 9 h 70"/>
                <a:gd name="T6" fmla="*/ 58 w 89"/>
                <a:gd name="T7" fmla="*/ 2 h 70"/>
                <a:gd name="T8" fmla="*/ 23 w 89"/>
                <a:gd name="T9" fmla="*/ 39 h 70"/>
                <a:gd name="T10" fmla="*/ 33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33" y="7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20"/>
                    <a:pt x="89" y="9"/>
                  </a:cubicBezTo>
                  <a:cubicBezTo>
                    <a:pt x="89" y="0"/>
                    <a:pt x="64" y="2"/>
                    <a:pt x="58" y="2"/>
                  </a:cubicBezTo>
                  <a:cubicBezTo>
                    <a:pt x="41" y="18"/>
                    <a:pt x="29" y="31"/>
                    <a:pt x="23" y="39"/>
                  </a:cubicBezTo>
                  <a:cubicBezTo>
                    <a:pt x="0" y="70"/>
                    <a:pt x="33" y="70"/>
                    <a:pt x="33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3609975" y="2333626"/>
              <a:ext cx="1219200" cy="693738"/>
            </a:xfrm>
            <a:custGeom>
              <a:avLst/>
              <a:gdLst>
                <a:gd name="T0" fmla="*/ 0 w 325"/>
                <a:gd name="T1" fmla="*/ 117 h 185"/>
                <a:gd name="T2" fmla="*/ 31 w 325"/>
                <a:gd name="T3" fmla="*/ 124 h 185"/>
                <a:gd name="T4" fmla="*/ 31 w 325"/>
                <a:gd name="T5" fmla="*/ 185 h 185"/>
                <a:gd name="T6" fmla="*/ 308 w 325"/>
                <a:gd name="T7" fmla="*/ 185 h 185"/>
                <a:gd name="T8" fmla="*/ 325 w 325"/>
                <a:gd name="T9" fmla="*/ 0 h 185"/>
                <a:gd name="T10" fmla="*/ 200 w 325"/>
                <a:gd name="T11" fmla="*/ 0 h 185"/>
                <a:gd name="T12" fmla="*/ 0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0" y="117"/>
                  </a:moveTo>
                  <a:cubicBezTo>
                    <a:pt x="6" y="117"/>
                    <a:pt x="31" y="115"/>
                    <a:pt x="31" y="124"/>
                  </a:cubicBezTo>
                  <a:cubicBezTo>
                    <a:pt x="31" y="135"/>
                    <a:pt x="31" y="185"/>
                    <a:pt x="31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274" y="0"/>
                    <a:pt x="200" y="0"/>
                  </a:cubicBezTo>
                  <a:cubicBezTo>
                    <a:pt x="145" y="0"/>
                    <a:pt x="52" y="70"/>
                    <a:pt x="0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85"/>
            <p:cNvSpPr>
              <a:spLocks/>
            </p:cNvSpPr>
            <p:nvPr/>
          </p:nvSpPr>
          <p:spPr bwMode="auto">
            <a:xfrm>
              <a:off x="6070600" y="2254251"/>
              <a:ext cx="258763" cy="1084263"/>
            </a:xfrm>
            <a:custGeom>
              <a:avLst/>
              <a:gdLst>
                <a:gd name="T0" fmla="*/ 63 w 69"/>
                <a:gd name="T1" fmla="*/ 289 h 289"/>
                <a:gd name="T2" fmla="*/ 69 w 69"/>
                <a:gd name="T3" fmla="*/ 288 h 289"/>
                <a:gd name="T4" fmla="*/ 63 w 69"/>
                <a:gd name="T5" fmla="*/ 221 h 289"/>
                <a:gd name="T6" fmla="*/ 7 w 69"/>
                <a:gd name="T7" fmla="*/ 0 h 289"/>
                <a:gd name="T8" fmla="*/ 0 w 69"/>
                <a:gd name="T9" fmla="*/ 1 h 289"/>
                <a:gd name="T10" fmla="*/ 56 w 69"/>
                <a:gd name="T11" fmla="*/ 222 h 289"/>
                <a:gd name="T12" fmla="*/ 63 w 69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89">
                  <a:moveTo>
                    <a:pt x="63" y="289"/>
                  </a:moveTo>
                  <a:cubicBezTo>
                    <a:pt x="69" y="288"/>
                    <a:pt x="69" y="288"/>
                    <a:pt x="69" y="288"/>
                  </a:cubicBezTo>
                  <a:cubicBezTo>
                    <a:pt x="69" y="250"/>
                    <a:pt x="63" y="221"/>
                    <a:pt x="63" y="2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6" y="223"/>
                    <a:pt x="62" y="251"/>
                    <a:pt x="63" y="289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86"/>
            <p:cNvSpPr>
              <a:spLocks/>
            </p:cNvSpPr>
            <p:nvPr/>
          </p:nvSpPr>
          <p:spPr bwMode="auto">
            <a:xfrm>
              <a:off x="4870450" y="2317751"/>
              <a:ext cx="869950" cy="1841500"/>
            </a:xfrm>
            <a:custGeom>
              <a:avLst/>
              <a:gdLst>
                <a:gd name="T0" fmla="*/ 0 w 548"/>
                <a:gd name="T1" fmla="*/ 1160 h 1160"/>
                <a:gd name="T2" fmla="*/ 548 w 548"/>
                <a:gd name="T3" fmla="*/ 1160 h 1160"/>
                <a:gd name="T4" fmla="*/ 548 w 548"/>
                <a:gd name="T5" fmla="*/ 1144 h 1160"/>
                <a:gd name="T6" fmla="*/ 14 w 548"/>
                <a:gd name="T7" fmla="*/ 1144 h 1160"/>
                <a:gd name="T8" fmla="*/ 14 w 548"/>
                <a:gd name="T9" fmla="*/ 437 h 1160"/>
                <a:gd name="T10" fmla="*/ 40 w 548"/>
                <a:gd name="T11" fmla="*/ 3 h 1160"/>
                <a:gd name="T12" fmla="*/ 26 w 548"/>
                <a:gd name="T13" fmla="*/ 0 h 1160"/>
                <a:gd name="T14" fmla="*/ 0 w 548"/>
                <a:gd name="T15" fmla="*/ 437 h 1160"/>
                <a:gd name="T16" fmla="*/ 0 w 548"/>
                <a:gd name="T17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60">
                  <a:moveTo>
                    <a:pt x="0" y="1160"/>
                  </a:moveTo>
                  <a:lnTo>
                    <a:pt x="548" y="1160"/>
                  </a:lnTo>
                  <a:lnTo>
                    <a:pt x="548" y="1144"/>
                  </a:lnTo>
                  <a:lnTo>
                    <a:pt x="14" y="1144"/>
                  </a:lnTo>
                  <a:lnTo>
                    <a:pt x="14" y="437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0" y="437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7"/>
            <p:cNvSpPr>
              <a:spLocks/>
            </p:cNvSpPr>
            <p:nvPr/>
          </p:nvSpPr>
          <p:spPr bwMode="auto">
            <a:xfrm>
              <a:off x="5737225" y="3324226"/>
              <a:ext cx="1522413" cy="952500"/>
            </a:xfrm>
            <a:custGeom>
              <a:avLst/>
              <a:gdLst>
                <a:gd name="T0" fmla="*/ 1 w 406"/>
                <a:gd name="T1" fmla="*/ 219 h 254"/>
                <a:gd name="T2" fmla="*/ 1 w 406"/>
                <a:gd name="T3" fmla="*/ 224 h 254"/>
                <a:gd name="T4" fmla="*/ 1 w 406"/>
                <a:gd name="T5" fmla="*/ 254 h 254"/>
                <a:gd name="T6" fmla="*/ 28 w 406"/>
                <a:gd name="T7" fmla="*/ 254 h 254"/>
                <a:gd name="T8" fmla="*/ 154 w 406"/>
                <a:gd name="T9" fmla="*/ 35 h 254"/>
                <a:gd name="T10" fmla="*/ 201 w 406"/>
                <a:gd name="T11" fmla="*/ 33 h 254"/>
                <a:gd name="T12" fmla="*/ 369 w 406"/>
                <a:gd name="T13" fmla="*/ 223 h 254"/>
                <a:gd name="T14" fmla="*/ 397 w 406"/>
                <a:gd name="T15" fmla="*/ 223 h 254"/>
                <a:gd name="T16" fmla="*/ 199 w 406"/>
                <a:gd name="T17" fmla="*/ 0 h 254"/>
                <a:gd name="T18" fmla="*/ 155 w 406"/>
                <a:gd name="T19" fmla="*/ 3 h 254"/>
                <a:gd name="T20" fmla="*/ 1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1" y="219"/>
                  </a:moveTo>
                  <a:cubicBezTo>
                    <a:pt x="1" y="222"/>
                    <a:pt x="1" y="224"/>
                    <a:pt x="1" y="22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28" y="254"/>
                    <a:pt x="11" y="61"/>
                    <a:pt x="154" y="35"/>
                  </a:cubicBezTo>
                  <a:cubicBezTo>
                    <a:pt x="168" y="33"/>
                    <a:pt x="183" y="32"/>
                    <a:pt x="201" y="33"/>
                  </a:cubicBezTo>
                  <a:cubicBezTo>
                    <a:pt x="371" y="33"/>
                    <a:pt x="369" y="223"/>
                    <a:pt x="369" y="223"/>
                  </a:cubicBezTo>
                  <a:cubicBezTo>
                    <a:pt x="397" y="223"/>
                    <a:pt x="397" y="223"/>
                    <a:pt x="397" y="223"/>
                  </a:cubicBezTo>
                  <a:cubicBezTo>
                    <a:pt x="398" y="207"/>
                    <a:pt x="406" y="0"/>
                    <a:pt x="199" y="0"/>
                  </a:cubicBezTo>
                  <a:cubicBezTo>
                    <a:pt x="183" y="0"/>
                    <a:pt x="169" y="1"/>
                    <a:pt x="155" y="3"/>
                  </a:cubicBezTo>
                  <a:cubicBezTo>
                    <a:pt x="2" y="29"/>
                    <a:pt x="0" y="190"/>
                    <a:pt x="1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688"/>
            <p:cNvSpPr>
              <a:spLocks noChangeArrowheads="1"/>
            </p:cNvSpPr>
            <p:nvPr/>
          </p:nvSpPr>
          <p:spPr bwMode="auto">
            <a:xfrm>
              <a:off x="5837238" y="3176588"/>
              <a:ext cx="363538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689"/>
            <p:cNvSpPr>
              <a:spLocks noChangeArrowheads="1"/>
            </p:cNvSpPr>
            <p:nvPr/>
          </p:nvSpPr>
          <p:spPr bwMode="auto">
            <a:xfrm>
              <a:off x="4352925" y="3176588"/>
              <a:ext cx="360363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90"/>
            <p:cNvSpPr>
              <a:spLocks/>
            </p:cNvSpPr>
            <p:nvPr/>
          </p:nvSpPr>
          <p:spPr bwMode="auto">
            <a:xfrm>
              <a:off x="1231900" y="3192463"/>
              <a:ext cx="346075" cy="349250"/>
            </a:xfrm>
            <a:custGeom>
              <a:avLst/>
              <a:gdLst>
                <a:gd name="T0" fmla="*/ 0 w 92"/>
                <a:gd name="T1" fmla="*/ 90 h 93"/>
                <a:gd name="T2" fmla="*/ 54 w 92"/>
                <a:gd name="T3" fmla="*/ 92 h 93"/>
                <a:gd name="T4" fmla="*/ 92 w 92"/>
                <a:gd name="T5" fmla="*/ 0 h 93"/>
                <a:gd name="T6" fmla="*/ 62 w 92"/>
                <a:gd name="T7" fmla="*/ 0 h 93"/>
                <a:gd name="T8" fmla="*/ 0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0" y="90"/>
                  </a:moveTo>
                  <a:cubicBezTo>
                    <a:pt x="0" y="90"/>
                    <a:pt x="22" y="93"/>
                    <a:pt x="54" y="92"/>
                  </a:cubicBezTo>
                  <a:cubicBezTo>
                    <a:pt x="83" y="77"/>
                    <a:pt x="92" y="0"/>
                    <a:pt x="9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3" y="20"/>
                    <a:pt x="9" y="48"/>
                    <a:pt x="0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1"/>
            <p:cNvSpPr>
              <a:spLocks/>
            </p:cNvSpPr>
            <p:nvPr/>
          </p:nvSpPr>
          <p:spPr bwMode="auto">
            <a:xfrm>
              <a:off x="1435100" y="3192463"/>
              <a:ext cx="292100" cy="344488"/>
            </a:xfrm>
            <a:custGeom>
              <a:avLst/>
              <a:gdLst>
                <a:gd name="T0" fmla="*/ 0 w 78"/>
                <a:gd name="T1" fmla="*/ 92 h 92"/>
                <a:gd name="T2" fmla="*/ 22 w 78"/>
                <a:gd name="T3" fmla="*/ 90 h 92"/>
                <a:gd name="T4" fmla="*/ 68 w 78"/>
                <a:gd name="T5" fmla="*/ 65 h 92"/>
                <a:gd name="T6" fmla="*/ 76 w 78"/>
                <a:gd name="T7" fmla="*/ 0 h 92"/>
                <a:gd name="T8" fmla="*/ 38 w 78"/>
                <a:gd name="T9" fmla="*/ 0 h 92"/>
                <a:gd name="T10" fmla="*/ 0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0" y="92"/>
                  </a:moveTo>
                  <a:cubicBezTo>
                    <a:pt x="7" y="92"/>
                    <a:pt x="14" y="91"/>
                    <a:pt x="22" y="90"/>
                  </a:cubicBezTo>
                  <a:cubicBezTo>
                    <a:pt x="64" y="86"/>
                    <a:pt x="59" y="74"/>
                    <a:pt x="68" y="65"/>
                  </a:cubicBezTo>
                  <a:cubicBezTo>
                    <a:pt x="78" y="57"/>
                    <a:pt x="76" y="0"/>
                    <a:pt x="7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9" y="77"/>
                    <a:pt x="0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92"/>
            <p:cNvSpPr>
              <a:spLocks/>
            </p:cNvSpPr>
            <p:nvPr/>
          </p:nvSpPr>
          <p:spPr bwMode="auto">
            <a:xfrm>
              <a:off x="3208338" y="2806701"/>
              <a:ext cx="1673225" cy="1352550"/>
            </a:xfrm>
            <a:custGeom>
              <a:avLst/>
              <a:gdLst>
                <a:gd name="T0" fmla="*/ 0 w 446"/>
                <a:gd name="T1" fmla="*/ 92 h 361"/>
                <a:gd name="T2" fmla="*/ 0 w 446"/>
                <a:gd name="T3" fmla="*/ 361 h 361"/>
                <a:gd name="T4" fmla="*/ 446 w 446"/>
                <a:gd name="T5" fmla="*/ 361 h 361"/>
                <a:gd name="T6" fmla="*/ 446 w 446"/>
                <a:gd name="T7" fmla="*/ 354 h 361"/>
                <a:gd name="T8" fmla="*/ 7 w 446"/>
                <a:gd name="T9" fmla="*/ 354 h 361"/>
                <a:gd name="T10" fmla="*/ 7 w 446"/>
                <a:gd name="T11" fmla="*/ 92 h 361"/>
                <a:gd name="T12" fmla="*/ 37 w 446"/>
                <a:gd name="T13" fmla="*/ 2 h 361"/>
                <a:gd name="T14" fmla="*/ 35 w 446"/>
                <a:gd name="T15" fmla="*/ 0 h 361"/>
                <a:gd name="T16" fmla="*/ 22 w 446"/>
                <a:gd name="T17" fmla="*/ 9 h 361"/>
                <a:gd name="T18" fmla="*/ 0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0" y="92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446" y="361"/>
                    <a:pt x="446" y="361"/>
                    <a:pt x="446" y="361"/>
                  </a:cubicBezTo>
                  <a:cubicBezTo>
                    <a:pt x="446" y="354"/>
                    <a:pt x="446" y="354"/>
                    <a:pt x="446" y="354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1"/>
                    <a:pt x="7" y="29"/>
                    <a:pt x="37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4"/>
                    <a:pt x="25" y="7"/>
                    <a:pt x="22" y="9"/>
                  </a:cubicBezTo>
                  <a:cubicBezTo>
                    <a:pt x="1" y="41"/>
                    <a:pt x="0" y="90"/>
                    <a:pt x="0" y="9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9" name="Group 718"/>
          <p:cNvGrpSpPr/>
          <p:nvPr/>
        </p:nvGrpSpPr>
        <p:grpSpPr>
          <a:xfrm>
            <a:off x="3248469" y="4779137"/>
            <a:ext cx="2383716" cy="508063"/>
            <a:chOff x="-9899651" y="-2244725"/>
            <a:chExt cx="10680701" cy="2276475"/>
          </a:xfrm>
        </p:grpSpPr>
        <p:sp>
          <p:nvSpPr>
            <p:cNvPr id="720" name="Freeform 1266"/>
            <p:cNvSpPr>
              <a:spLocks/>
            </p:cNvSpPr>
            <p:nvPr/>
          </p:nvSpPr>
          <p:spPr bwMode="auto">
            <a:xfrm>
              <a:off x="-9899651" y="-1044575"/>
              <a:ext cx="10680701" cy="630238"/>
            </a:xfrm>
            <a:custGeom>
              <a:avLst/>
              <a:gdLst>
                <a:gd name="T0" fmla="*/ 708 w 2848"/>
                <a:gd name="T1" fmla="*/ 168 h 168"/>
                <a:gd name="T2" fmla="*/ 283 w 2848"/>
                <a:gd name="T3" fmla="*/ 168 h 168"/>
                <a:gd name="T4" fmla="*/ 36 w 2848"/>
                <a:gd name="T5" fmla="*/ 141 h 168"/>
                <a:gd name="T6" fmla="*/ 3 w 2848"/>
                <a:gd name="T7" fmla="*/ 72 h 168"/>
                <a:gd name="T8" fmla="*/ 3 w 2848"/>
                <a:gd name="T9" fmla="*/ 27 h 168"/>
                <a:gd name="T10" fmla="*/ 42 w 2848"/>
                <a:gd name="T11" fmla="*/ 0 h 168"/>
                <a:gd name="T12" fmla="*/ 317 w 2848"/>
                <a:gd name="T13" fmla="*/ 0 h 168"/>
                <a:gd name="T14" fmla="*/ 2286 w 2848"/>
                <a:gd name="T15" fmla="*/ 0 h 168"/>
                <a:gd name="T16" fmla="*/ 2829 w 2848"/>
                <a:gd name="T17" fmla="*/ 0 h 168"/>
                <a:gd name="T18" fmla="*/ 2846 w 2848"/>
                <a:gd name="T19" fmla="*/ 0 h 168"/>
                <a:gd name="T20" fmla="*/ 2846 w 2848"/>
                <a:gd name="T21" fmla="*/ 126 h 168"/>
                <a:gd name="T22" fmla="*/ 2834 w 2848"/>
                <a:gd name="T23" fmla="*/ 157 h 168"/>
                <a:gd name="T24" fmla="*/ 2752 w 2848"/>
                <a:gd name="T25" fmla="*/ 168 h 168"/>
                <a:gd name="T26" fmla="*/ 708 w 2848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8" h="168">
                  <a:moveTo>
                    <a:pt x="708" y="168"/>
                  </a:moveTo>
                  <a:cubicBezTo>
                    <a:pt x="283" y="168"/>
                    <a:pt x="283" y="168"/>
                    <a:pt x="283" y="168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5" y="129"/>
                    <a:pt x="3" y="72"/>
                  </a:cubicBezTo>
                  <a:cubicBezTo>
                    <a:pt x="0" y="14"/>
                    <a:pt x="3" y="27"/>
                    <a:pt x="3" y="27"/>
                  </a:cubicBezTo>
                  <a:cubicBezTo>
                    <a:pt x="3" y="27"/>
                    <a:pt x="9" y="0"/>
                    <a:pt x="42" y="0"/>
                  </a:cubicBezTo>
                  <a:cubicBezTo>
                    <a:pt x="76" y="0"/>
                    <a:pt x="317" y="0"/>
                    <a:pt x="317" y="0"/>
                  </a:cubicBezTo>
                  <a:cubicBezTo>
                    <a:pt x="2286" y="0"/>
                    <a:pt x="2286" y="0"/>
                    <a:pt x="2286" y="0"/>
                  </a:cubicBezTo>
                  <a:cubicBezTo>
                    <a:pt x="2829" y="0"/>
                    <a:pt x="2829" y="0"/>
                    <a:pt x="2829" y="0"/>
                  </a:cubicBezTo>
                  <a:cubicBezTo>
                    <a:pt x="2846" y="0"/>
                    <a:pt x="2846" y="0"/>
                    <a:pt x="2846" y="0"/>
                  </a:cubicBezTo>
                  <a:cubicBezTo>
                    <a:pt x="2846" y="126"/>
                    <a:pt x="2846" y="126"/>
                    <a:pt x="2846" y="126"/>
                  </a:cubicBezTo>
                  <a:cubicBezTo>
                    <a:pt x="2846" y="126"/>
                    <a:pt x="2848" y="155"/>
                    <a:pt x="2834" y="157"/>
                  </a:cubicBezTo>
                  <a:cubicBezTo>
                    <a:pt x="2820" y="159"/>
                    <a:pt x="2752" y="168"/>
                    <a:pt x="2752" y="168"/>
                  </a:cubicBezTo>
                  <a:lnTo>
                    <a:pt x="708" y="168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267"/>
            <p:cNvSpPr>
              <a:spLocks/>
            </p:cNvSpPr>
            <p:nvPr/>
          </p:nvSpPr>
          <p:spPr bwMode="auto">
            <a:xfrm>
              <a:off x="-9763125" y="-2244725"/>
              <a:ext cx="10536238" cy="1200150"/>
            </a:xfrm>
            <a:custGeom>
              <a:avLst/>
              <a:gdLst>
                <a:gd name="T0" fmla="*/ 2810 w 2810"/>
                <a:gd name="T1" fmla="*/ 320 h 320"/>
                <a:gd name="T2" fmla="*/ 0 w 2810"/>
                <a:gd name="T3" fmla="*/ 320 h 320"/>
                <a:gd name="T4" fmla="*/ 51 w 2810"/>
                <a:gd name="T5" fmla="*/ 180 h 320"/>
                <a:gd name="T6" fmla="*/ 90 w 2810"/>
                <a:gd name="T7" fmla="*/ 163 h 320"/>
                <a:gd name="T8" fmla="*/ 305 w 2810"/>
                <a:gd name="T9" fmla="*/ 163 h 320"/>
                <a:gd name="T10" fmla="*/ 362 w 2810"/>
                <a:gd name="T11" fmla="*/ 142 h 320"/>
                <a:gd name="T12" fmla="*/ 582 w 2810"/>
                <a:gd name="T13" fmla="*/ 19 h 320"/>
                <a:gd name="T14" fmla="*/ 666 w 2810"/>
                <a:gd name="T15" fmla="*/ 0 h 320"/>
                <a:gd name="T16" fmla="*/ 1375 w 2810"/>
                <a:gd name="T17" fmla="*/ 0 h 320"/>
                <a:gd name="T18" fmla="*/ 1905 w 2810"/>
                <a:gd name="T19" fmla="*/ 0 h 320"/>
                <a:gd name="T20" fmla="*/ 1972 w 2810"/>
                <a:gd name="T21" fmla="*/ 32 h 320"/>
                <a:gd name="T22" fmla="*/ 2232 w 2810"/>
                <a:gd name="T23" fmla="*/ 180 h 320"/>
                <a:gd name="T24" fmla="*/ 2270 w 2810"/>
                <a:gd name="T25" fmla="*/ 197 h 320"/>
                <a:gd name="T26" fmla="*/ 2665 w 2810"/>
                <a:gd name="T27" fmla="*/ 238 h 320"/>
                <a:gd name="T28" fmla="*/ 2666 w 2810"/>
                <a:gd name="T29" fmla="*/ 238 h 320"/>
                <a:gd name="T30" fmla="*/ 2774 w 2810"/>
                <a:gd name="T31" fmla="*/ 265 h 320"/>
                <a:gd name="T32" fmla="*/ 2810 w 2810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0" h="320">
                  <a:moveTo>
                    <a:pt x="281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31" y="195"/>
                    <a:pt x="51" y="180"/>
                  </a:cubicBezTo>
                  <a:cubicBezTo>
                    <a:pt x="70" y="164"/>
                    <a:pt x="67" y="163"/>
                    <a:pt x="90" y="163"/>
                  </a:cubicBezTo>
                  <a:cubicBezTo>
                    <a:pt x="113" y="163"/>
                    <a:pt x="305" y="163"/>
                    <a:pt x="305" y="163"/>
                  </a:cubicBezTo>
                  <a:cubicBezTo>
                    <a:pt x="305" y="163"/>
                    <a:pt x="345" y="152"/>
                    <a:pt x="362" y="142"/>
                  </a:cubicBezTo>
                  <a:cubicBezTo>
                    <a:pt x="380" y="131"/>
                    <a:pt x="582" y="19"/>
                    <a:pt x="582" y="19"/>
                  </a:cubicBezTo>
                  <a:cubicBezTo>
                    <a:pt x="582" y="19"/>
                    <a:pt x="638" y="0"/>
                    <a:pt x="666" y="0"/>
                  </a:cubicBezTo>
                  <a:cubicBezTo>
                    <a:pt x="693" y="0"/>
                    <a:pt x="1375" y="0"/>
                    <a:pt x="1375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0"/>
                    <a:pt x="1934" y="9"/>
                    <a:pt x="1972" y="32"/>
                  </a:cubicBezTo>
                  <a:cubicBezTo>
                    <a:pt x="2010" y="55"/>
                    <a:pt x="2232" y="180"/>
                    <a:pt x="2232" y="180"/>
                  </a:cubicBezTo>
                  <a:cubicBezTo>
                    <a:pt x="2232" y="180"/>
                    <a:pt x="2256" y="197"/>
                    <a:pt x="2270" y="197"/>
                  </a:cubicBezTo>
                  <a:cubicBezTo>
                    <a:pt x="2280" y="197"/>
                    <a:pt x="2519" y="216"/>
                    <a:pt x="2665" y="238"/>
                  </a:cubicBezTo>
                  <a:cubicBezTo>
                    <a:pt x="2666" y="238"/>
                    <a:pt x="2666" y="238"/>
                    <a:pt x="2666" y="238"/>
                  </a:cubicBezTo>
                  <a:cubicBezTo>
                    <a:pt x="2722" y="247"/>
                    <a:pt x="2764" y="256"/>
                    <a:pt x="2774" y="265"/>
                  </a:cubicBezTo>
                  <a:cubicBezTo>
                    <a:pt x="2807" y="297"/>
                    <a:pt x="2810" y="320"/>
                    <a:pt x="2810" y="32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268"/>
            <p:cNvSpPr>
              <a:spLocks/>
            </p:cNvSpPr>
            <p:nvPr/>
          </p:nvSpPr>
          <p:spPr bwMode="auto">
            <a:xfrm>
              <a:off x="-9763125" y="-1562100"/>
              <a:ext cx="190500" cy="528638"/>
            </a:xfrm>
            <a:custGeom>
              <a:avLst/>
              <a:gdLst>
                <a:gd name="T0" fmla="*/ 51 w 51"/>
                <a:gd name="T1" fmla="*/ 0 h 141"/>
                <a:gd name="T2" fmla="*/ 51 w 51"/>
                <a:gd name="T3" fmla="*/ 141 h 141"/>
                <a:gd name="T4" fmla="*/ 0 w 51"/>
                <a:gd name="T5" fmla="*/ 141 h 141"/>
                <a:gd name="T6" fmla="*/ 51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51" y="0"/>
                  </a:moveTo>
                  <a:cubicBezTo>
                    <a:pt x="51" y="141"/>
                    <a:pt x="51" y="141"/>
                    <a:pt x="51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1" y="15"/>
                    <a:pt x="51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269"/>
            <p:cNvSpPr>
              <a:spLocks/>
            </p:cNvSpPr>
            <p:nvPr/>
          </p:nvSpPr>
          <p:spPr bwMode="auto">
            <a:xfrm>
              <a:off x="230188" y="-1352550"/>
              <a:ext cx="542925" cy="307975"/>
            </a:xfrm>
            <a:custGeom>
              <a:avLst/>
              <a:gdLst>
                <a:gd name="T0" fmla="*/ 145 w 145"/>
                <a:gd name="T1" fmla="*/ 82 h 82"/>
                <a:gd name="T2" fmla="*/ 75 w 145"/>
                <a:gd name="T3" fmla="*/ 82 h 82"/>
                <a:gd name="T4" fmla="*/ 0 w 145"/>
                <a:gd name="T5" fmla="*/ 0 h 82"/>
                <a:gd name="T6" fmla="*/ 1 w 145"/>
                <a:gd name="T7" fmla="*/ 0 h 82"/>
                <a:gd name="T8" fmla="*/ 109 w 145"/>
                <a:gd name="T9" fmla="*/ 27 h 82"/>
                <a:gd name="T10" fmla="*/ 145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145" y="82"/>
                  </a:moveTo>
                  <a:cubicBezTo>
                    <a:pt x="75" y="82"/>
                    <a:pt x="75" y="82"/>
                    <a:pt x="75" y="82"/>
                  </a:cubicBezTo>
                  <a:cubicBezTo>
                    <a:pt x="78" y="42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7" y="9"/>
                    <a:pt x="99" y="18"/>
                    <a:pt x="109" y="27"/>
                  </a:cubicBezTo>
                  <a:cubicBezTo>
                    <a:pt x="142" y="59"/>
                    <a:pt x="145" y="82"/>
                    <a:pt x="145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270"/>
            <p:cNvSpPr>
              <a:spLocks/>
            </p:cNvSpPr>
            <p:nvPr/>
          </p:nvSpPr>
          <p:spPr bwMode="auto">
            <a:xfrm>
              <a:off x="-7712075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271"/>
            <p:cNvSpPr>
              <a:spLocks/>
            </p:cNvSpPr>
            <p:nvPr/>
          </p:nvSpPr>
          <p:spPr bwMode="auto">
            <a:xfrm>
              <a:off x="-3036887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272"/>
            <p:cNvSpPr>
              <a:spLocks/>
            </p:cNvSpPr>
            <p:nvPr/>
          </p:nvSpPr>
          <p:spPr bwMode="auto">
            <a:xfrm>
              <a:off x="-7813675" y="-2139950"/>
              <a:ext cx="6157913" cy="555625"/>
            </a:xfrm>
            <a:custGeom>
              <a:avLst/>
              <a:gdLst>
                <a:gd name="T0" fmla="*/ 0 w 1642"/>
                <a:gd name="T1" fmla="*/ 148 h 148"/>
                <a:gd name="T2" fmla="*/ 168 w 1642"/>
                <a:gd name="T3" fmla="*/ 0 h 148"/>
                <a:gd name="T4" fmla="*/ 468 w 1642"/>
                <a:gd name="T5" fmla="*/ 0 h 148"/>
                <a:gd name="T6" fmla="*/ 1362 w 1642"/>
                <a:gd name="T7" fmla="*/ 0 h 148"/>
                <a:gd name="T8" fmla="*/ 1427 w 1642"/>
                <a:gd name="T9" fmla="*/ 25 h 148"/>
                <a:gd name="T10" fmla="*/ 1642 w 1642"/>
                <a:gd name="T11" fmla="*/ 148 h 148"/>
                <a:gd name="T12" fmla="*/ 0 w 164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2" h="148">
                  <a:moveTo>
                    <a:pt x="0" y="148"/>
                  </a:moveTo>
                  <a:cubicBezTo>
                    <a:pt x="0" y="148"/>
                    <a:pt x="120" y="0"/>
                    <a:pt x="168" y="0"/>
                  </a:cubicBezTo>
                  <a:cubicBezTo>
                    <a:pt x="184" y="0"/>
                    <a:pt x="307" y="0"/>
                    <a:pt x="468" y="0"/>
                  </a:cubicBezTo>
                  <a:cubicBezTo>
                    <a:pt x="822" y="0"/>
                    <a:pt x="1362" y="0"/>
                    <a:pt x="1362" y="0"/>
                  </a:cubicBezTo>
                  <a:cubicBezTo>
                    <a:pt x="1362" y="0"/>
                    <a:pt x="1393" y="5"/>
                    <a:pt x="1427" y="25"/>
                  </a:cubicBezTo>
                  <a:cubicBezTo>
                    <a:pt x="1461" y="46"/>
                    <a:pt x="1642" y="148"/>
                    <a:pt x="1642" y="14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1273"/>
            <p:cNvSpPr>
              <a:spLocks/>
            </p:cNvSpPr>
            <p:nvPr/>
          </p:nvSpPr>
          <p:spPr bwMode="auto">
            <a:xfrm>
              <a:off x="-4713288" y="-2139950"/>
              <a:ext cx="60325" cy="555625"/>
            </a:xfrm>
            <a:custGeom>
              <a:avLst/>
              <a:gdLst>
                <a:gd name="T0" fmla="*/ 10 w 38"/>
                <a:gd name="T1" fmla="*/ 350 h 350"/>
                <a:gd name="T2" fmla="*/ 0 w 38"/>
                <a:gd name="T3" fmla="*/ 0 h 350"/>
                <a:gd name="T4" fmla="*/ 29 w 38"/>
                <a:gd name="T5" fmla="*/ 0 h 350"/>
                <a:gd name="T6" fmla="*/ 38 w 38"/>
                <a:gd name="T7" fmla="*/ 350 h 350"/>
                <a:gd name="T8" fmla="*/ 10 w 38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0">
                  <a:moveTo>
                    <a:pt x="10" y="35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8" y="350"/>
                  </a:lnTo>
                  <a:lnTo>
                    <a:pt x="10" y="3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1274"/>
            <p:cNvSpPr>
              <a:spLocks/>
            </p:cNvSpPr>
            <p:nvPr/>
          </p:nvSpPr>
          <p:spPr bwMode="auto">
            <a:xfrm>
              <a:off x="-3422650" y="-2139950"/>
              <a:ext cx="60325" cy="577850"/>
            </a:xfrm>
            <a:custGeom>
              <a:avLst/>
              <a:gdLst>
                <a:gd name="T0" fmla="*/ 9 w 38"/>
                <a:gd name="T1" fmla="*/ 364 h 364"/>
                <a:gd name="T2" fmla="*/ 0 w 38"/>
                <a:gd name="T3" fmla="*/ 0 h 364"/>
                <a:gd name="T4" fmla="*/ 28 w 38"/>
                <a:gd name="T5" fmla="*/ 0 h 364"/>
                <a:gd name="T6" fmla="*/ 38 w 38"/>
                <a:gd name="T7" fmla="*/ 364 h 364"/>
                <a:gd name="T8" fmla="*/ 9 w 38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4">
                  <a:moveTo>
                    <a:pt x="9" y="36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38" y="364"/>
                  </a:lnTo>
                  <a:lnTo>
                    <a:pt x="9" y="364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1275"/>
            <p:cNvSpPr>
              <a:spLocks/>
            </p:cNvSpPr>
            <p:nvPr/>
          </p:nvSpPr>
          <p:spPr bwMode="auto">
            <a:xfrm>
              <a:off x="-7835900" y="-2139950"/>
              <a:ext cx="1814513" cy="1687513"/>
            </a:xfrm>
            <a:custGeom>
              <a:avLst/>
              <a:gdLst>
                <a:gd name="T0" fmla="*/ 484 w 484"/>
                <a:gd name="T1" fmla="*/ 450 h 450"/>
                <a:gd name="T2" fmla="*/ 95 w 484"/>
                <a:gd name="T3" fmla="*/ 450 h 450"/>
                <a:gd name="T4" fmla="*/ 95 w 484"/>
                <a:gd name="T5" fmla="*/ 444 h 450"/>
                <a:gd name="T6" fmla="*/ 29 w 484"/>
                <a:gd name="T7" fmla="*/ 261 h 450"/>
                <a:gd name="T8" fmla="*/ 0 w 484"/>
                <a:gd name="T9" fmla="*/ 222 h 450"/>
                <a:gd name="T10" fmla="*/ 0 w 484"/>
                <a:gd name="T11" fmla="*/ 148 h 450"/>
                <a:gd name="T12" fmla="*/ 12 w 484"/>
                <a:gd name="T13" fmla="*/ 148 h 450"/>
                <a:gd name="T14" fmla="*/ 12 w 484"/>
                <a:gd name="T15" fmla="*/ 221 h 450"/>
                <a:gd name="T16" fmla="*/ 12 w 484"/>
                <a:gd name="T17" fmla="*/ 221 h 450"/>
                <a:gd name="T18" fmla="*/ 36 w 484"/>
                <a:gd name="T19" fmla="*/ 251 h 450"/>
                <a:gd name="T20" fmla="*/ 107 w 484"/>
                <a:gd name="T21" fmla="*/ 438 h 450"/>
                <a:gd name="T22" fmla="*/ 472 w 484"/>
                <a:gd name="T23" fmla="*/ 438 h 450"/>
                <a:gd name="T24" fmla="*/ 472 w 484"/>
                <a:gd name="T25" fmla="*/ 148 h 450"/>
                <a:gd name="T26" fmla="*/ 468 w 484"/>
                <a:gd name="T27" fmla="*/ 0 h 450"/>
                <a:gd name="T28" fmla="*/ 480 w 484"/>
                <a:gd name="T29" fmla="*/ 0 h 450"/>
                <a:gd name="T30" fmla="*/ 484 w 484"/>
                <a:gd name="T31" fmla="*/ 148 h 450"/>
                <a:gd name="T32" fmla="*/ 484 w 484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450">
                  <a:moveTo>
                    <a:pt x="484" y="450"/>
                  </a:moveTo>
                  <a:cubicBezTo>
                    <a:pt x="95" y="450"/>
                    <a:pt x="95" y="450"/>
                    <a:pt x="95" y="450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334"/>
                    <a:pt x="53" y="277"/>
                    <a:pt x="29" y="261"/>
                  </a:cubicBezTo>
                  <a:cubicBezTo>
                    <a:pt x="3" y="243"/>
                    <a:pt x="0" y="223"/>
                    <a:pt x="0" y="22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5" y="237"/>
                    <a:pt x="36" y="251"/>
                  </a:cubicBezTo>
                  <a:cubicBezTo>
                    <a:pt x="62" y="268"/>
                    <a:pt x="105" y="327"/>
                    <a:pt x="107" y="438"/>
                  </a:cubicBezTo>
                  <a:cubicBezTo>
                    <a:pt x="472" y="438"/>
                    <a:pt x="472" y="438"/>
                    <a:pt x="472" y="43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4" y="148"/>
                    <a:pt x="484" y="148"/>
                    <a:pt x="484" y="148"/>
                  </a:cubicBezTo>
                  <a:lnTo>
                    <a:pt x="484" y="4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1276"/>
            <p:cNvSpPr>
              <a:spLocks/>
            </p:cNvSpPr>
            <p:nvPr/>
          </p:nvSpPr>
          <p:spPr bwMode="auto">
            <a:xfrm>
              <a:off x="-3408362" y="-1584325"/>
              <a:ext cx="1778000" cy="1131888"/>
            </a:xfrm>
            <a:custGeom>
              <a:avLst/>
              <a:gdLst>
                <a:gd name="T0" fmla="*/ 1120 w 1120"/>
                <a:gd name="T1" fmla="*/ 713 h 713"/>
                <a:gd name="T2" fmla="*/ 0 w 1120"/>
                <a:gd name="T3" fmla="*/ 713 h 713"/>
                <a:gd name="T4" fmla="*/ 0 w 1120"/>
                <a:gd name="T5" fmla="*/ 0 h 713"/>
                <a:gd name="T6" fmla="*/ 29 w 1120"/>
                <a:gd name="T7" fmla="*/ 0 h 713"/>
                <a:gd name="T8" fmla="*/ 29 w 1120"/>
                <a:gd name="T9" fmla="*/ 685 h 713"/>
                <a:gd name="T10" fmla="*/ 1089 w 1120"/>
                <a:gd name="T11" fmla="*/ 685 h 713"/>
                <a:gd name="T12" fmla="*/ 1089 w 1120"/>
                <a:gd name="T13" fmla="*/ 0 h 713"/>
                <a:gd name="T14" fmla="*/ 1120 w 1120"/>
                <a:gd name="T15" fmla="*/ 0 h 713"/>
                <a:gd name="T16" fmla="*/ 1120 w 1120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0" h="713">
                  <a:moveTo>
                    <a:pt x="1120" y="713"/>
                  </a:moveTo>
                  <a:lnTo>
                    <a:pt x="0" y="713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85"/>
                  </a:lnTo>
                  <a:lnTo>
                    <a:pt x="1089" y="685"/>
                  </a:lnTo>
                  <a:lnTo>
                    <a:pt x="1089" y="0"/>
                  </a:lnTo>
                  <a:lnTo>
                    <a:pt x="1120" y="0"/>
                  </a:lnTo>
                  <a:lnTo>
                    <a:pt x="1120" y="713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1277"/>
            <p:cNvSpPr>
              <a:spLocks/>
            </p:cNvSpPr>
            <p:nvPr/>
          </p:nvSpPr>
          <p:spPr bwMode="auto">
            <a:xfrm>
              <a:off x="-8174038" y="-11350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1278"/>
            <p:cNvSpPr>
              <a:spLocks/>
            </p:cNvSpPr>
            <p:nvPr/>
          </p:nvSpPr>
          <p:spPr bwMode="auto">
            <a:xfrm>
              <a:off x="-8864600" y="-1135063"/>
              <a:ext cx="1384300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8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8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1279"/>
            <p:cNvSpPr>
              <a:spLocks/>
            </p:cNvSpPr>
            <p:nvPr/>
          </p:nvSpPr>
          <p:spPr bwMode="auto">
            <a:xfrm>
              <a:off x="-573087" y="-113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1280"/>
            <p:cNvSpPr>
              <a:spLocks/>
            </p:cNvSpPr>
            <p:nvPr/>
          </p:nvSpPr>
          <p:spPr bwMode="auto">
            <a:xfrm>
              <a:off x="-1262062" y="-1135063"/>
              <a:ext cx="1382713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9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9" y="192"/>
                    <a:pt x="349" y="192"/>
                    <a:pt x="349" y="192"/>
                  </a:cubicBezTo>
                  <a:cubicBezTo>
                    <a:pt x="349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1281"/>
            <p:cNvSpPr>
              <a:spLocks noEditPoints="1"/>
            </p:cNvSpPr>
            <p:nvPr/>
          </p:nvSpPr>
          <p:spPr bwMode="auto">
            <a:xfrm>
              <a:off x="-8710613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5 h 291"/>
                <a:gd name="T18" fmla="*/ 21 w 291"/>
                <a:gd name="T19" fmla="*/ 222 h 291"/>
                <a:gd name="T20" fmla="*/ 145 w 291"/>
                <a:gd name="T21" fmla="*/ 291 h 291"/>
                <a:gd name="T22" fmla="*/ 288 w 291"/>
                <a:gd name="T23" fmla="*/ 175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4 w 291"/>
                <a:gd name="T31" fmla="*/ 175 h 291"/>
                <a:gd name="T32" fmla="*/ 145 w 291"/>
                <a:gd name="T33" fmla="*/ 258 h 291"/>
                <a:gd name="T34" fmla="*/ 37 w 291"/>
                <a:gd name="T35" fmla="*/ 175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6" y="192"/>
                    <a:pt x="12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6" y="291"/>
                    <a:pt x="275" y="241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4" y="175"/>
                  </a:move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5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5"/>
                    <a:pt x="254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1282"/>
            <p:cNvSpPr>
              <a:spLocks noEditPoints="1"/>
            </p:cNvSpPr>
            <p:nvPr/>
          </p:nvSpPr>
          <p:spPr bwMode="auto">
            <a:xfrm>
              <a:off x="-8586788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2 h 225"/>
                <a:gd name="T8" fmla="*/ 112 w 225"/>
                <a:gd name="T9" fmla="*/ 225 h 225"/>
                <a:gd name="T10" fmla="*/ 221 w 225"/>
                <a:gd name="T11" fmla="*/ 142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1 w 225"/>
                <a:gd name="T19" fmla="*/ 142 h 225"/>
                <a:gd name="T20" fmla="*/ 117 w 225"/>
                <a:gd name="T21" fmla="*/ 215 h 225"/>
                <a:gd name="T22" fmla="*/ 14 w 225"/>
                <a:gd name="T23" fmla="*/ 142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2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1" y="142"/>
                  </a:moveTo>
                  <a:cubicBezTo>
                    <a:pt x="199" y="183"/>
                    <a:pt x="162" y="213"/>
                    <a:pt x="117" y="215"/>
                  </a:cubicBezTo>
                  <a:cubicBezTo>
                    <a:pt x="69" y="217"/>
                    <a:pt x="27" y="186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1283"/>
            <p:cNvSpPr>
              <a:spLocks noEditPoints="1"/>
            </p:cNvSpPr>
            <p:nvPr/>
          </p:nvSpPr>
          <p:spPr bwMode="auto">
            <a:xfrm>
              <a:off x="-855980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2 w 208"/>
                <a:gd name="T29" fmla="*/ 122 h 210"/>
                <a:gd name="T30" fmla="*/ 119 w 208"/>
                <a:gd name="T31" fmla="*/ 117 h 210"/>
                <a:gd name="T32" fmla="*/ 112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4 w 208"/>
                <a:gd name="T65" fmla="*/ 157 h 210"/>
                <a:gd name="T66" fmla="*/ 21 w 208"/>
                <a:gd name="T67" fmla="*/ 151 h 210"/>
                <a:gd name="T68" fmla="*/ 17 w 208"/>
                <a:gd name="T69" fmla="*/ 143 h 210"/>
                <a:gd name="T70" fmla="*/ 14 w 208"/>
                <a:gd name="T71" fmla="*/ 135 h 210"/>
                <a:gd name="T72" fmla="*/ 10 w 208"/>
                <a:gd name="T73" fmla="*/ 117 h 210"/>
                <a:gd name="T74" fmla="*/ 10 w 208"/>
                <a:gd name="T75" fmla="*/ 93 h 210"/>
                <a:gd name="T76" fmla="*/ 57 w 208"/>
                <a:gd name="T77" fmla="*/ 126 h 210"/>
                <a:gd name="T78" fmla="*/ 52 w 208"/>
                <a:gd name="T79" fmla="*/ 135 h 210"/>
                <a:gd name="T80" fmla="*/ 27 w 208"/>
                <a:gd name="T81" fmla="*/ 162 h 210"/>
                <a:gd name="T82" fmla="*/ 70 w 208"/>
                <a:gd name="T83" fmla="*/ 135 h 210"/>
                <a:gd name="T84" fmla="*/ 78 w 208"/>
                <a:gd name="T85" fmla="*/ 123 h 210"/>
                <a:gd name="T86" fmla="*/ 93 w 208"/>
                <a:gd name="T87" fmla="*/ 135 h 210"/>
                <a:gd name="T88" fmla="*/ 51 w 208"/>
                <a:gd name="T89" fmla="*/ 185 h 210"/>
                <a:gd name="T90" fmla="*/ 110 w 208"/>
                <a:gd name="T91" fmla="*/ 202 h 210"/>
                <a:gd name="T92" fmla="*/ 94 w 208"/>
                <a:gd name="T93" fmla="*/ 158 h 210"/>
                <a:gd name="T94" fmla="*/ 143 w 208"/>
                <a:gd name="T95" fmla="*/ 194 h 210"/>
                <a:gd name="T96" fmla="*/ 154 w 208"/>
                <a:gd name="T97" fmla="*/ 189 h 210"/>
                <a:gd name="T98" fmla="*/ 116 w 208"/>
                <a:gd name="T99" fmla="*/ 135 h 210"/>
                <a:gd name="T100" fmla="*/ 128 w 208"/>
                <a:gd name="T101" fmla="*/ 126 h 210"/>
                <a:gd name="T102" fmla="*/ 134 w 208"/>
                <a:gd name="T103" fmla="*/ 135 h 210"/>
                <a:gd name="T104" fmla="*/ 154 w 208"/>
                <a:gd name="T105" fmla="*/ 189 h 210"/>
                <a:gd name="T106" fmla="*/ 194 w 208"/>
                <a:gd name="T107" fmla="*/ 142 h 210"/>
                <a:gd name="T108" fmla="*/ 186 w 208"/>
                <a:gd name="T109" fmla="*/ 158 h 210"/>
                <a:gd name="T110" fmla="*/ 181 w 208"/>
                <a:gd name="T111" fmla="*/ 164 h 210"/>
                <a:gd name="T112" fmla="*/ 174 w 208"/>
                <a:gd name="T113" fmla="*/ 172 h 210"/>
                <a:gd name="T114" fmla="*/ 153 w 208"/>
                <a:gd name="T115" fmla="*/ 135 h 210"/>
                <a:gd name="T116" fmla="*/ 157 w 208"/>
                <a:gd name="T117" fmla="*/ 118 h 210"/>
                <a:gd name="T118" fmla="*/ 201 w 208"/>
                <a:gd name="T119" fmla="*/ 101 h 210"/>
                <a:gd name="T120" fmla="*/ 201 w 208"/>
                <a:gd name="T121" fmla="*/ 115 h 210"/>
                <a:gd name="T122" fmla="*/ 200 w 208"/>
                <a:gd name="T123" fmla="*/ 123 h 210"/>
                <a:gd name="T124" fmla="*/ 198 w 208"/>
                <a:gd name="T125" fmla="*/ 1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20" y="179"/>
                    <a:pt x="62" y="210"/>
                    <a:pt x="110" y="208"/>
                  </a:cubicBezTo>
                  <a:cubicBezTo>
                    <a:pt x="155" y="206"/>
                    <a:pt x="192" y="176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7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5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2" y="122"/>
                  </a:moveTo>
                  <a:cubicBezTo>
                    <a:pt x="111" y="120"/>
                    <a:pt x="111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2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7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7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89" y="105"/>
                    <a:pt x="87" y="104"/>
                  </a:cubicBezTo>
                  <a:cubicBezTo>
                    <a:pt x="85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27" y="162"/>
                  </a:moveTo>
                  <a:cubicBezTo>
                    <a:pt x="26" y="160"/>
                    <a:pt x="25" y="158"/>
                    <a:pt x="24" y="157"/>
                  </a:cubicBezTo>
                  <a:cubicBezTo>
                    <a:pt x="24" y="156"/>
                    <a:pt x="23" y="156"/>
                    <a:pt x="23" y="155"/>
                  </a:cubicBezTo>
                  <a:cubicBezTo>
                    <a:pt x="22" y="154"/>
                    <a:pt x="21" y="152"/>
                    <a:pt x="21" y="151"/>
                  </a:cubicBezTo>
                  <a:cubicBezTo>
                    <a:pt x="20" y="149"/>
                    <a:pt x="19" y="147"/>
                    <a:pt x="18" y="146"/>
                  </a:cubicBezTo>
                  <a:cubicBezTo>
                    <a:pt x="18" y="145"/>
                    <a:pt x="17" y="144"/>
                    <a:pt x="17" y="143"/>
                  </a:cubicBezTo>
                  <a:cubicBezTo>
                    <a:pt x="16" y="141"/>
                    <a:pt x="15" y="138"/>
                    <a:pt x="14" y="136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2" y="129"/>
                    <a:pt x="11" y="123"/>
                    <a:pt x="10" y="117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1" y="166"/>
                    <a:pt x="29" y="164"/>
                    <a:pt x="27" y="162"/>
                  </a:cubicBezTo>
                  <a:close/>
                  <a:moveTo>
                    <a:pt x="41" y="177"/>
                  </a:move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7" y="135"/>
                  </a:moveTo>
                  <a:cubicBezTo>
                    <a:pt x="196" y="137"/>
                    <a:pt x="195" y="140"/>
                    <a:pt x="194" y="142"/>
                  </a:cubicBezTo>
                  <a:cubicBezTo>
                    <a:pt x="193" y="145"/>
                    <a:pt x="191" y="148"/>
                    <a:pt x="190" y="151"/>
                  </a:cubicBezTo>
                  <a:cubicBezTo>
                    <a:pt x="189" y="153"/>
                    <a:pt x="187" y="156"/>
                    <a:pt x="186" y="158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81" y="165"/>
                    <a:pt x="180" y="166"/>
                    <a:pt x="179" y="166"/>
                  </a:cubicBezTo>
                  <a:cubicBezTo>
                    <a:pt x="178" y="168"/>
                    <a:pt x="176" y="170"/>
                    <a:pt x="174" y="172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9" y="128"/>
                    <a:pt x="198" y="129"/>
                  </a:cubicBezTo>
                  <a:cubicBezTo>
                    <a:pt x="198" y="131"/>
                    <a:pt x="197" y="133"/>
                    <a:pt x="197" y="135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Oval 1284"/>
            <p:cNvSpPr>
              <a:spLocks noChangeArrowheads="1"/>
            </p:cNvSpPr>
            <p:nvPr/>
          </p:nvSpPr>
          <p:spPr bwMode="auto">
            <a:xfrm>
              <a:off x="-818197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1285"/>
            <p:cNvSpPr>
              <a:spLocks/>
            </p:cNvSpPr>
            <p:nvPr/>
          </p:nvSpPr>
          <p:spPr bwMode="auto">
            <a:xfrm>
              <a:off x="-8121650" y="-549275"/>
              <a:ext cx="33338" cy="33338"/>
            </a:xfrm>
            <a:custGeom>
              <a:avLst/>
              <a:gdLst>
                <a:gd name="T0" fmla="*/ 8 w 9"/>
                <a:gd name="T1" fmla="*/ 3 h 9"/>
                <a:gd name="T2" fmla="*/ 6 w 9"/>
                <a:gd name="T3" fmla="*/ 8 h 9"/>
                <a:gd name="T4" fmla="*/ 1 w 9"/>
                <a:gd name="T5" fmla="*/ 5 h 9"/>
                <a:gd name="T6" fmla="*/ 4 w 9"/>
                <a:gd name="T7" fmla="*/ 1 h 9"/>
                <a:gd name="T8" fmla="*/ 8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2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1286"/>
            <p:cNvSpPr>
              <a:spLocks/>
            </p:cNvSpPr>
            <p:nvPr/>
          </p:nvSpPr>
          <p:spPr bwMode="auto">
            <a:xfrm>
              <a:off x="-814387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1287"/>
            <p:cNvSpPr>
              <a:spLocks/>
            </p:cNvSpPr>
            <p:nvPr/>
          </p:nvSpPr>
          <p:spPr bwMode="auto">
            <a:xfrm>
              <a:off x="-8218488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1288"/>
            <p:cNvSpPr>
              <a:spLocks/>
            </p:cNvSpPr>
            <p:nvPr/>
          </p:nvSpPr>
          <p:spPr bwMode="auto">
            <a:xfrm>
              <a:off x="-8245475" y="-549275"/>
              <a:ext cx="33338" cy="33338"/>
            </a:xfrm>
            <a:custGeom>
              <a:avLst/>
              <a:gdLst>
                <a:gd name="T0" fmla="*/ 8 w 9"/>
                <a:gd name="T1" fmla="*/ 5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Oval 1289"/>
            <p:cNvSpPr>
              <a:spLocks noChangeArrowheads="1"/>
            </p:cNvSpPr>
            <p:nvPr/>
          </p:nvSpPr>
          <p:spPr bwMode="auto">
            <a:xfrm>
              <a:off x="-8212138" y="-557213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1290"/>
            <p:cNvSpPr>
              <a:spLocks/>
            </p:cNvSpPr>
            <p:nvPr/>
          </p:nvSpPr>
          <p:spPr bwMode="auto">
            <a:xfrm>
              <a:off x="-8405813" y="-449263"/>
              <a:ext cx="193675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6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1291"/>
            <p:cNvSpPr>
              <a:spLocks/>
            </p:cNvSpPr>
            <p:nvPr/>
          </p:nvSpPr>
          <p:spPr bwMode="auto">
            <a:xfrm>
              <a:off x="-8510588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1292"/>
            <p:cNvSpPr>
              <a:spLocks/>
            </p:cNvSpPr>
            <p:nvPr/>
          </p:nvSpPr>
          <p:spPr bwMode="auto">
            <a:xfrm>
              <a:off x="-8193088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1293"/>
            <p:cNvSpPr>
              <a:spLocks/>
            </p:cNvSpPr>
            <p:nvPr/>
          </p:nvSpPr>
          <p:spPr bwMode="auto">
            <a:xfrm>
              <a:off x="-806450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1294"/>
            <p:cNvSpPr>
              <a:spLocks/>
            </p:cNvSpPr>
            <p:nvPr/>
          </p:nvSpPr>
          <p:spPr bwMode="auto">
            <a:xfrm>
              <a:off x="-8135938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1295"/>
            <p:cNvSpPr>
              <a:spLocks/>
            </p:cNvSpPr>
            <p:nvPr/>
          </p:nvSpPr>
          <p:spPr bwMode="auto">
            <a:xfrm>
              <a:off x="-7994650" y="-546100"/>
              <a:ext cx="192088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1296"/>
            <p:cNvSpPr>
              <a:spLocks/>
            </p:cNvSpPr>
            <p:nvPr/>
          </p:nvSpPr>
          <p:spPr bwMode="auto">
            <a:xfrm>
              <a:off x="-8323263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1297"/>
            <p:cNvSpPr>
              <a:spLocks/>
            </p:cNvSpPr>
            <p:nvPr/>
          </p:nvSpPr>
          <p:spPr bwMode="auto">
            <a:xfrm>
              <a:off x="-8526463" y="-560388"/>
              <a:ext cx="176213" cy="280988"/>
            </a:xfrm>
            <a:custGeom>
              <a:avLst/>
              <a:gdLst>
                <a:gd name="T0" fmla="*/ 47 w 47"/>
                <a:gd name="T1" fmla="*/ 33 h 75"/>
                <a:gd name="T2" fmla="*/ 24 w 47"/>
                <a:gd name="T3" fmla="*/ 75 h 75"/>
                <a:gd name="T4" fmla="*/ 0 w 47"/>
                <a:gd name="T5" fmla="*/ 17 h 75"/>
                <a:gd name="T6" fmla="*/ 1 w 47"/>
                <a:gd name="T7" fmla="*/ 0 h 75"/>
                <a:gd name="T8" fmla="*/ 43 w 47"/>
                <a:gd name="T9" fmla="*/ 18 h 75"/>
                <a:gd name="T10" fmla="*/ 47 w 47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5">
                  <a:moveTo>
                    <a:pt x="47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7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1298"/>
            <p:cNvSpPr>
              <a:spLocks/>
            </p:cNvSpPr>
            <p:nvPr/>
          </p:nvSpPr>
          <p:spPr bwMode="auto">
            <a:xfrm>
              <a:off x="-847407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7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1299"/>
            <p:cNvSpPr>
              <a:spLocks/>
            </p:cNvSpPr>
            <p:nvPr/>
          </p:nvSpPr>
          <p:spPr bwMode="auto">
            <a:xfrm>
              <a:off x="-808355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1300"/>
            <p:cNvSpPr>
              <a:spLocks noEditPoints="1"/>
            </p:cNvSpPr>
            <p:nvPr/>
          </p:nvSpPr>
          <p:spPr bwMode="auto">
            <a:xfrm>
              <a:off x="-1109662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7 h 291"/>
                <a:gd name="T18" fmla="*/ 21 w 291"/>
                <a:gd name="T19" fmla="*/ 222 h 291"/>
                <a:gd name="T20" fmla="*/ 145 w 291"/>
                <a:gd name="T21" fmla="*/ 291 h 291"/>
                <a:gd name="T22" fmla="*/ 287 w 291"/>
                <a:gd name="T23" fmla="*/ 177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3 w 291"/>
                <a:gd name="T31" fmla="*/ 177 h 291"/>
                <a:gd name="T32" fmla="*/ 145 w 291"/>
                <a:gd name="T33" fmla="*/ 258 h 291"/>
                <a:gd name="T34" fmla="*/ 37 w 291"/>
                <a:gd name="T35" fmla="*/ 177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  <a:gd name="T46" fmla="*/ 253 w 291"/>
                <a:gd name="T47" fmla="*/ 17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6"/>
                    <a:pt x="3" y="177"/>
                    <a:pt x="3" y="177"/>
                  </a:cubicBezTo>
                  <a:cubicBezTo>
                    <a:pt x="7" y="193"/>
                    <a:pt x="13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5" y="291"/>
                    <a:pt x="273" y="243"/>
                    <a:pt x="287" y="177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3" y="177"/>
                  </a:move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7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6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4" y="176"/>
                    <a:pt x="253" y="177"/>
                    <a:pt x="253" y="17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1301"/>
            <p:cNvSpPr>
              <a:spLocks noEditPoints="1"/>
            </p:cNvSpPr>
            <p:nvPr/>
          </p:nvSpPr>
          <p:spPr bwMode="auto">
            <a:xfrm>
              <a:off x="-985837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4 h 225"/>
                <a:gd name="T8" fmla="*/ 112 w 225"/>
                <a:gd name="T9" fmla="*/ 225 h 225"/>
                <a:gd name="T10" fmla="*/ 220 w 225"/>
                <a:gd name="T11" fmla="*/ 144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0 w 225"/>
                <a:gd name="T19" fmla="*/ 144 h 225"/>
                <a:gd name="T20" fmla="*/ 117 w 225"/>
                <a:gd name="T21" fmla="*/ 215 h 225"/>
                <a:gd name="T22" fmla="*/ 15 w 225"/>
                <a:gd name="T23" fmla="*/ 144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  <a:gd name="T34" fmla="*/ 210 w 225"/>
                <a:gd name="T35" fmla="*/ 14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3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4"/>
                  </a:cubicBezTo>
                  <a:cubicBezTo>
                    <a:pt x="220" y="144"/>
                    <a:pt x="221" y="143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0" y="144"/>
                  </a:moveTo>
                  <a:cubicBezTo>
                    <a:pt x="197" y="184"/>
                    <a:pt x="161" y="213"/>
                    <a:pt x="117" y="215"/>
                  </a:cubicBezTo>
                  <a:cubicBezTo>
                    <a:pt x="70" y="217"/>
                    <a:pt x="29" y="187"/>
                    <a:pt x="15" y="144"/>
                  </a:cubicBezTo>
                  <a:cubicBezTo>
                    <a:pt x="14" y="144"/>
                    <a:pt x="14" y="143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ubicBezTo>
                    <a:pt x="210" y="143"/>
                    <a:pt x="210" y="144"/>
                    <a:pt x="210" y="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1302"/>
            <p:cNvSpPr>
              <a:spLocks noEditPoints="1"/>
            </p:cNvSpPr>
            <p:nvPr/>
          </p:nvSpPr>
          <p:spPr bwMode="auto">
            <a:xfrm>
              <a:off x="-95885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3 w 208"/>
                <a:gd name="T29" fmla="*/ 122 h 210"/>
                <a:gd name="T30" fmla="*/ 119 w 208"/>
                <a:gd name="T31" fmla="*/ 117 h 210"/>
                <a:gd name="T32" fmla="*/ 113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7 w 208"/>
                <a:gd name="T65" fmla="*/ 161 h 210"/>
                <a:gd name="T66" fmla="*/ 19 w 208"/>
                <a:gd name="T67" fmla="*/ 147 h 210"/>
                <a:gd name="T68" fmla="*/ 15 w 208"/>
                <a:gd name="T69" fmla="*/ 137 h 210"/>
                <a:gd name="T70" fmla="*/ 14 w 208"/>
                <a:gd name="T71" fmla="*/ 135 h 210"/>
                <a:gd name="T72" fmla="*/ 9 w 208"/>
                <a:gd name="T73" fmla="*/ 110 h 210"/>
                <a:gd name="T74" fmla="*/ 53 w 208"/>
                <a:gd name="T75" fmla="*/ 111 h 210"/>
                <a:gd name="T76" fmla="*/ 52 w 208"/>
                <a:gd name="T77" fmla="*/ 135 h 210"/>
                <a:gd name="T78" fmla="*/ 33 w 208"/>
                <a:gd name="T79" fmla="*/ 168 h 210"/>
                <a:gd name="T80" fmla="*/ 68 w 208"/>
                <a:gd name="T81" fmla="*/ 137 h 210"/>
                <a:gd name="T82" fmla="*/ 78 w 208"/>
                <a:gd name="T83" fmla="*/ 123 h 210"/>
                <a:gd name="T84" fmla="*/ 93 w 208"/>
                <a:gd name="T85" fmla="*/ 135 h 210"/>
                <a:gd name="T86" fmla="*/ 51 w 208"/>
                <a:gd name="T87" fmla="*/ 185 h 210"/>
                <a:gd name="T88" fmla="*/ 110 w 208"/>
                <a:gd name="T89" fmla="*/ 202 h 210"/>
                <a:gd name="T90" fmla="*/ 94 w 208"/>
                <a:gd name="T91" fmla="*/ 158 h 210"/>
                <a:gd name="T92" fmla="*/ 143 w 208"/>
                <a:gd name="T93" fmla="*/ 194 h 210"/>
                <a:gd name="T94" fmla="*/ 154 w 208"/>
                <a:gd name="T95" fmla="*/ 189 h 210"/>
                <a:gd name="T96" fmla="*/ 113 w 208"/>
                <a:gd name="T97" fmla="*/ 137 h 210"/>
                <a:gd name="T98" fmla="*/ 129 w 208"/>
                <a:gd name="T99" fmla="*/ 126 h 210"/>
                <a:gd name="T100" fmla="*/ 136 w 208"/>
                <a:gd name="T101" fmla="*/ 137 h 210"/>
                <a:gd name="T102" fmla="*/ 154 w 208"/>
                <a:gd name="T103" fmla="*/ 189 h 210"/>
                <a:gd name="T104" fmla="*/ 190 w 208"/>
                <a:gd name="T105" fmla="*/ 152 h 210"/>
                <a:gd name="T106" fmla="*/ 185 w 208"/>
                <a:gd name="T107" fmla="*/ 158 h 210"/>
                <a:gd name="T108" fmla="*/ 174 w 208"/>
                <a:gd name="T109" fmla="*/ 172 h 210"/>
                <a:gd name="T110" fmla="*/ 153 w 208"/>
                <a:gd name="T111" fmla="*/ 135 h 210"/>
                <a:gd name="T112" fmla="*/ 157 w 208"/>
                <a:gd name="T113" fmla="*/ 118 h 210"/>
                <a:gd name="T114" fmla="*/ 201 w 208"/>
                <a:gd name="T115" fmla="*/ 101 h 210"/>
                <a:gd name="T116" fmla="*/ 201 w 208"/>
                <a:gd name="T117" fmla="*/ 115 h 210"/>
                <a:gd name="T118" fmla="*/ 200 w 208"/>
                <a:gd name="T119" fmla="*/ 123 h 210"/>
                <a:gd name="T120" fmla="*/ 198 w 208"/>
                <a:gd name="T121" fmla="*/ 130 h 210"/>
                <a:gd name="T122" fmla="*/ 197 w 208"/>
                <a:gd name="T123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6"/>
                    <a:pt x="7" y="137"/>
                    <a:pt x="8" y="137"/>
                  </a:cubicBezTo>
                  <a:cubicBezTo>
                    <a:pt x="22" y="180"/>
                    <a:pt x="63" y="210"/>
                    <a:pt x="110" y="208"/>
                  </a:cubicBezTo>
                  <a:cubicBezTo>
                    <a:pt x="154" y="206"/>
                    <a:pt x="190" y="177"/>
                    <a:pt x="203" y="137"/>
                  </a:cubicBezTo>
                  <a:cubicBezTo>
                    <a:pt x="203" y="137"/>
                    <a:pt x="203" y="136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8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6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3" y="122"/>
                  </a:moveTo>
                  <a:cubicBezTo>
                    <a:pt x="111" y="120"/>
                    <a:pt x="112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3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8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8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90" y="105"/>
                    <a:pt x="87" y="104"/>
                  </a:cubicBezTo>
                  <a:cubicBezTo>
                    <a:pt x="86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33" y="168"/>
                  </a:moveTo>
                  <a:cubicBezTo>
                    <a:pt x="31" y="166"/>
                    <a:pt x="29" y="164"/>
                    <a:pt x="27" y="161"/>
                  </a:cubicBezTo>
                  <a:cubicBezTo>
                    <a:pt x="25" y="159"/>
                    <a:pt x="24" y="156"/>
                    <a:pt x="22" y="154"/>
                  </a:cubicBezTo>
                  <a:cubicBezTo>
                    <a:pt x="21" y="152"/>
                    <a:pt x="20" y="149"/>
                    <a:pt x="19" y="147"/>
                  </a:cubicBezTo>
                  <a:cubicBezTo>
                    <a:pt x="18" y="146"/>
                    <a:pt x="18" y="145"/>
                    <a:pt x="18" y="145"/>
                  </a:cubicBezTo>
                  <a:cubicBezTo>
                    <a:pt x="17" y="142"/>
                    <a:pt x="16" y="140"/>
                    <a:pt x="15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4" y="136"/>
                    <a:pt x="14" y="136"/>
                    <a:pt x="14" y="135"/>
                  </a:cubicBezTo>
                  <a:cubicBezTo>
                    <a:pt x="12" y="129"/>
                    <a:pt x="11" y="123"/>
                    <a:pt x="10" y="118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0" y="137"/>
                    <a:pt x="50" y="137"/>
                    <a:pt x="50" y="137"/>
                  </a:cubicBezTo>
                  <a:lnTo>
                    <a:pt x="33" y="168"/>
                  </a:lnTo>
                  <a:close/>
                  <a:moveTo>
                    <a:pt x="41" y="177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6" y="137"/>
                  </a:moveTo>
                  <a:cubicBezTo>
                    <a:pt x="194" y="142"/>
                    <a:pt x="192" y="147"/>
                    <a:pt x="190" y="152"/>
                  </a:cubicBezTo>
                  <a:cubicBezTo>
                    <a:pt x="188" y="154"/>
                    <a:pt x="187" y="156"/>
                    <a:pt x="186" y="158"/>
                  </a:cubicBezTo>
                  <a:cubicBezTo>
                    <a:pt x="186" y="158"/>
                    <a:pt x="186" y="158"/>
                    <a:pt x="185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79" y="167"/>
                    <a:pt x="177" y="170"/>
                    <a:pt x="174" y="172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8" y="129"/>
                    <a:pt x="198" y="130"/>
                  </a:cubicBezTo>
                  <a:cubicBezTo>
                    <a:pt x="198" y="132"/>
                    <a:pt x="197" y="133"/>
                    <a:pt x="197" y="134"/>
                  </a:cubicBezTo>
                  <a:cubicBezTo>
                    <a:pt x="197" y="134"/>
                    <a:pt x="197" y="135"/>
                    <a:pt x="197" y="135"/>
                  </a:cubicBezTo>
                  <a:cubicBezTo>
                    <a:pt x="197" y="136"/>
                    <a:pt x="196" y="137"/>
                    <a:pt x="196" y="13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Oval 1303"/>
            <p:cNvSpPr>
              <a:spLocks noChangeArrowheads="1"/>
            </p:cNvSpPr>
            <p:nvPr/>
          </p:nvSpPr>
          <p:spPr bwMode="auto">
            <a:xfrm>
              <a:off x="-58102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1304"/>
            <p:cNvSpPr>
              <a:spLocks/>
            </p:cNvSpPr>
            <p:nvPr/>
          </p:nvSpPr>
          <p:spPr bwMode="auto">
            <a:xfrm>
              <a:off x="-515937" y="-549275"/>
              <a:ext cx="30163" cy="33338"/>
            </a:xfrm>
            <a:custGeom>
              <a:avLst/>
              <a:gdLst>
                <a:gd name="T0" fmla="*/ 8 w 8"/>
                <a:gd name="T1" fmla="*/ 3 h 9"/>
                <a:gd name="T2" fmla="*/ 5 w 8"/>
                <a:gd name="T3" fmla="*/ 8 h 9"/>
                <a:gd name="T4" fmla="*/ 0 w 8"/>
                <a:gd name="T5" fmla="*/ 5 h 9"/>
                <a:gd name="T6" fmla="*/ 3 w 8"/>
                <a:gd name="T7" fmla="*/ 1 h 9"/>
                <a:gd name="T8" fmla="*/ 8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5"/>
                    <a:pt x="7" y="7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1305"/>
            <p:cNvSpPr>
              <a:spLocks/>
            </p:cNvSpPr>
            <p:nvPr/>
          </p:nvSpPr>
          <p:spPr bwMode="auto">
            <a:xfrm>
              <a:off x="-54292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1306"/>
            <p:cNvSpPr>
              <a:spLocks/>
            </p:cNvSpPr>
            <p:nvPr/>
          </p:nvSpPr>
          <p:spPr bwMode="auto">
            <a:xfrm>
              <a:off x="-617537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1307"/>
            <p:cNvSpPr>
              <a:spLocks/>
            </p:cNvSpPr>
            <p:nvPr/>
          </p:nvSpPr>
          <p:spPr bwMode="auto">
            <a:xfrm>
              <a:off x="-644525" y="-549275"/>
              <a:ext cx="34925" cy="33338"/>
            </a:xfrm>
            <a:custGeom>
              <a:avLst/>
              <a:gdLst>
                <a:gd name="T0" fmla="*/ 8 w 9"/>
                <a:gd name="T1" fmla="*/ 5 h 9"/>
                <a:gd name="T2" fmla="*/ 4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Oval 1308"/>
            <p:cNvSpPr>
              <a:spLocks noChangeArrowheads="1"/>
            </p:cNvSpPr>
            <p:nvPr/>
          </p:nvSpPr>
          <p:spPr bwMode="auto">
            <a:xfrm>
              <a:off x="-609600" y="-557213"/>
              <a:ext cx="88900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1309"/>
            <p:cNvSpPr>
              <a:spLocks/>
            </p:cNvSpPr>
            <p:nvPr/>
          </p:nvSpPr>
          <p:spPr bwMode="auto">
            <a:xfrm>
              <a:off x="-804862" y="-449263"/>
              <a:ext cx="195263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7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1310"/>
            <p:cNvSpPr>
              <a:spLocks/>
            </p:cNvSpPr>
            <p:nvPr/>
          </p:nvSpPr>
          <p:spPr bwMode="auto">
            <a:xfrm>
              <a:off x="-909637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1311"/>
            <p:cNvSpPr>
              <a:spLocks/>
            </p:cNvSpPr>
            <p:nvPr/>
          </p:nvSpPr>
          <p:spPr bwMode="auto">
            <a:xfrm>
              <a:off x="-592137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1312"/>
            <p:cNvSpPr>
              <a:spLocks/>
            </p:cNvSpPr>
            <p:nvPr/>
          </p:nvSpPr>
          <p:spPr bwMode="auto">
            <a:xfrm>
              <a:off x="-46355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1313"/>
            <p:cNvSpPr>
              <a:spLocks/>
            </p:cNvSpPr>
            <p:nvPr/>
          </p:nvSpPr>
          <p:spPr bwMode="auto">
            <a:xfrm>
              <a:off x="-534987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1314"/>
            <p:cNvSpPr>
              <a:spLocks/>
            </p:cNvSpPr>
            <p:nvPr/>
          </p:nvSpPr>
          <p:spPr bwMode="auto">
            <a:xfrm>
              <a:off x="-392112" y="-546100"/>
              <a:ext cx="190500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1315"/>
            <p:cNvSpPr>
              <a:spLocks/>
            </p:cNvSpPr>
            <p:nvPr/>
          </p:nvSpPr>
          <p:spPr bwMode="auto">
            <a:xfrm>
              <a:off x="-722312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1316"/>
            <p:cNvSpPr>
              <a:spLocks/>
            </p:cNvSpPr>
            <p:nvPr/>
          </p:nvSpPr>
          <p:spPr bwMode="auto">
            <a:xfrm>
              <a:off x="-925512" y="-560388"/>
              <a:ext cx="180975" cy="280988"/>
            </a:xfrm>
            <a:custGeom>
              <a:avLst/>
              <a:gdLst>
                <a:gd name="T0" fmla="*/ 48 w 48"/>
                <a:gd name="T1" fmla="*/ 33 h 75"/>
                <a:gd name="T2" fmla="*/ 24 w 48"/>
                <a:gd name="T3" fmla="*/ 75 h 75"/>
                <a:gd name="T4" fmla="*/ 0 w 48"/>
                <a:gd name="T5" fmla="*/ 17 h 75"/>
                <a:gd name="T6" fmla="*/ 1 w 48"/>
                <a:gd name="T7" fmla="*/ 0 h 75"/>
                <a:gd name="T8" fmla="*/ 44 w 48"/>
                <a:gd name="T9" fmla="*/ 18 h 75"/>
                <a:gd name="T10" fmla="*/ 48 w 48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5">
                  <a:moveTo>
                    <a:pt x="48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1317"/>
            <p:cNvSpPr>
              <a:spLocks/>
            </p:cNvSpPr>
            <p:nvPr/>
          </p:nvSpPr>
          <p:spPr bwMode="auto">
            <a:xfrm>
              <a:off x="-87312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8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1318"/>
            <p:cNvSpPr>
              <a:spLocks/>
            </p:cNvSpPr>
            <p:nvPr/>
          </p:nvSpPr>
          <p:spPr bwMode="auto">
            <a:xfrm>
              <a:off x="-48260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1606129" y="4430491"/>
            <a:ext cx="1522041" cy="847848"/>
            <a:chOff x="-5809457" y="1113066"/>
            <a:chExt cx="4494213" cy="2503487"/>
          </a:xfrm>
        </p:grpSpPr>
        <p:sp>
          <p:nvSpPr>
            <p:cNvPr id="685" name="Freeform 1228"/>
            <p:cNvSpPr>
              <a:spLocks/>
            </p:cNvSpPr>
            <p:nvPr/>
          </p:nvSpPr>
          <p:spPr bwMode="auto">
            <a:xfrm>
              <a:off x="-5809457" y="1113066"/>
              <a:ext cx="4494213" cy="2185987"/>
            </a:xfrm>
            <a:custGeom>
              <a:avLst/>
              <a:gdLst>
                <a:gd name="T0" fmla="*/ 1 w 1198"/>
                <a:gd name="T1" fmla="*/ 505 h 583"/>
                <a:gd name="T2" fmla="*/ 36 w 1198"/>
                <a:gd name="T3" fmla="*/ 552 h 583"/>
                <a:gd name="T4" fmla="*/ 106 w 1198"/>
                <a:gd name="T5" fmla="*/ 579 h 583"/>
                <a:gd name="T6" fmla="*/ 923 w 1198"/>
                <a:gd name="T7" fmla="*/ 579 h 583"/>
                <a:gd name="T8" fmla="*/ 1176 w 1198"/>
                <a:gd name="T9" fmla="*/ 579 h 583"/>
                <a:gd name="T10" fmla="*/ 1198 w 1198"/>
                <a:gd name="T11" fmla="*/ 560 h 583"/>
                <a:gd name="T12" fmla="*/ 1198 w 1198"/>
                <a:gd name="T13" fmla="*/ 420 h 583"/>
                <a:gd name="T14" fmla="*/ 1190 w 1198"/>
                <a:gd name="T15" fmla="*/ 403 h 583"/>
                <a:gd name="T16" fmla="*/ 1190 w 1198"/>
                <a:gd name="T17" fmla="*/ 347 h 583"/>
                <a:gd name="T18" fmla="*/ 1171 w 1198"/>
                <a:gd name="T19" fmla="*/ 311 h 583"/>
                <a:gd name="T20" fmla="*/ 1105 w 1198"/>
                <a:gd name="T21" fmla="*/ 263 h 583"/>
                <a:gd name="T22" fmla="*/ 961 w 1198"/>
                <a:gd name="T23" fmla="*/ 75 h 583"/>
                <a:gd name="T24" fmla="*/ 902 w 1198"/>
                <a:gd name="T25" fmla="*/ 42 h 583"/>
                <a:gd name="T26" fmla="*/ 874 w 1198"/>
                <a:gd name="T27" fmla="*/ 33 h 583"/>
                <a:gd name="T28" fmla="*/ 559 w 1198"/>
                <a:gd name="T29" fmla="*/ 0 h 583"/>
                <a:gd name="T30" fmla="*/ 90 w 1198"/>
                <a:gd name="T31" fmla="*/ 0 h 583"/>
                <a:gd name="T32" fmla="*/ 43 w 1198"/>
                <a:gd name="T33" fmla="*/ 21 h 583"/>
                <a:gd name="T34" fmla="*/ 40 w 1198"/>
                <a:gd name="T35" fmla="*/ 42 h 583"/>
                <a:gd name="T36" fmla="*/ 21 w 1198"/>
                <a:gd name="T37" fmla="*/ 204 h 583"/>
                <a:gd name="T38" fmla="*/ 21 w 1198"/>
                <a:gd name="T39" fmla="*/ 448 h 583"/>
                <a:gd name="T40" fmla="*/ 9 w 1198"/>
                <a:gd name="T41" fmla="*/ 448 h 583"/>
                <a:gd name="T42" fmla="*/ 1 w 1198"/>
                <a:gd name="T43" fmla="*/ 459 h 583"/>
                <a:gd name="T44" fmla="*/ 1 w 1198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8" h="583">
                  <a:moveTo>
                    <a:pt x="1" y="505"/>
                  </a:moveTo>
                  <a:cubicBezTo>
                    <a:pt x="1" y="505"/>
                    <a:pt x="12" y="541"/>
                    <a:pt x="36" y="552"/>
                  </a:cubicBezTo>
                  <a:cubicBezTo>
                    <a:pt x="61" y="563"/>
                    <a:pt x="106" y="579"/>
                    <a:pt x="106" y="579"/>
                  </a:cubicBezTo>
                  <a:cubicBezTo>
                    <a:pt x="923" y="579"/>
                    <a:pt x="923" y="579"/>
                    <a:pt x="923" y="579"/>
                  </a:cubicBezTo>
                  <a:cubicBezTo>
                    <a:pt x="1176" y="579"/>
                    <a:pt x="1176" y="579"/>
                    <a:pt x="1176" y="579"/>
                  </a:cubicBezTo>
                  <a:cubicBezTo>
                    <a:pt x="1176" y="579"/>
                    <a:pt x="1198" y="583"/>
                    <a:pt x="1198" y="560"/>
                  </a:cubicBezTo>
                  <a:cubicBezTo>
                    <a:pt x="1198" y="538"/>
                    <a:pt x="1198" y="420"/>
                    <a:pt x="1198" y="420"/>
                  </a:cubicBezTo>
                  <a:cubicBezTo>
                    <a:pt x="1198" y="420"/>
                    <a:pt x="1195" y="408"/>
                    <a:pt x="1190" y="403"/>
                  </a:cubicBezTo>
                  <a:cubicBezTo>
                    <a:pt x="1190" y="347"/>
                    <a:pt x="1190" y="347"/>
                    <a:pt x="1190" y="347"/>
                  </a:cubicBezTo>
                  <a:cubicBezTo>
                    <a:pt x="1190" y="347"/>
                    <a:pt x="1189" y="327"/>
                    <a:pt x="1171" y="311"/>
                  </a:cubicBezTo>
                  <a:cubicBezTo>
                    <a:pt x="1152" y="294"/>
                    <a:pt x="1105" y="263"/>
                    <a:pt x="1105" y="263"/>
                  </a:cubicBezTo>
                  <a:cubicBezTo>
                    <a:pt x="961" y="75"/>
                    <a:pt x="961" y="75"/>
                    <a:pt x="961" y="75"/>
                  </a:cubicBezTo>
                  <a:cubicBezTo>
                    <a:pt x="961" y="75"/>
                    <a:pt x="944" y="57"/>
                    <a:pt x="902" y="42"/>
                  </a:cubicBezTo>
                  <a:cubicBezTo>
                    <a:pt x="894" y="39"/>
                    <a:pt x="884" y="36"/>
                    <a:pt x="874" y="33"/>
                  </a:cubicBezTo>
                  <a:cubicBezTo>
                    <a:pt x="811" y="17"/>
                    <a:pt x="590" y="0"/>
                    <a:pt x="559" y="0"/>
                  </a:cubicBezTo>
                  <a:cubicBezTo>
                    <a:pt x="528" y="0"/>
                    <a:pt x="90" y="0"/>
                    <a:pt x="90" y="0"/>
                  </a:cubicBezTo>
                  <a:cubicBezTo>
                    <a:pt x="90" y="0"/>
                    <a:pt x="46" y="5"/>
                    <a:pt x="43" y="21"/>
                  </a:cubicBezTo>
                  <a:cubicBezTo>
                    <a:pt x="42" y="23"/>
                    <a:pt x="41" y="31"/>
                    <a:pt x="40" y="42"/>
                  </a:cubicBezTo>
                  <a:cubicBezTo>
                    <a:pt x="34" y="91"/>
                    <a:pt x="21" y="204"/>
                    <a:pt x="21" y="204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9" y="448"/>
                    <a:pt x="9" y="448"/>
                    <a:pt x="9" y="448"/>
                  </a:cubicBezTo>
                  <a:cubicBezTo>
                    <a:pt x="9" y="448"/>
                    <a:pt x="1" y="448"/>
                    <a:pt x="1" y="459"/>
                  </a:cubicBezTo>
                  <a:cubicBezTo>
                    <a:pt x="0" y="471"/>
                    <a:pt x="1" y="505"/>
                    <a:pt x="1" y="50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229"/>
            <p:cNvSpPr>
              <a:spLocks/>
            </p:cNvSpPr>
            <p:nvPr/>
          </p:nvSpPr>
          <p:spPr bwMode="auto">
            <a:xfrm>
              <a:off x="-3104357" y="1367066"/>
              <a:ext cx="1316038" cy="757237"/>
            </a:xfrm>
            <a:custGeom>
              <a:avLst/>
              <a:gdLst>
                <a:gd name="T0" fmla="*/ 1 w 351"/>
                <a:gd name="T1" fmla="*/ 12 h 202"/>
                <a:gd name="T2" fmla="*/ 17 w 351"/>
                <a:gd name="T3" fmla="*/ 0 h 202"/>
                <a:gd name="T4" fmla="*/ 200 w 351"/>
                <a:gd name="T5" fmla="*/ 0 h 202"/>
                <a:gd name="T6" fmla="*/ 229 w 351"/>
                <a:gd name="T7" fmla="*/ 19 h 202"/>
                <a:gd name="T8" fmla="*/ 344 w 351"/>
                <a:gd name="T9" fmla="*/ 191 h 202"/>
                <a:gd name="T10" fmla="*/ 338 w 351"/>
                <a:gd name="T11" fmla="*/ 202 h 202"/>
                <a:gd name="T12" fmla="*/ 27 w 351"/>
                <a:gd name="T13" fmla="*/ 177 h 202"/>
                <a:gd name="T14" fmla="*/ 1 w 351"/>
                <a:gd name="T15" fmla="*/ 153 h 202"/>
                <a:gd name="T16" fmla="*/ 1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1" y="12"/>
                  </a:moveTo>
                  <a:cubicBezTo>
                    <a:pt x="1" y="12"/>
                    <a:pt x="1" y="0"/>
                    <a:pt x="17" y="0"/>
                  </a:cubicBezTo>
                  <a:cubicBezTo>
                    <a:pt x="34" y="0"/>
                    <a:pt x="200" y="0"/>
                    <a:pt x="200" y="0"/>
                  </a:cubicBezTo>
                  <a:cubicBezTo>
                    <a:pt x="200" y="0"/>
                    <a:pt x="218" y="4"/>
                    <a:pt x="229" y="19"/>
                  </a:cubicBezTo>
                  <a:cubicBezTo>
                    <a:pt x="240" y="34"/>
                    <a:pt x="344" y="191"/>
                    <a:pt x="344" y="191"/>
                  </a:cubicBezTo>
                  <a:cubicBezTo>
                    <a:pt x="344" y="191"/>
                    <a:pt x="351" y="202"/>
                    <a:pt x="338" y="202"/>
                  </a:cubicBezTo>
                  <a:cubicBezTo>
                    <a:pt x="325" y="202"/>
                    <a:pt x="27" y="177"/>
                    <a:pt x="27" y="177"/>
                  </a:cubicBezTo>
                  <a:cubicBezTo>
                    <a:pt x="27" y="177"/>
                    <a:pt x="0" y="162"/>
                    <a:pt x="1" y="153"/>
                  </a:cubicBezTo>
                  <a:cubicBezTo>
                    <a:pt x="1" y="143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230"/>
            <p:cNvSpPr>
              <a:spLocks/>
            </p:cNvSpPr>
            <p:nvPr/>
          </p:nvSpPr>
          <p:spPr bwMode="auto">
            <a:xfrm>
              <a:off x="-2140744" y="1787753"/>
              <a:ext cx="131763" cy="300037"/>
            </a:xfrm>
            <a:custGeom>
              <a:avLst/>
              <a:gdLst>
                <a:gd name="T0" fmla="*/ 0 w 35"/>
                <a:gd name="T1" fmla="*/ 63 h 80"/>
                <a:gd name="T2" fmla="*/ 17 w 35"/>
                <a:gd name="T3" fmla="*/ 80 h 80"/>
                <a:gd name="T4" fmla="*/ 17 w 35"/>
                <a:gd name="T5" fmla="*/ 80 h 80"/>
                <a:gd name="T6" fmla="*/ 35 w 35"/>
                <a:gd name="T7" fmla="*/ 63 h 80"/>
                <a:gd name="T8" fmla="*/ 35 w 35"/>
                <a:gd name="T9" fmla="*/ 17 h 80"/>
                <a:gd name="T10" fmla="*/ 17 w 35"/>
                <a:gd name="T11" fmla="*/ 0 h 80"/>
                <a:gd name="T12" fmla="*/ 17 w 35"/>
                <a:gd name="T13" fmla="*/ 0 h 80"/>
                <a:gd name="T14" fmla="*/ 0 w 35"/>
                <a:gd name="T15" fmla="*/ 17 h 80"/>
                <a:gd name="T16" fmla="*/ 0 w 35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0">
                  <a:moveTo>
                    <a:pt x="0" y="63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5" y="72"/>
                    <a:pt x="35" y="63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231"/>
            <p:cNvSpPr>
              <a:spLocks/>
            </p:cNvSpPr>
            <p:nvPr/>
          </p:nvSpPr>
          <p:spPr bwMode="auto">
            <a:xfrm>
              <a:off x="-3178969" y="2148116"/>
              <a:ext cx="246063" cy="80962"/>
            </a:xfrm>
            <a:custGeom>
              <a:avLst/>
              <a:gdLst>
                <a:gd name="T0" fmla="*/ 0 w 66"/>
                <a:gd name="T1" fmla="*/ 22 h 22"/>
                <a:gd name="T2" fmla="*/ 66 w 66"/>
                <a:gd name="T3" fmla="*/ 22 h 22"/>
                <a:gd name="T4" fmla="*/ 50 w 66"/>
                <a:gd name="T5" fmla="*/ 0 h 22"/>
                <a:gd name="T6" fmla="*/ 16 w 66"/>
                <a:gd name="T7" fmla="*/ 0 h 22"/>
                <a:gd name="T8" fmla="*/ 0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1" y="0"/>
                    <a:pt x="50" y="0"/>
                  </a:cubicBezTo>
                  <a:cubicBezTo>
                    <a:pt x="39" y="0"/>
                    <a:pt x="16" y="0"/>
                    <a:pt x="16" y="0"/>
                  </a:cubicBezTo>
                  <a:cubicBezTo>
                    <a:pt x="16" y="0"/>
                    <a:pt x="3" y="6"/>
                    <a:pt x="0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232"/>
            <p:cNvSpPr>
              <a:spLocks/>
            </p:cNvSpPr>
            <p:nvPr/>
          </p:nvSpPr>
          <p:spPr bwMode="auto">
            <a:xfrm>
              <a:off x="-3426619" y="2124303"/>
              <a:ext cx="77788" cy="247650"/>
            </a:xfrm>
            <a:custGeom>
              <a:avLst/>
              <a:gdLst>
                <a:gd name="T0" fmla="*/ 0 w 21"/>
                <a:gd name="T1" fmla="*/ 0 h 66"/>
                <a:gd name="T2" fmla="*/ 0 w 21"/>
                <a:gd name="T3" fmla="*/ 66 h 66"/>
                <a:gd name="T4" fmla="*/ 21 w 21"/>
                <a:gd name="T5" fmla="*/ 50 h 66"/>
                <a:gd name="T6" fmla="*/ 21 w 21"/>
                <a:gd name="T7" fmla="*/ 16 h 66"/>
                <a:gd name="T8" fmla="*/ 0 w 2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21" y="61"/>
                    <a:pt x="21" y="50"/>
                  </a:cubicBezTo>
                  <a:cubicBezTo>
                    <a:pt x="21" y="39"/>
                    <a:pt x="21" y="16"/>
                    <a:pt x="21" y="16"/>
                  </a:cubicBezTo>
                  <a:cubicBezTo>
                    <a:pt x="21" y="1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233"/>
            <p:cNvSpPr>
              <a:spLocks/>
            </p:cNvSpPr>
            <p:nvPr/>
          </p:nvSpPr>
          <p:spPr bwMode="auto">
            <a:xfrm>
              <a:off x="-1578769" y="2327503"/>
              <a:ext cx="233363" cy="280987"/>
            </a:xfrm>
            <a:custGeom>
              <a:avLst/>
              <a:gdLst>
                <a:gd name="T0" fmla="*/ 2 w 62"/>
                <a:gd name="T1" fmla="*/ 75 h 75"/>
                <a:gd name="T2" fmla="*/ 62 w 62"/>
                <a:gd name="T3" fmla="*/ 75 h 75"/>
                <a:gd name="T4" fmla="*/ 62 w 62"/>
                <a:gd name="T5" fmla="*/ 23 h 75"/>
                <a:gd name="T6" fmla="*/ 55 w 62"/>
                <a:gd name="T7" fmla="*/ 3 h 75"/>
                <a:gd name="T8" fmla="*/ 2 w 62"/>
                <a:gd name="T9" fmla="*/ 19 h 75"/>
                <a:gd name="T10" fmla="*/ 2 w 62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5">
                  <a:moveTo>
                    <a:pt x="2" y="7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1" y="14"/>
                    <a:pt x="55" y="3"/>
                  </a:cubicBezTo>
                  <a:cubicBezTo>
                    <a:pt x="55" y="3"/>
                    <a:pt x="4" y="0"/>
                    <a:pt x="2" y="19"/>
                  </a:cubicBezTo>
                  <a:cubicBezTo>
                    <a:pt x="0" y="38"/>
                    <a:pt x="2" y="75"/>
                    <a:pt x="2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234"/>
            <p:cNvSpPr>
              <a:spLocks/>
            </p:cNvSpPr>
            <p:nvPr/>
          </p:nvSpPr>
          <p:spPr bwMode="auto">
            <a:xfrm>
              <a:off x="-2245519" y="2811691"/>
              <a:ext cx="873125" cy="471487"/>
            </a:xfrm>
            <a:custGeom>
              <a:avLst/>
              <a:gdLst>
                <a:gd name="T0" fmla="*/ 57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7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7" y="6"/>
                  </a:moveTo>
                  <a:cubicBezTo>
                    <a:pt x="57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7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235"/>
            <p:cNvSpPr>
              <a:spLocks/>
            </p:cNvSpPr>
            <p:nvPr/>
          </p:nvSpPr>
          <p:spPr bwMode="auto">
            <a:xfrm>
              <a:off x="-5460207" y="2811691"/>
              <a:ext cx="874713" cy="471487"/>
            </a:xfrm>
            <a:custGeom>
              <a:avLst/>
              <a:gdLst>
                <a:gd name="T0" fmla="*/ 58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8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8" y="6"/>
                  </a:moveTo>
                  <a:cubicBezTo>
                    <a:pt x="58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8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236"/>
            <p:cNvSpPr>
              <a:spLocks/>
            </p:cNvSpPr>
            <p:nvPr/>
          </p:nvSpPr>
          <p:spPr bwMode="auto">
            <a:xfrm>
              <a:off x="-2305844" y="2121128"/>
              <a:ext cx="420688" cy="1162050"/>
            </a:xfrm>
            <a:custGeom>
              <a:avLst/>
              <a:gdLst>
                <a:gd name="T0" fmla="*/ 5 w 112"/>
                <a:gd name="T1" fmla="*/ 310 h 310"/>
                <a:gd name="T2" fmla="*/ 48 w 112"/>
                <a:gd name="T3" fmla="*/ 200 h 310"/>
                <a:gd name="T4" fmla="*/ 97 w 112"/>
                <a:gd name="T5" fmla="*/ 177 h 310"/>
                <a:gd name="T6" fmla="*/ 108 w 112"/>
                <a:gd name="T7" fmla="*/ 172 h 310"/>
                <a:gd name="T8" fmla="*/ 111 w 112"/>
                <a:gd name="T9" fmla="*/ 163 h 310"/>
                <a:gd name="T10" fmla="*/ 111 w 112"/>
                <a:gd name="T11" fmla="*/ 0 h 310"/>
                <a:gd name="T12" fmla="*/ 106 w 112"/>
                <a:gd name="T13" fmla="*/ 0 h 310"/>
                <a:gd name="T14" fmla="*/ 106 w 112"/>
                <a:gd name="T15" fmla="*/ 163 h 310"/>
                <a:gd name="T16" fmla="*/ 104 w 112"/>
                <a:gd name="T17" fmla="*/ 169 h 310"/>
                <a:gd name="T18" fmla="*/ 97 w 112"/>
                <a:gd name="T19" fmla="*/ 171 h 310"/>
                <a:gd name="T20" fmla="*/ 44 w 112"/>
                <a:gd name="T21" fmla="*/ 197 h 310"/>
                <a:gd name="T22" fmla="*/ 0 w 112"/>
                <a:gd name="T23" fmla="*/ 310 h 310"/>
                <a:gd name="T24" fmla="*/ 5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5" y="310"/>
                  </a:moveTo>
                  <a:cubicBezTo>
                    <a:pt x="8" y="296"/>
                    <a:pt x="30" y="224"/>
                    <a:pt x="48" y="200"/>
                  </a:cubicBezTo>
                  <a:cubicBezTo>
                    <a:pt x="66" y="177"/>
                    <a:pt x="85" y="177"/>
                    <a:pt x="97" y="177"/>
                  </a:cubicBezTo>
                  <a:cubicBezTo>
                    <a:pt x="102" y="177"/>
                    <a:pt x="105" y="175"/>
                    <a:pt x="108" y="172"/>
                  </a:cubicBezTo>
                  <a:cubicBezTo>
                    <a:pt x="112" y="168"/>
                    <a:pt x="111" y="163"/>
                    <a:pt x="111" y="163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6" y="163"/>
                    <a:pt x="106" y="167"/>
                    <a:pt x="104" y="169"/>
                  </a:cubicBezTo>
                  <a:cubicBezTo>
                    <a:pt x="103" y="171"/>
                    <a:pt x="100" y="171"/>
                    <a:pt x="97" y="171"/>
                  </a:cubicBezTo>
                  <a:cubicBezTo>
                    <a:pt x="85" y="171"/>
                    <a:pt x="63" y="171"/>
                    <a:pt x="44" y="197"/>
                  </a:cubicBezTo>
                  <a:cubicBezTo>
                    <a:pt x="25" y="222"/>
                    <a:pt x="3" y="296"/>
                    <a:pt x="0" y="310"/>
                  </a:cubicBezTo>
                  <a:lnTo>
                    <a:pt x="5" y="31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237"/>
            <p:cNvSpPr>
              <a:spLocks/>
            </p:cNvSpPr>
            <p:nvPr/>
          </p:nvSpPr>
          <p:spPr bwMode="auto">
            <a:xfrm>
              <a:off x="-5523707" y="1367066"/>
              <a:ext cx="2174875" cy="638175"/>
            </a:xfrm>
            <a:custGeom>
              <a:avLst/>
              <a:gdLst>
                <a:gd name="T0" fmla="*/ 0 w 580"/>
                <a:gd name="T1" fmla="*/ 144 h 170"/>
                <a:gd name="T2" fmla="*/ 26 w 580"/>
                <a:gd name="T3" fmla="*/ 170 h 170"/>
                <a:gd name="T4" fmla="*/ 554 w 580"/>
                <a:gd name="T5" fmla="*/ 170 h 170"/>
                <a:gd name="T6" fmla="*/ 580 w 580"/>
                <a:gd name="T7" fmla="*/ 144 h 170"/>
                <a:gd name="T8" fmla="*/ 580 w 580"/>
                <a:gd name="T9" fmla="*/ 26 h 170"/>
                <a:gd name="T10" fmla="*/ 554 w 580"/>
                <a:gd name="T11" fmla="*/ 0 h 170"/>
                <a:gd name="T12" fmla="*/ 26 w 580"/>
                <a:gd name="T13" fmla="*/ 0 h 170"/>
                <a:gd name="T14" fmla="*/ 0 w 580"/>
                <a:gd name="T15" fmla="*/ 26 h 170"/>
                <a:gd name="T16" fmla="*/ 0 w 580"/>
                <a:gd name="T17" fmla="*/ 14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170">
                  <a:moveTo>
                    <a:pt x="0" y="144"/>
                  </a:moveTo>
                  <a:cubicBezTo>
                    <a:pt x="0" y="159"/>
                    <a:pt x="11" y="170"/>
                    <a:pt x="26" y="170"/>
                  </a:cubicBezTo>
                  <a:cubicBezTo>
                    <a:pt x="554" y="170"/>
                    <a:pt x="554" y="170"/>
                    <a:pt x="554" y="170"/>
                  </a:cubicBezTo>
                  <a:cubicBezTo>
                    <a:pt x="569" y="170"/>
                    <a:pt x="580" y="159"/>
                    <a:pt x="580" y="144"/>
                  </a:cubicBezTo>
                  <a:cubicBezTo>
                    <a:pt x="580" y="26"/>
                    <a:pt x="580" y="26"/>
                    <a:pt x="580" y="26"/>
                  </a:cubicBezTo>
                  <a:cubicBezTo>
                    <a:pt x="580" y="11"/>
                    <a:pt x="569" y="0"/>
                    <a:pt x="55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Rectangle 1238"/>
            <p:cNvSpPr>
              <a:spLocks noChangeArrowheads="1"/>
            </p:cNvSpPr>
            <p:nvPr/>
          </p:nvSpPr>
          <p:spPr bwMode="auto">
            <a:xfrm>
              <a:off x="-3236119" y="1270228"/>
              <a:ext cx="19050" cy="201295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239"/>
            <p:cNvSpPr>
              <a:spLocks/>
            </p:cNvSpPr>
            <p:nvPr/>
          </p:nvSpPr>
          <p:spPr bwMode="auto">
            <a:xfrm>
              <a:off x="-4642644" y="1270228"/>
              <a:ext cx="173038" cy="2012950"/>
            </a:xfrm>
            <a:custGeom>
              <a:avLst/>
              <a:gdLst>
                <a:gd name="T0" fmla="*/ 40 w 46"/>
                <a:gd name="T1" fmla="*/ 537 h 537"/>
                <a:gd name="T2" fmla="*/ 46 w 46"/>
                <a:gd name="T3" fmla="*/ 537 h 537"/>
                <a:gd name="T4" fmla="*/ 8 w 46"/>
                <a:gd name="T5" fmla="*/ 359 h 537"/>
                <a:gd name="T6" fmla="*/ 8 w 46"/>
                <a:gd name="T7" fmla="*/ 320 h 537"/>
                <a:gd name="T8" fmla="*/ 18 w 46"/>
                <a:gd name="T9" fmla="*/ 0 h 537"/>
                <a:gd name="T10" fmla="*/ 13 w 46"/>
                <a:gd name="T11" fmla="*/ 0 h 537"/>
                <a:gd name="T12" fmla="*/ 3 w 46"/>
                <a:gd name="T13" fmla="*/ 319 h 537"/>
                <a:gd name="T14" fmla="*/ 3 w 46"/>
                <a:gd name="T15" fmla="*/ 360 h 537"/>
                <a:gd name="T16" fmla="*/ 40 w 46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37">
                  <a:moveTo>
                    <a:pt x="40" y="537"/>
                  </a:moveTo>
                  <a:cubicBezTo>
                    <a:pt x="46" y="537"/>
                    <a:pt x="46" y="537"/>
                    <a:pt x="46" y="537"/>
                  </a:cubicBezTo>
                  <a:cubicBezTo>
                    <a:pt x="45" y="535"/>
                    <a:pt x="11" y="378"/>
                    <a:pt x="8" y="359"/>
                  </a:cubicBezTo>
                  <a:cubicBezTo>
                    <a:pt x="6" y="340"/>
                    <a:pt x="8" y="320"/>
                    <a:pt x="8" y="32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" y="319"/>
                    <a:pt x="3" y="319"/>
                    <a:pt x="3" y="319"/>
                  </a:cubicBezTo>
                  <a:cubicBezTo>
                    <a:pt x="3" y="320"/>
                    <a:pt x="0" y="340"/>
                    <a:pt x="3" y="360"/>
                  </a:cubicBezTo>
                  <a:cubicBezTo>
                    <a:pt x="6" y="379"/>
                    <a:pt x="39" y="530"/>
                    <a:pt x="40" y="537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Rectangle 1240"/>
            <p:cNvSpPr>
              <a:spLocks noChangeArrowheads="1"/>
            </p:cNvSpPr>
            <p:nvPr/>
          </p:nvSpPr>
          <p:spPr bwMode="auto">
            <a:xfrm>
              <a:off x="-5730082" y="2586266"/>
              <a:ext cx="4159250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241"/>
            <p:cNvSpPr>
              <a:spLocks/>
            </p:cNvSpPr>
            <p:nvPr/>
          </p:nvSpPr>
          <p:spPr bwMode="auto">
            <a:xfrm>
              <a:off x="-5658644" y="1113066"/>
              <a:ext cx="3232150" cy="157162"/>
            </a:xfrm>
            <a:custGeom>
              <a:avLst/>
              <a:gdLst>
                <a:gd name="T0" fmla="*/ 0 w 862"/>
                <a:gd name="T1" fmla="*/ 42 h 42"/>
                <a:gd name="T2" fmla="*/ 862 w 862"/>
                <a:gd name="T3" fmla="*/ 42 h 42"/>
                <a:gd name="T4" fmla="*/ 834 w 862"/>
                <a:gd name="T5" fmla="*/ 33 h 42"/>
                <a:gd name="T6" fmla="*/ 519 w 862"/>
                <a:gd name="T7" fmla="*/ 0 h 42"/>
                <a:gd name="T8" fmla="*/ 50 w 862"/>
                <a:gd name="T9" fmla="*/ 0 h 42"/>
                <a:gd name="T10" fmla="*/ 3 w 862"/>
                <a:gd name="T11" fmla="*/ 21 h 42"/>
                <a:gd name="T12" fmla="*/ 0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0" y="42"/>
                  </a:moveTo>
                  <a:cubicBezTo>
                    <a:pt x="862" y="42"/>
                    <a:pt x="862" y="42"/>
                    <a:pt x="862" y="42"/>
                  </a:cubicBezTo>
                  <a:cubicBezTo>
                    <a:pt x="854" y="39"/>
                    <a:pt x="844" y="36"/>
                    <a:pt x="834" y="33"/>
                  </a:cubicBezTo>
                  <a:cubicBezTo>
                    <a:pt x="771" y="17"/>
                    <a:pt x="550" y="0"/>
                    <a:pt x="519" y="0"/>
                  </a:cubicBezTo>
                  <a:cubicBezTo>
                    <a:pt x="488" y="0"/>
                    <a:pt x="50" y="0"/>
                    <a:pt x="50" y="0"/>
                  </a:cubicBezTo>
                  <a:cubicBezTo>
                    <a:pt x="50" y="0"/>
                    <a:pt x="6" y="5"/>
                    <a:pt x="3" y="21"/>
                  </a:cubicBezTo>
                  <a:cubicBezTo>
                    <a:pt x="2" y="23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242"/>
            <p:cNvSpPr>
              <a:spLocks noEditPoints="1"/>
            </p:cNvSpPr>
            <p:nvPr/>
          </p:nvSpPr>
          <p:spPr bwMode="auto">
            <a:xfrm>
              <a:off x="-537448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43"/>
            <p:cNvSpPr>
              <a:spLocks noEditPoints="1"/>
            </p:cNvSpPr>
            <p:nvPr/>
          </p:nvSpPr>
          <p:spPr bwMode="auto">
            <a:xfrm>
              <a:off x="-5272882" y="3005366"/>
              <a:ext cx="511175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1244"/>
            <p:cNvSpPr>
              <a:spLocks noEditPoints="1"/>
            </p:cNvSpPr>
            <p:nvPr/>
          </p:nvSpPr>
          <p:spPr bwMode="auto">
            <a:xfrm>
              <a:off x="-522366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9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7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7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5" y="108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9" y="84"/>
                    <a:pt x="89" y="84"/>
                    <a:pt x="89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7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7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1245"/>
            <p:cNvSpPr>
              <a:spLocks/>
            </p:cNvSpPr>
            <p:nvPr/>
          </p:nvSpPr>
          <p:spPr bwMode="auto">
            <a:xfrm>
              <a:off x="-517921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46"/>
            <p:cNvSpPr>
              <a:spLocks/>
            </p:cNvSpPr>
            <p:nvPr/>
          </p:nvSpPr>
          <p:spPr bwMode="auto">
            <a:xfrm>
              <a:off x="-5174457" y="3148241"/>
              <a:ext cx="52388" cy="63500"/>
            </a:xfrm>
            <a:custGeom>
              <a:avLst/>
              <a:gdLst>
                <a:gd name="T0" fmla="*/ 0 w 33"/>
                <a:gd name="T1" fmla="*/ 33 h 40"/>
                <a:gd name="T2" fmla="*/ 14 w 33"/>
                <a:gd name="T3" fmla="*/ 40 h 40"/>
                <a:gd name="T4" fmla="*/ 33 w 33"/>
                <a:gd name="T5" fmla="*/ 10 h 40"/>
                <a:gd name="T6" fmla="*/ 19 w 33"/>
                <a:gd name="T7" fmla="*/ 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4" y="40"/>
                  </a:lnTo>
                  <a:lnTo>
                    <a:pt x="33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Rectangle 1247"/>
            <p:cNvSpPr>
              <a:spLocks noChangeArrowheads="1"/>
            </p:cNvSpPr>
            <p:nvPr/>
          </p:nvSpPr>
          <p:spPr bwMode="auto">
            <a:xfrm>
              <a:off x="-505063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48"/>
            <p:cNvSpPr>
              <a:spLocks/>
            </p:cNvSpPr>
            <p:nvPr/>
          </p:nvSpPr>
          <p:spPr bwMode="auto">
            <a:xfrm>
              <a:off x="-491251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4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4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249"/>
            <p:cNvSpPr>
              <a:spLocks/>
            </p:cNvSpPr>
            <p:nvPr/>
          </p:nvSpPr>
          <p:spPr bwMode="auto">
            <a:xfrm>
              <a:off x="-490934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Rectangle 1250"/>
            <p:cNvSpPr>
              <a:spLocks noChangeArrowheads="1"/>
            </p:cNvSpPr>
            <p:nvPr/>
          </p:nvSpPr>
          <p:spPr bwMode="auto">
            <a:xfrm>
              <a:off x="-504428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Oval 1251"/>
            <p:cNvSpPr>
              <a:spLocks noChangeArrowheads="1"/>
            </p:cNvSpPr>
            <p:nvPr/>
          </p:nvSpPr>
          <p:spPr bwMode="auto">
            <a:xfrm>
              <a:off x="-509190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252"/>
            <p:cNvSpPr>
              <a:spLocks noEditPoints="1"/>
            </p:cNvSpPr>
            <p:nvPr/>
          </p:nvSpPr>
          <p:spPr bwMode="auto">
            <a:xfrm>
              <a:off x="-216773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1253"/>
            <p:cNvSpPr>
              <a:spLocks noEditPoints="1"/>
            </p:cNvSpPr>
            <p:nvPr/>
          </p:nvSpPr>
          <p:spPr bwMode="auto">
            <a:xfrm>
              <a:off x="-2066132" y="3005366"/>
              <a:ext cx="509588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7" y="14"/>
                    <a:pt x="122" y="38"/>
                    <a:pt x="122" y="68"/>
                  </a:cubicBezTo>
                  <a:cubicBezTo>
                    <a:pt x="122" y="98"/>
                    <a:pt x="97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1254"/>
            <p:cNvSpPr>
              <a:spLocks noEditPoints="1"/>
            </p:cNvSpPr>
            <p:nvPr/>
          </p:nvSpPr>
          <p:spPr bwMode="auto">
            <a:xfrm>
              <a:off x="-201691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8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6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6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8" y="84"/>
                    <a:pt x="88" y="84"/>
                    <a:pt x="88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6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6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1255"/>
            <p:cNvSpPr>
              <a:spLocks/>
            </p:cNvSpPr>
            <p:nvPr/>
          </p:nvSpPr>
          <p:spPr bwMode="auto">
            <a:xfrm>
              <a:off x="-197246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1256"/>
            <p:cNvSpPr>
              <a:spLocks/>
            </p:cNvSpPr>
            <p:nvPr/>
          </p:nvSpPr>
          <p:spPr bwMode="auto">
            <a:xfrm>
              <a:off x="-1967707" y="3148241"/>
              <a:ext cx="47625" cy="63500"/>
            </a:xfrm>
            <a:custGeom>
              <a:avLst/>
              <a:gdLst>
                <a:gd name="T0" fmla="*/ 0 w 30"/>
                <a:gd name="T1" fmla="*/ 33 h 40"/>
                <a:gd name="T2" fmla="*/ 14 w 30"/>
                <a:gd name="T3" fmla="*/ 40 h 40"/>
                <a:gd name="T4" fmla="*/ 30 w 30"/>
                <a:gd name="T5" fmla="*/ 10 h 40"/>
                <a:gd name="T6" fmla="*/ 19 w 30"/>
                <a:gd name="T7" fmla="*/ 0 h 40"/>
                <a:gd name="T8" fmla="*/ 0 w 30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0" y="33"/>
                  </a:moveTo>
                  <a:lnTo>
                    <a:pt x="14" y="40"/>
                  </a:lnTo>
                  <a:lnTo>
                    <a:pt x="30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1257"/>
            <p:cNvSpPr>
              <a:spLocks noChangeArrowheads="1"/>
            </p:cNvSpPr>
            <p:nvPr/>
          </p:nvSpPr>
          <p:spPr bwMode="auto">
            <a:xfrm>
              <a:off x="-184388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1258"/>
            <p:cNvSpPr>
              <a:spLocks/>
            </p:cNvSpPr>
            <p:nvPr/>
          </p:nvSpPr>
          <p:spPr bwMode="auto">
            <a:xfrm>
              <a:off x="-170576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2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2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1259"/>
            <p:cNvSpPr>
              <a:spLocks/>
            </p:cNvSpPr>
            <p:nvPr/>
          </p:nvSpPr>
          <p:spPr bwMode="auto">
            <a:xfrm>
              <a:off x="-170259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1260"/>
            <p:cNvSpPr>
              <a:spLocks noChangeArrowheads="1"/>
            </p:cNvSpPr>
            <p:nvPr/>
          </p:nvSpPr>
          <p:spPr bwMode="auto">
            <a:xfrm>
              <a:off x="-183753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1261"/>
            <p:cNvSpPr>
              <a:spLocks noChangeArrowheads="1"/>
            </p:cNvSpPr>
            <p:nvPr/>
          </p:nvSpPr>
          <p:spPr bwMode="auto">
            <a:xfrm>
              <a:off x="-188515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36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41666 -4.44444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2.22222E-6 L 0.53056 2.22222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559 -0.01111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5 -3.7037E-7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47778 -0.00371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27222 4.07407E-6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9861 0.00186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5555 -4.81481E-6 " pathEditMode="relative" rAng="0" ptsTypes="AA">
                                      <p:cBhvr>
                                        <p:cTn id="99" dur="750" spd="-100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05" dur="75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80192" y="1883664"/>
            <a:ext cx="4903284" cy="1664952"/>
            <a:chOff x="3880192" y="1883664"/>
            <a:chExt cx="4903284" cy="166495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192" y="1883664"/>
              <a:ext cx="4903284" cy="16649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637086" y="2524125"/>
              <a:ext cx="3097214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Clinton vs. Trump:</a:t>
            </a:r>
            <a:br>
              <a:rPr lang="en-US" dirty="0"/>
            </a:br>
            <a:r>
              <a:rPr lang="en-US" dirty="0"/>
              <a:t>The Alternative </a:t>
            </a:r>
            <a:r>
              <a:rPr lang="en-US" dirty="0" err="1"/>
              <a:t>Twitterverse</a:t>
            </a:r>
            <a:r>
              <a:rPr lang="en-US" dirty="0"/>
              <a:t>*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6616" y="1371600"/>
            <a:ext cx="3310509" cy="4553712"/>
          </a:xfrm>
        </p:spPr>
        <p:txBody>
          <a:bodyPr/>
          <a:lstStyle/>
          <a:p>
            <a:r>
              <a:rPr lang="en-US" dirty="0"/>
              <a:t>The Economy</a:t>
            </a:r>
          </a:p>
          <a:p>
            <a:pPr lvl="1"/>
            <a:r>
              <a:rPr lang="en-US" dirty="0"/>
              <a:t>Will Congress pass tax plans?</a:t>
            </a:r>
          </a:p>
          <a:p>
            <a:pPr lvl="1"/>
            <a:r>
              <a:rPr lang="en-US" dirty="0"/>
              <a:t>Higher Deficits</a:t>
            </a:r>
          </a:p>
          <a:p>
            <a:pPr lvl="1"/>
            <a:r>
              <a:rPr lang="en-US" dirty="0"/>
              <a:t>Interest Rates Higher?</a:t>
            </a:r>
          </a:p>
          <a:p>
            <a:r>
              <a:rPr lang="en-US" dirty="0"/>
              <a:t>Trade</a:t>
            </a:r>
          </a:p>
          <a:p>
            <a:pPr lvl="1"/>
            <a:r>
              <a:rPr lang="en-US" dirty="0"/>
              <a:t>A little protectionist or a lot</a:t>
            </a:r>
          </a:p>
          <a:p>
            <a:r>
              <a:rPr lang="en-US" dirty="0"/>
              <a:t>Judges/Tort Reform</a:t>
            </a:r>
          </a:p>
          <a:p>
            <a:pPr lvl="1"/>
            <a:r>
              <a:rPr lang="en-US" dirty="0"/>
              <a:t>Court Relatively Friendly to Business</a:t>
            </a:r>
          </a:p>
          <a:p>
            <a:pPr lvl="1"/>
            <a:r>
              <a:rPr lang="en-US" dirty="0"/>
              <a:t>Could Appoint Four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Where issues matter.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92" y="4033384"/>
            <a:ext cx="4919934" cy="1639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490784" y="2410407"/>
            <a:ext cx="40306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I’ll protect manufacturers. Build big walls! Get tough on trade cheats!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0784" y="4591763"/>
            <a:ext cx="38306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Protectionist during campaign (down on TPP), but generally a realist.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8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51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2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0" grpId="0" animBg="1"/>
      <p:bldP spid="20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Return of the ‘Bully Pulpit’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55521" y="1618571"/>
            <a:ext cx="2259295" cy="4041648"/>
          </a:xfrm>
        </p:spPr>
        <p:txBody>
          <a:bodyPr/>
          <a:lstStyle/>
          <a:p>
            <a:r>
              <a:rPr lang="en-US" dirty="0"/>
              <a:t>Next?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Bypassing the Media to Effect Policy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618571"/>
            <a:ext cx="3657600" cy="383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216" y="1602118"/>
            <a:ext cx="2541305" cy="387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921" y="1994907"/>
            <a:ext cx="973476" cy="8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222" y="2892123"/>
            <a:ext cx="904875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221" y="3944760"/>
            <a:ext cx="904876" cy="8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Profitability &amp; 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Is Profitability Affected by</a:t>
            </a:r>
            <a:br>
              <a:rPr lang="en-US"/>
            </a:br>
            <a:r>
              <a:rPr lang="en-US"/>
              <a:t>the President’s Political Party?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129169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Insurance Industry ROE</a:t>
            </a:r>
            <a:br>
              <a:rPr lang="en-US" dirty="0"/>
            </a:br>
            <a:r>
              <a:rPr lang="en-US" dirty="0"/>
              <a:t>by Presidential Administration</a:t>
            </a:r>
          </a:p>
        </p:txBody>
      </p:sp>
      <p:graphicFrame>
        <p:nvGraphicFramePr>
          <p:cNvPr id="1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065184"/>
              </p:ext>
            </p:extLst>
          </p:nvPr>
        </p:nvGraphicFramePr>
        <p:xfrm>
          <a:off x="357188" y="1671638"/>
          <a:ext cx="8458200" cy="453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1950-2015*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*Truman administration ROE of 6.97% based on 3 years only, 1950-52;.</a:t>
            </a:r>
          </a:p>
          <a:p>
            <a:r>
              <a:rPr lang="en-US" dirty="0"/>
              <a:t>  Source: Insurance Information Institute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gray">
          <a:xfrm>
            <a:off x="1153321" y="6794746"/>
            <a:ext cx="7680960" cy="415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5770563" y="4114271"/>
            <a:ext cx="3040062" cy="1202101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0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bg1"/>
                </a:solidFill>
              </a:rPr>
              <a:t>Party of President Has Marginal Bearing on Profitability of P/C Insurance Industry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70563" y="2661676"/>
            <a:ext cx="3040062" cy="1203314"/>
            <a:chOff x="5794219" y="2487116"/>
            <a:chExt cx="3040062" cy="1203314"/>
          </a:xfrm>
        </p:grpSpPr>
        <p:sp>
          <p:nvSpPr>
            <p:cNvPr id="16" name="Text Placeholder 4"/>
            <p:cNvSpPr txBox="1">
              <a:spLocks/>
            </p:cNvSpPr>
            <p:nvPr/>
          </p:nvSpPr>
          <p:spPr bwMode="gray">
            <a:xfrm>
              <a:off x="5794219" y="2487116"/>
              <a:ext cx="3040062" cy="1202101"/>
            </a:xfrm>
            <a:prstGeom prst="snip1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0" rIns="91429" bIns="9144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457200" indent="0">
                <a:buNone/>
                <a:defRPr sz="2000" b="1"/>
              </a:lvl2pPr>
              <a:lvl3pPr marL="914400" indent="0">
                <a:buNone/>
                <a:defRPr sz="1800" b="1"/>
              </a:lvl3pPr>
              <a:lvl4pPr marL="1371600" indent="0">
                <a:buNone/>
                <a:defRPr sz="1600" b="1"/>
              </a:lvl4pPr>
              <a:lvl5pPr marL="1828800" indent="0">
                <a:buNone/>
                <a:defRPr sz="1600" b="1"/>
              </a:lvl5pPr>
              <a:lvl6pPr marL="2286000" indent="0">
                <a:buNone/>
                <a:defRPr sz="1600" b="1"/>
              </a:lvl6pPr>
              <a:lvl7pPr marL="2743200" indent="0">
                <a:buNone/>
                <a:defRPr sz="1600" b="1"/>
              </a:lvl7pPr>
              <a:lvl8pPr marL="3200400" indent="0">
                <a:buNone/>
                <a:defRPr sz="1600" b="1"/>
              </a:lvl8pPr>
              <a:lvl9pPr marL="3657600" indent="0">
                <a:buNone/>
                <a:defRPr sz="1600" b="1"/>
              </a:lvl9pPr>
            </a:lstStyle>
            <a:p>
              <a:pPr eaLnBrk="1" hangingPunct="1">
                <a:spcBef>
                  <a:spcPts val="0"/>
                </a:spcBef>
                <a:buClr>
                  <a:schemeClr val="accent2"/>
                </a:buClr>
                <a:buSzPct val="90000"/>
              </a:pPr>
              <a:r>
                <a:rPr lang="en-US" sz="1600" dirty="0">
                  <a:solidFill>
                    <a:schemeClr val="bg1"/>
                  </a:solidFill>
                </a:rPr>
                <a:t>OVERALL RECORD: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1950-2015*</a:t>
              </a:r>
            </a:p>
          </p:txBody>
        </p:sp>
        <p:sp>
          <p:nvSpPr>
            <p:cNvPr id="18" name="Text Placeholder 4"/>
            <p:cNvSpPr txBox="1">
              <a:spLocks/>
            </p:cNvSpPr>
            <p:nvPr/>
          </p:nvSpPr>
          <p:spPr bwMode="gray">
            <a:xfrm>
              <a:off x="5794219" y="3151913"/>
              <a:ext cx="3040062" cy="27000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91440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457200" indent="0">
                <a:buNone/>
                <a:defRPr sz="2000" b="1"/>
              </a:lvl2pPr>
              <a:lvl3pPr marL="914400" indent="0">
                <a:buNone/>
                <a:defRPr sz="1800" b="1"/>
              </a:lvl3pPr>
              <a:lvl4pPr marL="1371600" indent="0">
                <a:buNone/>
                <a:defRPr sz="1600" b="1"/>
              </a:lvl4pPr>
              <a:lvl5pPr marL="1828800" indent="0">
                <a:buNone/>
                <a:defRPr sz="1600" b="1"/>
              </a:lvl5pPr>
              <a:lvl6pPr marL="2286000" indent="0">
                <a:buNone/>
                <a:defRPr sz="1600" b="1"/>
              </a:lvl6pPr>
              <a:lvl7pPr marL="2743200" indent="0">
                <a:buNone/>
                <a:defRPr sz="1600" b="1"/>
              </a:lvl7pPr>
              <a:lvl8pPr marL="3200400" indent="0">
                <a:buNone/>
                <a:defRPr sz="1600" b="1"/>
              </a:lvl8pPr>
              <a:lvl9pPr marL="3657600" indent="0">
                <a:buNone/>
                <a:defRPr sz="1600" b="1"/>
              </a:lvl9pPr>
            </a:lstStyle>
            <a:p>
              <a:pPr eaLnBrk="1" hangingPunct="1">
                <a:spcBef>
                  <a:spcPts val="0"/>
                </a:spcBef>
                <a:buClr>
                  <a:schemeClr val="accent2"/>
                </a:buClr>
                <a:buSzPct val="90000"/>
              </a:pPr>
              <a:r>
                <a:rPr lang="en-US" sz="1600" dirty="0">
                  <a:solidFill>
                    <a:schemeClr val="bg1"/>
                  </a:solidFill>
                </a:rPr>
                <a:t>Democrats	  7.72%</a:t>
              </a:r>
            </a:p>
          </p:txBody>
        </p:sp>
        <p:sp>
          <p:nvSpPr>
            <p:cNvPr id="19" name="Text Placeholder 4"/>
            <p:cNvSpPr txBox="1">
              <a:spLocks/>
            </p:cNvSpPr>
            <p:nvPr/>
          </p:nvSpPr>
          <p:spPr bwMode="gray">
            <a:xfrm>
              <a:off x="5794219" y="3420426"/>
              <a:ext cx="3040062" cy="270004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91440" rIns="91429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457200" indent="0">
                <a:buNone/>
                <a:defRPr sz="2000" b="1"/>
              </a:lvl2pPr>
              <a:lvl3pPr marL="914400" indent="0">
                <a:buNone/>
                <a:defRPr sz="1800" b="1"/>
              </a:lvl3pPr>
              <a:lvl4pPr marL="1371600" indent="0">
                <a:buNone/>
                <a:defRPr sz="1600" b="1"/>
              </a:lvl4pPr>
              <a:lvl5pPr marL="1828800" indent="0">
                <a:buNone/>
                <a:defRPr sz="1600" b="1"/>
              </a:lvl5pPr>
              <a:lvl6pPr marL="2286000" indent="0">
                <a:buNone/>
                <a:defRPr sz="1600" b="1"/>
              </a:lvl6pPr>
              <a:lvl7pPr marL="2743200" indent="0">
                <a:buNone/>
                <a:defRPr sz="1600" b="1"/>
              </a:lvl7pPr>
              <a:lvl8pPr marL="3200400" indent="0">
                <a:buNone/>
                <a:defRPr sz="1600" b="1"/>
              </a:lvl8pPr>
              <a:lvl9pPr marL="3657600" indent="0">
                <a:buNone/>
                <a:defRPr sz="1600" b="1"/>
              </a:lvl9pPr>
            </a:lstStyle>
            <a:p>
              <a:pPr eaLnBrk="1" hangingPunct="1">
                <a:spcBef>
                  <a:spcPts val="0"/>
                </a:spcBef>
                <a:buClr>
                  <a:schemeClr val="accent2"/>
                </a:buClr>
                <a:buSzPct val="90000"/>
              </a:pPr>
              <a:r>
                <a:rPr lang="en-US" sz="1600" dirty="0">
                  <a:solidFill>
                    <a:schemeClr val="bg1"/>
                  </a:solidFill>
                </a:rPr>
                <a:t>Republicans	  7.85%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61252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70104" y="2106478"/>
            <a:ext cx="7509365" cy="3379922"/>
            <a:chOff x="1170104" y="2106478"/>
            <a:chExt cx="7509365" cy="3379922"/>
          </a:xfrm>
        </p:grpSpPr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1170104" y="2106478"/>
              <a:ext cx="330288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1500392" y="2106478"/>
              <a:ext cx="957058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457450" y="2106478"/>
              <a:ext cx="914400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371849" y="2106478"/>
              <a:ext cx="928483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4300332" y="2106478"/>
              <a:ext cx="45264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752973" y="2106478"/>
              <a:ext cx="1310067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6063040" y="2106478"/>
              <a:ext cx="90943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972473" y="2106478"/>
              <a:ext cx="997071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7969544" y="2106478"/>
              <a:ext cx="709925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aphicFrame>
        <p:nvGraphicFramePr>
          <p:cNvPr id="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57188" y="1884363"/>
          <a:ext cx="8458200" cy="404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603510" y="5882271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Insurance Industry ROE by Presidential Party Affiliation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1950-2015*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r>
              <a:rPr lang="en-US" dirty="0"/>
              <a:t>*2015 data is through Q3.  </a:t>
            </a:r>
          </a:p>
          <a:p>
            <a:r>
              <a:rPr lang="en-US" dirty="0"/>
              <a:t>Source: Insurance Information Institute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685396" y="2612194"/>
            <a:ext cx="132519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Truman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 rot="-5400000">
            <a:off x="1250972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Eisenhower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 rot="-5400000">
            <a:off x="2186266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Kennedy/ Johnson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-5400000">
            <a:off x="3141479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Nixon/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Ford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 rot="-5400000">
            <a:off x="3819073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Carter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 rot="-5400000">
            <a:off x="4705945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Reagan/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Bush I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 rot="-5400000">
            <a:off x="5813620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Clinton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 rot="-5400000">
            <a:off x="6766029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Bush II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 rot="-5400000">
            <a:off x="7622446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Obama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377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14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1042</Words>
  <Application>Microsoft Office PowerPoint</Application>
  <PresentationFormat>On-screen Show (4:3)</PresentationFormat>
  <Paragraphs>309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Times New Roman</vt:lpstr>
      <vt:lpstr>Wingdings</vt:lpstr>
      <vt:lpstr>Wingdings 3</vt:lpstr>
      <vt:lpstr>Office Theme</vt:lpstr>
      <vt:lpstr>Geopolitics &amp; Insurance </vt:lpstr>
      <vt:lpstr>Economic Uncertainty </vt:lpstr>
      <vt:lpstr>PowerPoint Presentation</vt:lpstr>
      <vt:lpstr>Geopolitics – US</vt:lpstr>
      <vt:lpstr>Clinton vs. Trump: The Alternative Twitterverse*</vt:lpstr>
      <vt:lpstr>The Return of the ‘Bully Pulpit’</vt:lpstr>
      <vt:lpstr>Profitability &amp; Politics</vt:lpstr>
      <vt:lpstr>P/C Insurance Industry ROE by Presidential Administration</vt:lpstr>
      <vt:lpstr>P/C Insurance Industry ROE by Presidential Party Affiliation</vt:lpstr>
      <vt:lpstr>But State Politics Drives Insurance</vt:lpstr>
      <vt:lpstr>Republicans Control Most States . . .</vt:lpstr>
      <vt:lpstr>State Races</vt:lpstr>
      <vt:lpstr> State Issues</vt:lpstr>
      <vt:lpstr>State Issues</vt:lpstr>
      <vt:lpstr>State of Insurance 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P015111</dc:title>
  <dc:subject>v2007 and v2010</dc:subject>
  <dc:creator>Call @ 866-2-eSlide</dc:creator>
  <dc:description>eSlide, LLC - P14228 - III PPT Template 4:3</dc:description>
  <cp:lastModifiedBy>Rodriguez, Marielle</cp:lastModifiedBy>
  <cp:revision>159</cp:revision>
  <dcterms:created xsi:type="dcterms:W3CDTF">2011-11-02T14:24:24Z</dcterms:created>
  <dcterms:modified xsi:type="dcterms:W3CDTF">2016-11-07T20:57:07Z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6E728A22-E780-452C-81BF-EB8721EF7DD3</vt:lpwstr>
  </property>
  <property fmtid="{D5CDD505-2E9C-101B-9397-08002B2CF9AE}" pid="3" name="ArticulatePath">
    <vt:lpwstr>P14228_III PPT Template 4x3_050116_415pm</vt:lpwstr>
  </property>
</Properties>
</file>