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drawings/drawing7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2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234" r:id="rId2"/>
    <p:sldId id="4407" r:id="rId3"/>
    <p:sldId id="4353" r:id="rId4"/>
    <p:sldId id="4354" r:id="rId5"/>
    <p:sldId id="4355" r:id="rId6"/>
    <p:sldId id="4361" r:id="rId7"/>
    <p:sldId id="4362" r:id="rId8"/>
    <p:sldId id="4363" r:id="rId9"/>
    <p:sldId id="4390" r:id="rId10"/>
    <p:sldId id="4370" r:id="rId11"/>
    <p:sldId id="4372" r:id="rId12"/>
    <p:sldId id="4401" r:id="rId13"/>
    <p:sldId id="4402" r:id="rId14"/>
    <p:sldId id="4374" r:id="rId15"/>
    <p:sldId id="4375" r:id="rId16"/>
    <p:sldId id="4376" r:id="rId17"/>
    <p:sldId id="4403" r:id="rId18"/>
    <p:sldId id="4404" r:id="rId19"/>
    <p:sldId id="4405" r:id="rId20"/>
    <p:sldId id="4378" r:id="rId21"/>
    <p:sldId id="4379" r:id="rId22"/>
    <p:sldId id="4237" r:id="rId23"/>
    <p:sldId id="4248" r:id="rId24"/>
    <p:sldId id="4310" r:id="rId25"/>
    <p:sldId id="4344" r:id="rId26"/>
    <p:sldId id="4278" r:id="rId27"/>
    <p:sldId id="4281" r:id="rId28"/>
    <p:sldId id="4282" r:id="rId29"/>
    <p:sldId id="4283" r:id="rId30"/>
    <p:sldId id="4345" r:id="rId31"/>
    <p:sldId id="4285" r:id="rId32"/>
    <p:sldId id="4341" r:id="rId33"/>
    <p:sldId id="4287" r:id="rId34"/>
    <p:sldId id="4391" r:id="rId35"/>
    <p:sldId id="4286" r:id="rId36"/>
    <p:sldId id="4385" r:id="rId37"/>
    <p:sldId id="4386" r:id="rId38"/>
    <p:sldId id="4387" r:id="rId39"/>
    <p:sldId id="4388" r:id="rId40"/>
    <p:sldId id="4343" r:id="rId41"/>
    <p:sldId id="4394" r:id="rId42"/>
    <p:sldId id="4395" r:id="rId43"/>
    <p:sldId id="4396" r:id="rId44"/>
    <p:sldId id="4397" r:id="rId45"/>
    <p:sldId id="4400" r:id="rId46"/>
    <p:sldId id="4398" r:id="rId47"/>
    <p:sldId id="4399" r:id="rId48"/>
    <p:sldId id="4392" r:id="rId49"/>
    <p:sldId id="4291" r:id="rId50"/>
    <p:sldId id="4292" r:id="rId51"/>
    <p:sldId id="4293" r:id="rId52"/>
    <p:sldId id="4311" r:id="rId53"/>
    <p:sldId id="4312" r:id="rId54"/>
    <p:sldId id="4313" r:id="rId55"/>
    <p:sldId id="4314" r:id="rId56"/>
    <p:sldId id="4315" r:id="rId57"/>
    <p:sldId id="4408" r:id="rId58"/>
    <p:sldId id="4254" r:id="rId5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9933"/>
    <a:srgbClr val="225A7A"/>
    <a:srgbClr val="2B7299"/>
    <a:srgbClr val="3691C4"/>
    <a:srgbClr val="3333CC"/>
    <a:srgbClr val="28688C"/>
    <a:srgbClr val="E5F1F7"/>
    <a:srgbClr val="4B9FCD"/>
    <a:srgbClr val="D0D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785" autoAdjust="0"/>
  </p:normalViewPr>
  <p:slideViewPr>
    <p:cSldViewPr snapToGrid="0">
      <p:cViewPr varScale="1">
        <p:scale>
          <a:sx n="116" d="100"/>
          <a:sy n="116" d="100"/>
        </p:scale>
        <p:origin x="1446" y="84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1939953810627E-2"/>
          <c:y val="4.2222222222222223E-2"/>
          <c:w val="0.92263279445727486"/>
          <c:h val="0.8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Sheet1!$A$2:$A$1306</c:f>
              <c:numCache>
                <c:formatCode>yyyy\-mm\-dd</c:formatCode>
                <c:ptCount val="1305"/>
                <c:pt idx="0">
                  <c:v>40511</c:v>
                </c:pt>
                <c:pt idx="1">
                  <c:v>40512</c:v>
                </c:pt>
                <c:pt idx="2">
                  <c:v>40513</c:v>
                </c:pt>
                <c:pt idx="3">
                  <c:v>40514</c:v>
                </c:pt>
                <c:pt idx="4">
                  <c:v>40515</c:v>
                </c:pt>
                <c:pt idx="5">
                  <c:v>40518</c:v>
                </c:pt>
                <c:pt idx="6">
                  <c:v>40519</c:v>
                </c:pt>
                <c:pt idx="7">
                  <c:v>40520</c:v>
                </c:pt>
                <c:pt idx="8">
                  <c:v>40521</c:v>
                </c:pt>
                <c:pt idx="9">
                  <c:v>40522</c:v>
                </c:pt>
                <c:pt idx="10">
                  <c:v>40525</c:v>
                </c:pt>
                <c:pt idx="11">
                  <c:v>40526</c:v>
                </c:pt>
                <c:pt idx="12">
                  <c:v>40527</c:v>
                </c:pt>
                <c:pt idx="13">
                  <c:v>40528</c:v>
                </c:pt>
                <c:pt idx="14">
                  <c:v>40529</c:v>
                </c:pt>
                <c:pt idx="15">
                  <c:v>40532</c:v>
                </c:pt>
                <c:pt idx="16">
                  <c:v>40533</c:v>
                </c:pt>
                <c:pt idx="17">
                  <c:v>40534</c:v>
                </c:pt>
                <c:pt idx="18">
                  <c:v>40535</c:v>
                </c:pt>
                <c:pt idx="19">
                  <c:v>40536</c:v>
                </c:pt>
                <c:pt idx="20">
                  <c:v>40539</c:v>
                </c:pt>
                <c:pt idx="21">
                  <c:v>40540</c:v>
                </c:pt>
                <c:pt idx="22">
                  <c:v>40541</c:v>
                </c:pt>
                <c:pt idx="23">
                  <c:v>40542</c:v>
                </c:pt>
                <c:pt idx="24">
                  <c:v>40543</c:v>
                </c:pt>
                <c:pt idx="25">
                  <c:v>40546</c:v>
                </c:pt>
                <c:pt idx="26">
                  <c:v>40547</c:v>
                </c:pt>
                <c:pt idx="27">
                  <c:v>40548</c:v>
                </c:pt>
                <c:pt idx="28">
                  <c:v>40549</c:v>
                </c:pt>
                <c:pt idx="29">
                  <c:v>40550</c:v>
                </c:pt>
                <c:pt idx="30">
                  <c:v>40553</c:v>
                </c:pt>
                <c:pt idx="31">
                  <c:v>40554</c:v>
                </c:pt>
                <c:pt idx="32">
                  <c:v>40555</c:v>
                </c:pt>
                <c:pt idx="33">
                  <c:v>40556</c:v>
                </c:pt>
                <c:pt idx="34">
                  <c:v>40557</c:v>
                </c:pt>
                <c:pt idx="35">
                  <c:v>40560</c:v>
                </c:pt>
                <c:pt idx="36">
                  <c:v>40561</c:v>
                </c:pt>
                <c:pt idx="37">
                  <c:v>40562</c:v>
                </c:pt>
                <c:pt idx="38">
                  <c:v>40563</c:v>
                </c:pt>
                <c:pt idx="39">
                  <c:v>40564</c:v>
                </c:pt>
                <c:pt idx="40">
                  <c:v>40567</c:v>
                </c:pt>
                <c:pt idx="41">
                  <c:v>40568</c:v>
                </c:pt>
                <c:pt idx="42">
                  <c:v>40569</c:v>
                </c:pt>
                <c:pt idx="43">
                  <c:v>40570</c:v>
                </c:pt>
                <c:pt idx="44">
                  <c:v>40571</c:v>
                </c:pt>
                <c:pt idx="45">
                  <c:v>40574</c:v>
                </c:pt>
                <c:pt idx="46">
                  <c:v>40575</c:v>
                </c:pt>
                <c:pt idx="47">
                  <c:v>40576</c:v>
                </c:pt>
                <c:pt idx="48">
                  <c:v>40577</c:v>
                </c:pt>
                <c:pt idx="49">
                  <c:v>40578</c:v>
                </c:pt>
                <c:pt idx="50">
                  <c:v>40581</c:v>
                </c:pt>
                <c:pt idx="51">
                  <c:v>40582</c:v>
                </c:pt>
                <c:pt idx="52">
                  <c:v>40583</c:v>
                </c:pt>
                <c:pt idx="53">
                  <c:v>40584</c:v>
                </c:pt>
                <c:pt idx="54">
                  <c:v>40585</c:v>
                </c:pt>
                <c:pt idx="55">
                  <c:v>40588</c:v>
                </c:pt>
                <c:pt idx="56">
                  <c:v>40589</c:v>
                </c:pt>
                <c:pt idx="57">
                  <c:v>40590</c:v>
                </c:pt>
                <c:pt idx="58">
                  <c:v>40591</c:v>
                </c:pt>
                <c:pt idx="59">
                  <c:v>40592</c:v>
                </c:pt>
                <c:pt idx="60">
                  <c:v>40595</c:v>
                </c:pt>
                <c:pt idx="61">
                  <c:v>40596</c:v>
                </c:pt>
                <c:pt idx="62">
                  <c:v>40597</c:v>
                </c:pt>
                <c:pt idx="63">
                  <c:v>40598</c:v>
                </c:pt>
                <c:pt idx="64">
                  <c:v>40599</c:v>
                </c:pt>
                <c:pt idx="65">
                  <c:v>40602</c:v>
                </c:pt>
                <c:pt idx="66">
                  <c:v>40603</c:v>
                </c:pt>
                <c:pt idx="67">
                  <c:v>40604</c:v>
                </c:pt>
                <c:pt idx="68">
                  <c:v>40605</c:v>
                </c:pt>
                <c:pt idx="69">
                  <c:v>40606</c:v>
                </c:pt>
                <c:pt idx="70">
                  <c:v>40609</c:v>
                </c:pt>
                <c:pt idx="71">
                  <c:v>40610</c:v>
                </c:pt>
                <c:pt idx="72">
                  <c:v>40611</c:v>
                </c:pt>
                <c:pt idx="73">
                  <c:v>40612</c:v>
                </c:pt>
                <c:pt idx="74">
                  <c:v>40613</c:v>
                </c:pt>
                <c:pt idx="75">
                  <c:v>40616</c:v>
                </c:pt>
                <c:pt idx="76">
                  <c:v>40617</c:v>
                </c:pt>
                <c:pt idx="77">
                  <c:v>40618</c:v>
                </c:pt>
                <c:pt idx="78">
                  <c:v>40619</c:v>
                </c:pt>
                <c:pt idx="79">
                  <c:v>40620</c:v>
                </c:pt>
                <c:pt idx="80">
                  <c:v>40623</c:v>
                </c:pt>
                <c:pt idx="81">
                  <c:v>40624</c:v>
                </c:pt>
                <c:pt idx="82">
                  <c:v>40625</c:v>
                </c:pt>
                <c:pt idx="83">
                  <c:v>40626</c:v>
                </c:pt>
                <c:pt idx="84">
                  <c:v>40627</c:v>
                </c:pt>
                <c:pt idx="85">
                  <c:v>40630</c:v>
                </c:pt>
                <c:pt idx="86">
                  <c:v>40631</c:v>
                </c:pt>
                <c:pt idx="87">
                  <c:v>40632</c:v>
                </c:pt>
                <c:pt idx="88">
                  <c:v>40633</c:v>
                </c:pt>
                <c:pt idx="89">
                  <c:v>40634</c:v>
                </c:pt>
                <c:pt idx="90">
                  <c:v>40637</c:v>
                </c:pt>
                <c:pt idx="91">
                  <c:v>40638</c:v>
                </c:pt>
                <c:pt idx="92">
                  <c:v>40639</c:v>
                </c:pt>
                <c:pt idx="93">
                  <c:v>40640</c:v>
                </c:pt>
                <c:pt idx="94">
                  <c:v>40641</c:v>
                </c:pt>
                <c:pt idx="95">
                  <c:v>40644</c:v>
                </c:pt>
                <c:pt idx="96">
                  <c:v>40645</c:v>
                </c:pt>
                <c:pt idx="97">
                  <c:v>40646</c:v>
                </c:pt>
                <c:pt idx="98">
                  <c:v>40647</c:v>
                </c:pt>
                <c:pt idx="99">
                  <c:v>40648</c:v>
                </c:pt>
                <c:pt idx="100">
                  <c:v>40651</c:v>
                </c:pt>
                <c:pt idx="101">
                  <c:v>40652</c:v>
                </c:pt>
                <c:pt idx="102">
                  <c:v>40653</c:v>
                </c:pt>
                <c:pt idx="103">
                  <c:v>40654</c:v>
                </c:pt>
                <c:pt idx="104">
                  <c:v>40655</c:v>
                </c:pt>
                <c:pt idx="105">
                  <c:v>40658</c:v>
                </c:pt>
                <c:pt idx="106">
                  <c:v>40659</c:v>
                </c:pt>
                <c:pt idx="107">
                  <c:v>40660</c:v>
                </c:pt>
                <c:pt idx="108">
                  <c:v>40661</c:v>
                </c:pt>
                <c:pt idx="109">
                  <c:v>40662</c:v>
                </c:pt>
                <c:pt idx="110">
                  <c:v>40665</c:v>
                </c:pt>
                <c:pt idx="111">
                  <c:v>40666</c:v>
                </c:pt>
                <c:pt idx="112">
                  <c:v>40667</c:v>
                </c:pt>
                <c:pt idx="113">
                  <c:v>40668</c:v>
                </c:pt>
                <c:pt idx="114">
                  <c:v>40669</c:v>
                </c:pt>
                <c:pt idx="115">
                  <c:v>40672</c:v>
                </c:pt>
                <c:pt idx="116">
                  <c:v>40673</c:v>
                </c:pt>
                <c:pt idx="117">
                  <c:v>40674</c:v>
                </c:pt>
                <c:pt idx="118">
                  <c:v>40675</c:v>
                </c:pt>
                <c:pt idx="119">
                  <c:v>40676</c:v>
                </c:pt>
                <c:pt idx="120">
                  <c:v>40679</c:v>
                </c:pt>
                <c:pt idx="121">
                  <c:v>40680</c:v>
                </c:pt>
                <c:pt idx="122">
                  <c:v>40681</c:v>
                </c:pt>
                <c:pt idx="123">
                  <c:v>40682</c:v>
                </c:pt>
                <c:pt idx="124">
                  <c:v>40683</c:v>
                </c:pt>
                <c:pt idx="125">
                  <c:v>40686</c:v>
                </c:pt>
                <c:pt idx="126">
                  <c:v>40687</c:v>
                </c:pt>
                <c:pt idx="127">
                  <c:v>40688</c:v>
                </c:pt>
                <c:pt idx="128">
                  <c:v>40689</c:v>
                </c:pt>
                <c:pt idx="129">
                  <c:v>40690</c:v>
                </c:pt>
                <c:pt idx="130">
                  <c:v>40693</c:v>
                </c:pt>
                <c:pt idx="131">
                  <c:v>40694</c:v>
                </c:pt>
                <c:pt idx="132">
                  <c:v>40695</c:v>
                </c:pt>
                <c:pt idx="133">
                  <c:v>40696</c:v>
                </c:pt>
                <c:pt idx="134">
                  <c:v>40697</c:v>
                </c:pt>
                <c:pt idx="135">
                  <c:v>40700</c:v>
                </c:pt>
                <c:pt idx="136">
                  <c:v>40701</c:v>
                </c:pt>
                <c:pt idx="137">
                  <c:v>40702</c:v>
                </c:pt>
                <c:pt idx="138">
                  <c:v>40703</c:v>
                </c:pt>
                <c:pt idx="139">
                  <c:v>40704</c:v>
                </c:pt>
                <c:pt idx="140">
                  <c:v>40707</c:v>
                </c:pt>
                <c:pt idx="141">
                  <c:v>40708</c:v>
                </c:pt>
                <c:pt idx="142">
                  <c:v>40709</c:v>
                </c:pt>
                <c:pt idx="143">
                  <c:v>40710</c:v>
                </c:pt>
                <c:pt idx="144">
                  <c:v>40711</c:v>
                </c:pt>
                <c:pt idx="145">
                  <c:v>40714</c:v>
                </c:pt>
                <c:pt idx="146">
                  <c:v>40715</c:v>
                </c:pt>
                <c:pt idx="147">
                  <c:v>40716</c:v>
                </c:pt>
                <c:pt idx="148">
                  <c:v>40717</c:v>
                </c:pt>
                <c:pt idx="149">
                  <c:v>40718</c:v>
                </c:pt>
                <c:pt idx="150">
                  <c:v>40721</c:v>
                </c:pt>
                <c:pt idx="151">
                  <c:v>40722</c:v>
                </c:pt>
                <c:pt idx="152">
                  <c:v>40723</c:v>
                </c:pt>
                <c:pt idx="153">
                  <c:v>40724</c:v>
                </c:pt>
                <c:pt idx="154">
                  <c:v>40725</c:v>
                </c:pt>
                <c:pt idx="155">
                  <c:v>40728</c:v>
                </c:pt>
                <c:pt idx="156">
                  <c:v>40729</c:v>
                </c:pt>
                <c:pt idx="157">
                  <c:v>40730</c:v>
                </c:pt>
                <c:pt idx="158">
                  <c:v>40731</c:v>
                </c:pt>
                <c:pt idx="159">
                  <c:v>40732</c:v>
                </c:pt>
                <c:pt idx="160">
                  <c:v>40735</c:v>
                </c:pt>
                <c:pt idx="161">
                  <c:v>40736</c:v>
                </c:pt>
                <c:pt idx="162">
                  <c:v>40737</c:v>
                </c:pt>
                <c:pt idx="163">
                  <c:v>40738</c:v>
                </c:pt>
                <c:pt idx="164">
                  <c:v>40739</c:v>
                </c:pt>
                <c:pt idx="165">
                  <c:v>40742</c:v>
                </c:pt>
                <c:pt idx="166">
                  <c:v>40743</c:v>
                </c:pt>
                <c:pt idx="167">
                  <c:v>40744</c:v>
                </c:pt>
                <c:pt idx="168">
                  <c:v>40745</c:v>
                </c:pt>
                <c:pt idx="169">
                  <c:v>40746</c:v>
                </c:pt>
                <c:pt idx="170">
                  <c:v>40749</c:v>
                </c:pt>
                <c:pt idx="171">
                  <c:v>40750</c:v>
                </c:pt>
                <c:pt idx="172">
                  <c:v>40751</c:v>
                </c:pt>
                <c:pt idx="173">
                  <c:v>40752</c:v>
                </c:pt>
                <c:pt idx="174">
                  <c:v>40753</c:v>
                </c:pt>
                <c:pt idx="175">
                  <c:v>40756</c:v>
                </c:pt>
                <c:pt idx="176">
                  <c:v>40757</c:v>
                </c:pt>
                <c:pt idx="177">
                  <c:v>40758</c:v>
                </c:pt>
                <c:pt idx="178">
                  <c:v>40759</c:v>
                </c:pt>
                <c:pt idx="179">
                  <c:v>40760</c:v>
                </c:pt>
                <c:pt idx="180">
                  <c:v>40763</c:v>
                </c:pt>
                <c:pt idx="181">
                  <c:v>40764</c:v>
                </c:pt>
                <c:pt idx="182">
                  <c:v>40765</c:v>
                </c:pt>
                <c:pt idx="183">
                  <c:v>40766</c:v>
                </c:pt>
                <c:pt idx="184">
                  <c:v>40767</c:v>
                </c:pt>
                <c:pt idx="185">
                  <c:v>40770</c:v>
                </c:pt>
                <c:pt idx="186">
                  <c:v>40771</c:v>
                </c:pt>
                <c:pt idx="187">
                  <c:v>40772</c:v>
                </c:pt>
                <c:pt idx="188">
                  <c:v>40773</c:v>
                </c:pt>
                <c:pt idx="189">
                  <c:v>40774</c:v>
                </c:pt>
                <c:pt idx="190">
                  <c:v>40777</c:v>
                </c:pt>
                <c:pt idx="191">
                  <c:v>40778</c:v>
                </c:pt>
                <c:pt idx="192">
                  <c:v>40779</c:v>
                </c:pt>
                <c:pt idx="193">
                  <c:v>40780</c:v>
                </c:pt>
                <c:pt idx="194">
                  <c:v>40781</c:v>
                </c:pt>
                <c:pt idx="195">
                  <c:v>40784</c:v>
                </c:pt>
                <c:pt idx="196">
                  <c:v>40785</c:v>
                </c:pt>
                <c:pt idx="197">
                  <c:v>40786</c:v>
                </c:pt>
                <c:pt idx="198">
                  <c:v>40787</c:v>
                </c:pt>
                <c:pt idx="199">
                  <c:v>40788</c:v>
                </c:pt>
                <c:pt idx="200">
                  <c:v>40791</c:v>
                </c:pt>
                <c:pt idx="201">
                  <c:v>40792</c:v>
                </c:pt>
                <c:pt idx="202">
                  <c:v>40793</c:v>
                </c:pt>
                <c:pt idx="203">
                  <c:v>40794</c:v>
                </c:pt>
                <c:pt idx="204">
                  <c:v>40795</c:v>
                </c:pt>
                <c:pt idx="205">
                  <c:v>40798</c:v>
                </c:pt>
                <c:pt idx="206">
                  <c:v>40799</c:v>
                </c:pt>
                <c:pt idx="207">
                  <c:v>40800</c:v>
                </c:pt>
                <c:pt idx="208">
                  <c:v>40801</c:v>
                </c:pt>
                <c:pt idx="209">
                  <c:v>40802</c:v>
                </c:pt>
                <c:pt idx="210">
                  <c:v>40805</c:v>
                </c:pt>
                <c:pt idx="211">
                  <c:v>40806</c:v>
                </c:pt>
                <c:pt idx="212">
                  <c:v>40807</c:v>
                </c:pt>
                <c:pt idx="213">
                  <c:v>40808</c:v>
                </c:pt>
                <c:pt idx="214">
                  <c:v>40809</c:v>
                </c:pt>
                <c:pt idx="215">
                  <c:v>40812</c:v>
                </c:pt>
                <c:pt idx="216">
                  <c:v>40813</c:v>
                </c:pt>
                <c:pt idx="217">
                  <c:v>40814</c:v>
                </c:pt>
                <c:pt idx="218">
                  <c:v>40815</c:v>
                </c:pt>
                <c:pt idx="219">
                  <c:v>40816</c:v>
                </c:pt>
                <c:pt idx="220">
                  <c:v>40819</c:v>
                </c:pt>
                <c:pt idx="221">
                  <c:v>40820</c:v>
                </c:pt>
                <c:pt idx="222">
                  <c:v>40821</c:v>
                </c:pt>
                <c:pt idx="223">
                  <c:v>40822</c:v>
                </c:pt>
                <c:pt idx="224">
                  <c:v>40823</c:v>
                </c:pt>
                <c:pt idx="225">
                  <c:v>40826</c:v>
                </c:pt>
                <c:pt idx="226">
                  <c:v>40827</c:v>
                </c:pt>
                <c:pt idx="227">
                  <c:v>40828</c:v>
                </c:pt>
                <c:pt idx="228">
                  <c:v>40829</c:v>
                </c:pt>
                <c:pt idx="229">
                  <c:v>40830</c:v>
                </c:pt>
                <c:pt idx="230">
                  <c:v>40833</c:v>
                </c:pt>
                <c:pt idx="231">
                  <c:v>40834</c:v>
                </c:pt>
                <c:pt idx="232">
                  <c:v>40835</c:v>
                </c:pt>
                <c:pt idx="233">
                  <c:v>40836</c:v>
                </c:pt>
                <c:pt idx="234">
                  <c:v>40837</c:v>
                </c:pt>
                <c:pt idx="235">
                  <c:v>40840</c:v>
                </c:pt>
                <c:pt idx="236">
                  <c:v>40841</c:v>
                </c:pt>
                <c:pt idx="237">
                  <c:v>40842</c:v>
                </c:pt>
                <c:pt idx="238">
                  <c:v>40843</c:v>
                </c:pt>
                <c:pt idx="239">
                  <c:v>40844</c:v>
                </c:pt>
                <c:pt idx="240">
                  <c:v>40847</c:v>
                </c:pt>
                <c:pt idx="241">
                  <c:v>40848</c:v>
                </c:pt>
                <c:pt idx="242">
                  <c:v>40849</c:v>
                </c:pt>
                <c:pt idx="243">
                  <c:v>40850</c:v>
                </c:pt>
                <c:pt idx="244">
                  <c:v>40851</c:v>
                </c:pt>
                <c:pt idx="245">
                  <c:v>40854</c:v>
                </c:pt>
                <c:pt idx="246">
                  <c:v>40855</c:v>
                </c:pt>
                <c:pt idx="247">
                  <c:v>40856</c:v>
                </c:pt>
                <c:pt idx="248">
                  <c:v>40857</c:v>
                </c:pt>
                <c:pt idx="249">
                  <c:v>40858</c:v>
                </c:pt>
                <c:pt idx="250">
                  <c:v>40861</c:v>
                </c:pt>
                <c:pt idx="251">
                  <c:v>40862</c:v>
                </c:pt>
                <c:pt idx="252">
                  <c:v>40863</c:v>
                </c:pt>
                <c:pt idx="253">
                  <c:v>40864</c:v>
                </c:pt>
                <c:pt idx="254">
                  <c:v>40865</c:v>
                </c:pt>
                <c:pt idx="255">
                  <c:v>40868</c:v>
                </c:pt>
                <c:pt idx="256">
                  <c:v>40869</c:v>
                </c:pt>
                <c:pt idx="257">
                  <c:v>40870</c:v>
                </c:pt>
                <c:pt idx="258">
                  <c:v>40871</c:v>
                </c:pt>
                <c:pt idx="259">
                  <c:v>40872</c:v>
                </c:pt>
                <c:pt idx="260">
                  <c:v>40875</c:v>
                </c:pt>
                <c:pt idx="261">
                  <c:v>40876</c:v>
                </c:pt>
                <c:pt idx="262">
                  <c:v>40877</c:v>
                </c:pt>
                <c:pt idx="263">
                  <c:v>40878</c:v>
                </c:pt>
                <c:pt idx="264">
                  <c:v>40879</c:v>
                </c:pt>
                <c:pt idx="265">
                  <c:v>40882</c:v>
                </c:pt>
                <c:pt idx="266">
                  <c:v>40883</c:v>
                </c:pt>
                <c:pt idx="267">
                  <c:v>40884</c:v>
                </c:pt>
                <c:pt idx="268">
                  <c:v>40885</c:v>
                </c:pt>
                <c:pt idx="269">
                  <c:v>40886</c:v>
                </c:pt>
                <c:pt idx="270">
                  <c:v>40889</c:v>
                </c:pt>
                <c:pt idx="271">
                  <c:v>40890</c:v>
                </c:pt>
                <c:pt idx="272">
                  <c:v>40891</c:v>
                </c:pt>
                <c:pt idx="273">
                  <c:v>40892</c:v>
                </c:pt>
                <c:pt idx="274">
                  <c:v>40893</c:v>
                </c:pt>
                <c:pt idx="275">
                  <c:v>40896</c:v>
                </c:pt>
                <c:pt idx="276">
                  <c:v>40897</c:v>
                </c:pt>
                <c:pt idx="277">
                  <c:v>40898</c:v>
                </c:pt>
                <c:pt idx="278">
                  <c:v>40899</c:v>
                </c:pt>
                <c:pt idx="279">
                  <c:v>40900</c:v>
                </c:pt>
                <c:pt idx="280">
                  <c:v>40903</c:v>
                </c:pt>
                <c:pt idx="281">
                  <c:v>40904</c:v>
                </c:pt>
                <c:pt idx="282">
                  <c:v>40905</c:v>
                </c:pt>
                <c:pt idx="283">
                  <c:v>40906</c:v>
                </c:pt>
                <c:pt idx="284">
                  <c:v>40907</c:v>
                </c:pt>
                <c:pt idx="285">
                  <c:v>40910</c:v>
                </c:pt>
                <c:pt idx="286">
                  <c:v>40911</c:v>
                </c:pt>
                <c:pt idx="287">
                  <c:v>40912</c:v>
                </c:pt>
                <c:pt idx="288">
                  <c:v>40913</c:v>
                </c:pt>
                <c:pt idx="289">
                  <c:v>40914</c:v>
                </c:pt>
                <c:pt idx="290">
                  <c:v>40917</c:v>
                </c:pt>
                <c:pt idx="291">
                  <c:v>40918</c:v>
                </c:pt>
                <c:pt idx="292">
                  <c:v>40919</c:v>
                </c:pt>
                <c:pt idx="293">
                  <c:v>40920</c:v>
                </c:pt>
                <c:pt idx="294">
                  <c:v>40921</c:v>
                </c:pt>
                <c:pt idx="295">
                  <c:v>40924</c:v>
                </c:pt>
                <c:pt idx="296">
                  <c:v>40925</c:v>
                </c:pt>
                <c:pt idx="297">
                  <c:v>40926</c:v>
                </c:pt>
                <c:pt idx="298">
                  <c:v>40927</c:v>
                </c:pt>
                <c:pt idx="299">
                  <c:v>40928</c:v>
                </c:pt>
                <c:pt idx="300">
                  <c:v>40931</c:v>
                </c:pt>
                <c:pt idx="301">
                  <c:v>40932</c:v>
                </c:pt>
                <c:pt idx="302">
                  <c:v>40933</c:v>
                </c:pt>
                <c:pt idx="303">
                  <c:v>40934</c:v>
                </c:pt>
                <c:pt idx="304">
                  <c:v>40935</c:v>
                </c:pt>
                <c:pt idx="305">
                  <c:v>40938</c:v>
                </c:pt>
                <c:pt idx="306">
                  <c:v>40939</c:v>
                </c:pt>
                <c:pt idx="307">
                  <c:v>40940</c:v>
                </c:pt>
                <c:pt idx="308">
                  <c:v>40941</c:v>
                </c:pt>
                <c:pt idx="309">
                  <c:v>40942</c:v>
                </c:pt>
                <c:pt idx="310">
                  <c:v>40945</c:v>
                </c:pt>
                <c:pt idx="311">
                  <c:v>40946</c:v>
                </c:pt>
                <c:pt idx="312">
                  <c:v>40947</c:v>
                </c:pt>
                <c:pt idx="313">
                  <c:v>40948</c:v>
                </c:pt>
                <c:pt idx="314">
                  <c:v>40949</c:v>
                </c:pt>
                <c:pt idx="315">
                  <c:v>40952</c:v>
                </c:pt>
                <c:pt idx="316">
                  <c:v>40953</c:v>
                </c:pt>
                <c:pt idx="317">
                  <c:v>40954</c:v>
                </c:pt>
                <c:pt idx="318">
                  <c:v>40955</c:v>
                </c:pt>
                <c:pt idx="319">
                  <c:v>40956</c:v>
                </c:pt>
                <c:pt idx="320">
                  <c:v>40959</c:v>
                </c:pt>
                <c:pt idx="321">
                  <c:v>40960</c:v>
                </c:pt>
                <c:pt idx="322">
                  <c:v>40961</c:v>
                </c:pt>
                <c:pt idx="323">
                  <c:v>40962</c:v>
                </c:pt>
                <c:pt idx="324">
                  <c:v>40963</c:v>
                </c:pt>
                <c:pt idx="325">
                  <c:v>40966</c:v>
                </c:pt>
                <c:pt idx="326">
                  <c:v>40967</c:v>
                </c:pt>
                <c:pt idx="327">
                  <c:v>40968</c:v>
                </c:pt>
                <c:pt idx="328">
                  <c:v>40969</c:v>
                </c:pt>
                <c:pt idx="329">
                  <c:v>40970</c:v>
                </c:pt>
                <c:pt idx="330">
                  <c:v>40973</c:v>
                </c:pt>
                <c:pt idx="331">
                  <c:v>40974</c:v>
                </c:pt>
                <c:pt idx="332">
                  <c:v>40975</c:v>
                </c:pt>
                <c:pt idx="333">
                  <c:v>40976</c:v>
                </c:pt>
                <c:pt idx="334">
                  <c:v>40977</c:v>
                </c:pt>
                <c:pt idx="335">
                  <c:v>40980</c:v>
                </c:pt>
                <c:pt idx="336">
                  <c:v>40981</c:v>
                </c:pt>
                <c:pt idx="337">
                  <c:v>40982</c:v>
                </c:pt>
                <c:pt idx="338">
                  <c:v>40983</c:v>
                </c:pt>
                <c:pt idx="339">
                  <c:v>40984</c:v>
                </c:pt>
                <c:pt idx="340">
                  <c:v>40987</c:v>
                </c:pt>
                <c:pt idx="341">
                  <c:v>40988</c:v>
                </c:pt>
                <c:pt idx="342">
                  <c:v>40989</c:v>
                </c:pt>
                <c:pt idx="343">
                  <c:v>40990</c:v>
                </c:pt>
                <c:pt idx="344">
                  <c:v>40991</c:v>
                </c:pt>
                <c:pt idx="345">
                  <c:v>40994</c:v>
                </c:pt>
                <c:pt idx="346">
                  <c:v>40995</c:v>
                </c:pt>
                <c:pt idx="347">
                  <c:v>40996</c:v>
                </c:pt>
                <c:pt idx="348">
                  <c:v>40997</c:v>
                </c:pt>
                <c:pt idx="349">
                  <c:v>40998</c:v>
                </c:pt>
                <c:pt idx="350">
                  <c:v>41001</c:v>
                </c:pt>
                <c:pt idx="351">
                  <c:v>41002</c:v>
                </c:pt>
                <c:pt idx="352">
                  <c:v>41003</c:v>
                </c:pt>
                <c:pt idx="353">
                  <c:v>41004</c:v>
                </c:pt>
                <c:pt idx="354">
                  <c:v>41005</c:v>
                </c:pt>
                <c:pt idx="355">
                  <c:v>41008</c:v>
                </c:pt>
                <c:pt idx="356">
                  <c:v>41009</c:v>
                </c:pt>
                <c:pt idx="357">
                  <c:v>41010</c:v>
                </c:pt>
                <c:pt idx="358">
                  <c:v>41011</c:v>
                </c:pt>
                <c:pt idx="359">
                  <c:v>41012</c:v>
                </c:pt>
                <c:pt idx="360">
                  <c:v>41015</c:v>
                </c:pt>
                <c:pt idx="361">
                  <c:v>41016</c:v>
                </c:pt>
                <c:pt idx="362">
                  <c:v>41017</c:v>
                </c:pt>
                <c:pt idx="363">
                  <c:v>41018</c:v>
                </c:pt>
                <c:pt idx="364">
                  <c:v>41019</c:v>
                </c:pt>
                <c:pt idx="365">
                  <c:v>41022</c:v>
                </c:pt>
                <c:pt idx="366">
                  <c:v>41023</c:v>
                </c:pt>
                <c:pt idx="367">
                  <c:v>41024</c:v>
                </c:pt>
                <c:pt idx="368">
                  <c:v>41025</c:v>
                </c:pt>
                <c:pt idx="369">
                  <c:v>41026</c:v>
                </c:pt>
                <c:pt idx="370">
                  <c:v>41029</c:v>
                </c:pt>
                <c:pt idx="371">
                  <c:v>41030</c:v>
                </c:pt>
                <c:pt idx="372">
                  <c:v>41031</c:v>
                </c:pt>
                <c:pt idx="373">
                  <c:v>41032</c:v>
                </c:pt>
                <c:pt idx="374">
                  <c:v>41033</c:v>
                </c:pt>
                <c:pt idx="375">
                  <c:v>41036</c:v>
                </c:pt>
                <c:pt idx="376">
                  <c:v>41037</c:v>
                </c:pt>
                <c:pt idx="377">
                  <c:v>41038</c:v>
                </c:pt>
                <c:pt idx="378">
                  <c:v>41039</c:v>
                </c:pt>
                <c:pt idx="379">
                  <c:v>41040</c:v>
                </c:pt>
                <c:pt idx="380">
                  <c:v>41043</c:v>
                </c:pt>
                <c:pt idx="381">
                  <c:v>41044</c:v>
                </c:pt>
                <c:pt idx="382">
                  <c:v>41045</c:v>
                </c:pt>
                <c:pt idx="383">
                  <c:v>41046</c:v>
                </c:pt>
                <c:pt idx="384">
                  <c:v>41047</c:v>
                </c:pt>
                <c:pt idx="385">
                  <c:v>41050</c:v>
                </c:pt>
                <c:pt idx="386">
                  <c:v>41051</c:v>
                </c:pt>
                <c:pt idx="387">
                  <c:v>41052</c:v>
                </c:pt>
                <c:pt idx="388">
                  <c:v>41053</c:v>
                </c:pt>
                <c:pt idx="389">
                  <c:v>41054</c:v>
                </c:pt>
                <c:pt idx="390">
                  <c:v>41057</c:v>
                </c:pt>
                <c:pt idx="391">
                  <c:v>41058</c:v>
                </c:pt>
                <c:pt idx="392">
                  <c:v>41059</c:v>
                </c:pt>
                <c:pt idx="393">
                  <c:v>41060</c:v>
                </c:pt>
                <c:pt idx="394">
                  <c:v>41061</c:v>
                </c:pt>
                <c:pt idx="395">
                  <c:v>41064</c:v>
                </c:pt>
                <c:pt idx="396">
                  <c:v>41065</c:v>
                </c:pt>
                <c:pt idx="397">
                  <c:v>41066</c:v>
                </c:pt>
                <c:pt idx="398">
                  <c:v>41067</c:v>
                </c:pt>
                <c:pt idx="399">
                  <c:v>41068</c:v>
                </c:pt>
                <c:pt idx="400">
                  <c:v>41071</c:v>
                </c:pt>
                <c:pt idx="401">
                  <c:v>41072</c:v>
                </c:pt>
                <c:pt idx="402">
                  <c:v>41073</c:v>
                </c:pt>
                <c:pt idx="403">
                  <c:v>41074</c:v>
                </c:pt>
                <c:pt idx="404">
                  <c:v>41075</c:v>
                </c:pt>
                <c:pt idx="405">
                  <c:v>41078</c:v>
                </c:pt>
                <c:pt idx="406">
                  <c:v>41079</c:v>
                </c:pt>
                <c:pt idx="407">
                  <c:v>41080</c:v>
                </c:pt>
                <c:pt idx="408">
                  <c:v>41081</c:v>
                </c:pt>
                <c:pt idx="409">
                  <c:v>41082</c:v>
                </c:pt>
                <c:pt idx="410">
                  <c:v>41085</c:v>
                </c:pt>
                <c:pt idx="411">
                  <c:v>41086</c:v>
                </c:pt>
                <c:pt idx="412">
                  <c:v>41087</c:v>
                </c:pt>
                <c:pt idx="413">
                  <c:v>41088</c:v>
                </c:pt>
                <c:pt idx="414">
                  <c:v>41089</c:v>
                </c:pt>
                <c:pt idx="415">
                  <c:v>41092</c:v>
                </c:pt>
                <c:pt idx="416">
                  <c:v>41093</c:v>
                </c:pt>
                <c:pt idx="417">
                  <c:v>41094</c:v>
                </c:pt>
                <c:pt idx="418">
                  <c:v>41095</c:v>
                </c:pt>
                <c:pt idx="419">
                  <c:v>41096</c:v>
                </c:pt>
                <c:pt idx="420">
                  <c:v>41099</c:v>
                </c:pt>
                <c:pt idx="421">
                  <c:v>41100</c:v>
                </c:pt>
                <c:pt idx="422">
                  <c:v>41101</c:v>
                </c:pt>
                <c:pt idx="423">
                  <c:v>41102</c:v>
                </c:pt>
                <c:pt idx="424">
                  <c:v>41103</c:v>
                </c:pt>
                <c:pt idx="425">
                  <c:v>41106</c:v>
                </c:pt>
                <c:pt idx="426">
                  <c:v>41107</c:v>
                </c:pt>
                <c:pt idx="427">
                  <c:v>41108</c:v>
                </c:pt>
                <c:pt idx="428">
                  <c:v>41109</c:v>
                </c:pt>
                <c:pt idx="429">
                  <c:v>41110</c:v>
                </c:pt>
                <c:pt idx="430">
                  <c:v>41113</c:v>
                </c:pt>
                <c:pt idx="431">
                  <c:v>41114</c:v>
                </c:pt>
                <c:pt idx="432">
                  <c:v>41115</c:v>
                </c:pt>
                <c:pt idx="433">
                  <c:v>41116</c:v>
                </c:pt>
                <c:pt idx="434">
                  <c:v>41117</c:v>
                </c:pt>
                <c:pt idx="435">
                  <c:v>41120</c:v>
                </c:pt>
                <c:pt idx="436">
                  <c:v>41121</c:v>
                </c:pt>
                <c:pt idx="437">
                  <c:v>41122</c:v>
                </c:pt>
                <c:pt idx="438">
                  <c:v>41123</c:v>
                </c:pt>
                <c:pt idx="439">
                  <c:v>41124</c:v>
                </c:pt>
                <c:pt idx="440">
                  <c:v>41127</c:v>
                </c:pt>
                <c:pt idx="441">
                  <c:v>41128</c:v>
                </c:pt>
                <c:pt idx="442">
                  <c:v>41129</c:v>
                </c:pt>
                <c:pt idx="443">
                  <c:v>41130</c:v>
                </c:pt>
                <c:pt idx="444">
                  <c:v>41131</c:v>
                </c:pt>
                <c:pt idx="445">
                  <c:v>41134</c:v>
                </c:pt>
                <c:pt idx="446">
                  <c:v>41135</c:v>
                </c:pt>
                <c:pt idx="447">
                  <c:v>41136</c:v>
                </c:pt>
                <c:pt idx="448">
                  <c:v>41137</c:v>
                </c:pt>
                <c:pt idx="449">
                  <c:v>41138</c:v>
                </c:pt>
                <c:pt idx="450">
                  <c:v>41141</c:v>
                </c:pt>
                <c:pt idx="451">
                  <c:v>41142</c:v>
                </c:pt>
                <c:pt idx="452">
                  <c:v>41143</c:v>
                </c:pt>
                <c:pt idx="453">
                  <c:v>41144</c:v>
                </c:pt>
                <c:pt idx="454">
                  <c:v>41145</c:v>
                </c:pt>
                <c:pt idx="455">
                  <c:v>41148</c:v>
                </c:pt>
                <c:pt idx="456">
                  <c:v>41149</c:v>
                </c:pt>
                <c:pt idx="457">
                  <c:v>41150</c:v>
                </c:pt>
                <c:pt idx="458">
                  <c:v>41151</c:v>
                </c:pt>
                <c:pt idx="459">
                  <c:v>41152</c:v>
                </c:pt>
                <c:pt idx="460">
                  <c:v>41155</c:v>
                </c:pt>
                <c:pt idx="461">
                  <c:v>41156</c:v>
                </c:pt>
                <c:pt idx="462">
                  <c:v>41157</c:v>
                </c:pt>
                <c:pt idx="463">
                  <c:v>41158</c:v>
                </c:pt>
                <c:pt idx="464">
                  <c:v>41159</c:v>
                </c:pt>
                <c:pt idx="465">
                  <c:v>41162</c:v>
                </c:pt>
                <c:pt idx="466">
                  <c:v>41163</c:v>
                </c:pt>
                <c:pt idx="467">
                  <c:v>41164</c:v>
                </c:pt>
                <c:pt idx="468">
                  <c:v>41165</c:v>
                </c:pt>
                <c:pt idx="469">
                  <c:v>41166</c:v>
                </c:pt>
                <c:pt idx="470">
                  <c:v>41169</c:v>
                </c:pt>
                <c:pt idx="471">
                  <c:v>41170</c:v>
                </c:pt>
                <c:pt idx="472">
                  <c:v>41171</c:v>
                </c:pt>
                <c:pt idx="473">
                  <c:v>41172</c:v>
                </c:pt>
                <c:pt idx="474">
                  <c:v>41173</c:v>
                </c:pt>
                <c:pt idx="475">
                  <c:v>41176</c:v>
                </c:pt>
                <c:pt idx="476">
                  <c:v>41177</c:v>
                </c:pt>
                <c:pt idx="477">
                  <c:v>41178</c:v>
                </c:pt>
                <c:pt idx="478">
                  <c:v>41179</c:v>
                </c:pt>
                <c:pt idx="479">
                  <c:v>41180</c:v>
                </c:pt>
                <c:pt idx="480">
                  <c:v>41183</c:v>
                </c:pt>
                <c:pt idx="481">
                  <c:v>41184</c:v>
                </c:pt>
                <c:pt idx="482">
                  <c:v>41185</c:v>
                </c:pt>
                <c:pt idx="483">
                  <c:v>41186</c:v>
                </c:pt>
                <c:pt idx="484">
                  <c:v>41187</c:v>
                </c:pt>
                <c:pt idx="485">
                  <c:v>41190</c:v>
                </c:pt>
                <c:pt idx="486">
                  <c:v>41191</c:v>
                </c:pt>
                <c:pt idx="487">
                  <c:v>41192</c:v>
                </c:pt>
                <c:pt idx="488">
                  <c:v>41193</c:v>
                </c:pt>
                <c:pt idx="489">
                  <c:v>41194</c:v>
                </c:pt>
                <c:pt idx="490">
                  <c:v>41197</c:v>
                </c:pt>
                <c:pt idx="491">
                  <c:v>41198</c:v>
                </c:pt>
                <c:pt idx="492">
                  <c:v>41199</c:v>
                </c:pt>
                <c:pt idx="493">
                  <c:v>41200</c:v>
                </c:pt>
                <c:pt idx="494">
                  <c:v>41201</c:v>
                </c:pt>
                <c:pt idx="495">
                  <c:v>41204</c:v>
                </c:pt>
                <c:pt idx="496">
                  <c:v>41205</c:v>
                </c:pt>
                <c:pt idx="497">
                  <c:v>41206</c:v>
                </c:pt>
                <c:pt idx="498">
                  <c:v>41207</c:v>
                </c:pt>
                <c:pt idx="499">
                  <c:v>41208</c:v>
                </c:pt>
                <c:pt idx="500">
                  <c:v>41211</c:v>
                </c:pt>
                <c:pt idx="501">
                  <c:v>41212</c:v>
                </c:pt>
                <c:pt idx="502">
                  <c:v>41213</c:v>
                </c:pt>
                <c:pt idx="503">
                  <c:v>41214</c:v>
                </c:pt>
                <c:pt idx="504">
                  <c:v>41215</c:v>
                </c:pt>
                <c:pt idx="505">
                  <c:v>41218</c:v>
                </c:pt>
                <c:pt idx="506">
                  <c:v>41219</c:v>
                </c:pt>
                <c:pt idx="507">
                  <c:v>41220</c:v>
                </c:pt>
                <c:pt idx="508">
                  <c:v>41221</c:v>
                </c:pt>
                <c:pt idx="509">
                  <c:v>41222</c:v>
                </c:pt>
                <c:pt idx="510">
                  <c:v>41225</c:v>
                </c:pt>
                <c:pt idx="511">
                  <c:v>41226</c:v>
                </c:pt>
                <c:pt idx="512">
                  <c:v>41227</c:v>
                </c:pt>
                <c:pt idx="513">
                  <c:v>41228</c:v>
                </c:pt>
                <c:pt idx="514">
                  <c:v>41229</c:v>
                </c:pt>
                <c:pt idx="515">
                  <c:v>41232</c:v>
                </c:pt>
                <c:pt idx="516">
                  <c:v>41233</c:v>
                </c:pt>
                <c:pt idx="517">
                  <c:v>41234</c:v>
                </c:pt>
                <c:pt idx="518">
                  <c:v>41235</c:v>
                </c:pt>
                <c:pt idx="519">
                  <c:v>41236</c:v>
                </c:pt>
                <c:pt idx="520">
                  <c:v>41239</c:v>
                </c:pt>
                <c:pt idx="521">
                  <c:v>41240</c:v>
                </c:pt>
                <c:pt idx="522">
                  <c:v>41241</c:v>
                </c:pt>
                <c:pt idx="523">
                  <c:v>41242</c:v>
                </c:pt>
                <c:pt idx="524">
                  <c:v>41243</c:v>
                </c:pt>
                <c:pt idx="525">
                  <c:v>41246</c:v>
                </c:pt>
                <c:pt idx="526">
                  <c:v>41247</c:v>
                </c:pt>
                <c:pt idx="527">
                  <c:v>41248</c:v>
                </c:pt>
                <c:pt idx="528">
                  <c:v>41249</c:v>
                </c:pt>
                <c:pt idx="529">
                  <c:v>41250</c:v>
                </c:pt>
                <c:pt idx="530">
                  <c:v>41253</c:v>
                </c:pt>
                <c:pt idx="531">
                  <c:v>41254</c:v>
                </c:pt>
                <c:pt idx="532">
                  <c:v>41255</c:v>
                </c:pt>
                <c:pt idx="533">
                  <c:v>41256</c:v>
                </c:pt>
                <c:pt idx="534">
                  <c:v>41257</c:v>
                </c:pt>
                <c:pt idx="535">
                  <c:v>41260</c:v>
                </c:pt>
                <c:pt idx="536">
                  <c:v>41261</c:v>
                </c:pt>
                <c:pt idx="537">
                  <c:v>41262</c:v>
                </c:pt>
                <c:pt idx="538">
                  <c:v>41263</c:v>
                </c:pt>
                <c:pt idx="539">
                  <c:v>41264</c:v>
                </c:pt>
                <c:pt idx="540">
                  <c:v>41267</c:v>
                </c:pt>
                <c:pt idx="541">
                  <c:v>41268</c:v>
                </c:pt>
                <c:pt idx="542">
                  <c:v>41269</c:v>
                </c:pt>
                <c:pt idx="543">
                  <c:v>41270</c:v>
                </c:pt>
                <c:pt idx="544">
                  <c:v>41271</c:v>
                </c:pt>
                <c:pt idx="545">
                  <c:v>41274</c:v>
                </c:pt>
                <c:pt idx="546">
                  <c:v>41275</c:v>
                </c:pt>
                <c:pt idx="547">
                  <c:v>41276</c:v>
                </c:pt>
                <c:pt idx="548">
                  <c:v>41277</c:v>
                </c:pt>
                <c:pt idx="549">
                  <c:v>41278</c:v>
                </c:pt>
                <c:pt idx="550">
                  <c:v>41281</c:v>
                </c:pt>
                <c:pt idx="551">
                  <c:v>41282</c:v>
                </c:pt>
                <c:pt idx="552">
                  <c:v>41283</c:v>
                </c:pt>
                <c:pt idx="553">
                  <c:v>41284</c:v>
                </c:pt>
                <c:pt idx="554">
                  <c:v>41285</c:v>
                </c:pt>
                <c:pt idx="555">
                  <c:v>41288</c:v>
                </c:pt>
                <c:pt idx="556">
                  <c:v>41289</c:v>
                </c:pt>
                <c:pt idx="557">
                  <c:v>41290</c:v>
                </c:pt>
                <c:pt idx="558">
                  <c:v>41291</c:v>
                </c:pt>
                <c:pt idx="559">
                  <c:v>41292</c:v>
                </c:pt>
                <c:pt idx="560">
                  <c:v>41295</c:v>
                </c:pt>
                <c:pt idx="561">
                  <c:v>41296</c:v>
                </c:pt>
                <c:pt idx="562">
                  <c:v>41297</c:v>
                </c:pt>
                <c:pt idx="563">
                  <c:v>41298</c:v>
                </c:pt>
                <c:pt idx="564">
                  <c:v>41299</c:v>
                </c:pt>
                <c:pt idx="565">
                  <c:v>41302</c:v>
                </c:pt>
                <c:pt idx="566">
                  <c:v>41303</c:v>
                </c:pt>
                <c:pt idx="567">
                  <c:v>41304</c:v>
                </c:pt>
                <c:pt idx="568">
                  <c:v>41305</c:v>
                </c:pt>
                <c:pt idx="569">
                  <c:v>41306</c:v>
                </c:pt>
                <c:pt idx="570">
                  <c:v>41309</c:v>
                </c:pt>
                <c:pt idx="571">
                  <c:v>41310</c:v>
                </c:pt>
                <c:pt idx="572">
                  <c:v>41311</c:v>
                </c:pt>
                <c:pt idx="573">
                  <c:v>41312</c:v>
                </c:pt>
                <c:pt idx="574">
                  <c:v>41313</c:v>
                </c:pt>
                <c:pt idx="575">
                  <c:v>41316</c:v>
                </c:pt>
                <c:pt idx="576">
                  <c:v>41317</c:v>
                </c:pt>
                <c:pt idx="577">
                  <c:v>41318</c:v>
                </c:pt>
                <c:pt idx="578">
                  <c:v>41319</c:v>
                </c:pt>
                <c:pt idx="579">
                  <c:v>41320</c:v>
                </c:pt>
                <c:pt idx="580">
                  <c:v>41323</c:v>
                </c:pt>
                <c:pt idx="581">
                  <c:v>41324</c:v>
                </c:pt>
                <c:pt idx="582">
                  <c:v>41325</c:v>
                </c:pt>
                <c:pt idx="583">
                  <c:v>41326</c:v>
                </c:pt>
                <c:pt idx="584">
                  <c:v>41327</c:v>
                </c:pt>
                <c:pt idx="585">
                  <c:v>41330</c:v>
                </c:pt>
                <c:pt idx="586">
                  <c:v>41331</c:v>
                </c:pt>
                <c:pt idx="587">
                  <c:v>41332</c:v>
                </c:pt>
                <c:pt idx="588">
                  <c:v>41333</c:v>
                </c:pt>
                <c:pt idx="589">
                  <c:v>41334</c:v>
                </c:pt>
                <c:pt idx="590">
                  <c:v>41337</c:v>
                </c:pt>
                <c:pt idx="591">
                  <c:v>41338</c:v>
                </c:pt>
                <c:pt idx="592">
                  <c:v>41339</c:v>
                </c:pt>
                <c:pt idx="593">
                  <c:v>41340</c:v>
                </c:pt>
                <c:pt idx="594">
                  <c:v>41341</c:v>
                </c:pt>
                <c:pt idx="595">
                  <c:v>41344</c:v>
                </c:pt>
                <c:pt idx="596">
                  <c:v>41345</c:v>
                </c:pt>
                <c:pt idx="597">
                  <c:v>41346</c:v>
                </c:pt>
                <c:pt idx="598">
                  <c:v>41347</c:v>
                </c:pt>
                <c:pt idx="599">
                  <c:v>41348</c:v>
                </c:pt>
                <c:pt idx="600">
                  <c:v>41351</c:v>
                </c:pt>
                <c:pt idx="601">
                  <c:v>41352</c:v>
                </c:pt>
                <c:pt idx="602">
                  <c:v>41353</c:v>
                </c:pt>
                <c:pt idx="603">
                  <c:v>41354</c:v>
                </c:pt>
                <c:pt idx="604">
                  <c:v>41355</c:v>
                </c:pt>
                <c:pt idx="605">
                  <c:v>41358</c:v>
                </c:pt>
                <c:pt idx="606">
                  <c:v>41359</c:v>
                </c:pt>
                <c:pt idx="607">
                  <c:v>41360</c:v>
                </c:pt>
                <c:pt idx="608">
                  <c:v>41361</c:v>
                </c:pt>
                <c:pt idx="609">
                  <c:v>41362</c:v>
                </c:pt>
                <c:pt idx="610">
                  <c:v>41365</c:v>
                </c:pt>
                <c:pt idx="611">
                  <c:v>41366</c:v>
                </c:pt>
                <c:pt idx="612">
                  <c:v>41367</c:v>
                </c:pt>
                <c:pt idx="613">
                  <c:v>41368</c:v>
                </c:pt>
                <c:pt idx="614">
                  <c:v>41369</c:v>
                </c:pt>
                <c:pt idx="615">
                  <c:v>41372</c:v>
                </c:pt>
                <c:pt idx="616">
                  <c:v>41373</c:v>
                </c:pt>
                <c:pt idx="617">
                  <c:v>41374</c:v>
                </c:pt>
                <c:pt idx="618">
                  <c:v>41375</c:v>
                </c:pt>
                <c:pt idx="619">
                  <c:v>41376</c:v>
                </c:pt>
                <c:pt idx="620">
                  <c:v>41379</c:v>
                </c:pt>
                <c:pt idx="621">
                  <c:v>41380</c:v>
                </c:pt>
                <c:pt idx="622">
                  <c:v>41381</c:v>
                </c:pt>
                <c:pt idx="623">
                  <c:v>41382</c:v>
                </c:pt>
                <c:pt idx="624">
                  <c:v>41383</c:v>
                </c:pt>
                <c:pt idx="625">
                  <c:v>41386</c:v>
                </c:pt>
                <c:pt idx="626">
                  <c:v>41387</c:v>
                </c:pt>
                <c:pt idx="627">
                  <c:v>41388</c:v>
                </c:pt>
                <c:pt idx="628">
                  <c:v>41389</c:v>
                </c:pt>
                <c:pt idx="629">
                  <c:v>41390</c:v>
                </c:pt>
                <c:pt idx="630">
                  <c:v>41393</c:v>
                </c:pt>
                <c:pt idx="631">
                  <c:v>41394</c:v>
                </c:pt>
                <c:pt idx="632">
                  <c:v>41395</c:v>
                </c:pt>
                <c:pt idx="633">
                  <c:v>41396</c:v>
                </c:pt>
                <c:pt idx="634">
                  <c:v>41397</c:v>
                </c:pt>
                <c:pt idx="635">
                  <c:v>41400</c:v>
                </c:pt>
                <c:pt idx="636">
                  <c:v>41401</c:v>
                </c:pt>
                <c:pt idx="637">
                  <c:v>41402</c:v>
                </c:pt>
                <c:pt idx="638">
                  <c:v>41403</c:v>
                </c:pt>
                <c:pt idx="639">
                  <c:v>41404</c:v>
                </c:pt>
                <c:pt idx="640">
                  <c:v>41407</c:v>
                </c:pt>
                <c:pt idx="641">
                  <c:v>41408</c:v>
                </c:pt>
                <c:pt idx="642">
                  <c:v>41409</c:v>
                </c:pt>
                <c:pt idx="643">
                  <c:v>41410</c:v>
                </c:pt>
                <c:pt idx="644">
                  <c:v>41411</c:v>
                </c:pt>
                <c:pt idx="645">
                  <c:v>41414</c:v>
                </c:pt>
                <c:pt idx="646">
                  <c:v>41415</c:v>
                </c:pt>
                <c:pt idx="647">
                  <c:v>41416</c:v>
                </c:pt>
                <c:pt idx="648">
                  <c:v>41417</c:v>
                </c:pt>
                <c:pt idx="649">
                  <c:v>41418</c:v>
                </c:pt>
                <c:pt idx="650">
                  <c:v>41421</c:v>
                </c:pt>
                <c:pt idx="651">
                  <c:v>41422</c:v>
                </c:pt>
                <c:pt idx="652">
                  <c:v>41423</c:v>
                </c:pt>
                <c:pt idx="653">
                  <c:v>41424</c:v>
                </c:pt>
                <c:pt idx="654">
                  <c:v>41425</c:v>
                </c:pt>
                <c:pt idx="655">
                  <c:v>41428</c:v>
                </c:pt>
                <c:pt idx="656">
                  <c:v>41429</c:v>
                </c:pt>
                <c:pt idx="657">
                  <c:v>41430</c:v>
                </c:pt>
                <c:pt idx="658">
                  <c:v>41431</c:v>
                </c:pt>
                <c:pt idx="659">
                  <c:v>41432</c:v>
                </c:pt>
                <c:pt idx="660">
                  <c:v>41435</c:v>
                </c:pt>
                <c:pt idx="661">
                  <c:v>41436</c:v>
                </c:pt>
                <c:pt idx="662">
                  <c:v>41437</c:v>
                </c:pt>
                <c:pt idx="663">
                  <c:v>41438</c:v>
                </c:pt>
                <c:pt idx="664">
                  <c:v>41439</c:v>
                </c:pt>
                <c:pt idx="665">
                  <c:v>41442</c:v>
                </c:pt>
                <c:pt idx="666">
                  <c:v>41443</c:v>
                </c:pt>
                <c:pt idx="667">
                  <c:v>41444</c:v>
                </c:pt>
                <c:pt idx="668">
                  <c:v>41445</c:v>
                </c:pt>
                <c:pt idx="669">
                  <c:v>41446</c:v>
                </c:pt>
                <c:pt idx="670">
                  <c:v>41449</c:v>
                </c:pt>
                <c:pt idx="671">
                  <c:v>41450</c:v>
                </c:pt>
                <c:pt idx="672">
                  <c:v>41451</c:v>
                </c:pt>
                <c:pt idx="673">
                  <c:v>41452</c:v>
                </c:pt>
                <c:pt idx="674">
                  <c:v>41453</c:v>
                </c:pt>
                <c:pt idx="675">
                  <c:v>41456</c:v>
                </c:pt>
                <c:pt idx="676">
                  <c:v>41457</c:v>
                </c:pt>
                <c:pt idx="677">
                  <c:v>41458</c:v>
                </c:pt>
                <c:pt idx="678">
                  <c:v>41459</c:v>
                </c:pt>
                <c:pt idx="679">
                  <c:v>41460</c:v>
                </c:pt>
                <c:pt idx="680">
                  <c:v>41463</c:v>
                </c:pt>
                <c:pt idx="681">
                  <c:v>41464</c:v>
                </c:pt>
                <c:pt idx="682">
                  <c:v>41465</c:v>
                </c:pt>
                <c:pt idx="683">
                  <c:v>41466</c:v>
                </c:pt>
                <c:pt idx="684">
                  <c:v>41467</c:v>
                </c:pt>
                <c:pt idx="685">
                  <c:v>41470</c:v>
                </c:pt>
                <c:pt idx="686">
                  <c:v>41471</c:v>
                </c:pt>
                <c:pt idx="687">
                  <c:v>41472</c:v>
                </c:pt>
                <c:pt idx="688">
                  <c:v>41473</c:v>
                </c:pt>
                <c:pt idx="689">
                  <c:v>41474</c:v>
                </c:pt>
                <c:pt idx="690">
                  <c:v>41477</c:v>
                </c:pt>
                <c:pt idx="691">
                  <c:v>41478</c:v>
                </c:pt>
                <c:pt idx="692">
                  <c:v>41479</c:v>
                </c:pt>
                <c:pt idx="693">
                  <c:v>41480</c:v>
                </c:pt>
                <c:pt idx="694">
                  <c:v>41481</c:v>
                </c:pt>
                <c:pt idx="695">
                  <c:v>41484</c:v>
                </c:pt>
                <c:pt idx="696">
                  <c:v>41485</c:v>
                </c:pt>
                <c:pt idx="697">
                  <c:v>41486</c:v>
                </c:pt>
                <c:pt idx="698">
                  <c:v>41487</c:v>
                </c:pt>
                <c:pt idx="699">
                  <c:v>41488</c:v>
                </c:pt>
                <c:pt idx="700">
                  <c:v>41491</c:v>
                </c:pt>
                <c:pt idx="701">
                  <c:v>41492</c:v>
                </c:pt>
                <c:pt idx="702">
                  <c:v>41493</c:v>
                </c:pt>
                <c:pt idx="703">
                  <c:v>41494</c:v>
                </c:pt>
                <c:pt idx="704">
                  <c:v>41495</c:v>
                </c:pt>
                <c:pt idx="705">
                  <c:v>41498</c:v>
                </c:pt>
                <c:pt idx="706">
                  <c:v>41499</c:v>
                </c:pt>
                <c:pt idx="707">
                  <c:v>41500</c:v>
                </c:pt>
                <c:pt idx="708">
                  <c:v>41501</c:v>
                </c:pt>
                <c:pt idx="709">
                  <c:v>41502</c:v>
                </c:pt>
                <c:pt idx="710">
                  <c:v>41505</c:v>
                </c:pt>
                <c:pt idx="711">
                  <c:v>41506</c:v>
                </c:pt>
                <c:pt idx="712">
                  <c:v>41507</c:v>
                </c:pt>
                <c:pt idx="713">
                  <c:v>41508</c:v>
                </c:pt>
                <c:pt idx="714">
                  <c:v>41509</c:v>
                </c:pt>
                <c:pt idx="715">
                  <c:v>41512</c:v>
                </c:pt>
                <c:pt idx="716">
                  <c:v>41513</c:v>
                </c:pt>
                <c:pt idx="717">
                  <c:v>41514</c:v>
                </c:pt>
                <c:pt idx="718">
                  <c:v>41515</c:v>
                </c:pt>
                <c:pt idx="719">
                  <c:v>41516</c:v>
                </c:pt>
                <c:pt idx="720">
                  <c:v>41519</c:v>
                </c:pt>
                <c:pt idx="721">
                  <c:v>41520</c:v>
                </c:pt>
                <c:pt idx="722">
                  <c:v>41521</c:v>
                </c:pt>
                <c:pt idx="723">
                  <c:v>41522</c:v>
                </c:pt>
                <c:pt idx="724">
                  <c:v>41523</c:v>
                </c:pt>
                <c:pt idx="725">
                  <c:v>41526</c:v>
                </c:pt>
                <c:pt idx="726">
                  <c:v>41527</c:v>
                </c:pt>
                <c:pt idx="727">
                  <c:v>41528</c:v>
                </c:pt>
                <c:pt idx="728">
                  <c:v>41529</c:v>
                </c:pt>
                <c:pt idx="729">
                  <c:v>41530</c:v>
                </c:pt>
                <c:pt idx="730">
                  <c:v>41533</c:v>
                </c:pt>
                <c:pt idx="731">
                  <c:v>41534</c:v>
                </c:pt>
                <c:pt idx="732">
                  <c:v>41535</c:v>
                </c:pt>
                <c:pt idx="733">
                  <c:v>41536</c:v>
                </c:pt>
                <c:pt idx="734">
                  <c:v>41537</c:v>
                </c:pt>
                <c:pt idx="735">
                  <c:v>41540</c:v>
                </c:pt>
                <c:pt idx="736">
                  <c:v>41541</c:v>
                </c:pt>
                <c:pt idx="737">
                  <c:v>41542</c:v>
                </c:pt>
                <c:pt idx="738">
                  <c:v>41543</c:v>
                </c:pt>
                <c:pt idx="739">
                  <c:v>41544</c:v>
                </c:pt>
                <c:pt idx="740">
                  <c:v>41547</c:v>
                </c:pt>
                <c:pt idx="741">
                  <c:v>41548</c:v>
                </c:pt>
                <c:pt idx="742">
                  <c:v>41549</c:v>
                </c:pt>
                <c:pt idx="743">
                  <c:v>41550</c:v>
                </c:pt>
                <c:pt idx="744">
                  <c:v>41551</c:v>
                </c:pt>
                <c:pt idx="745">
                  <c:v>41554</c:v>
                </c:pt>
                <c:pt idx="746">
                  <c:v>41555</c:v>
                </c:pt>
                <c:pt idx="747">
                  <c:v>41556</c:v>
                </c:pt>
                <c:pt idx="748">
                  <c:v>41557</c:v>
                </c:pt>
                <c:pt idx="749">
                  <c:v>41558</c:v>
                </c:pt>
                <c:pt idx="750">
                  <c:v>41561</c:v>
                </c:pt>
                <c:pt idx="751">
                  <c:v>41562</c:v>
                </c:pt>
                <c:pt idx="752">
                  <c:v>41563</c:v>
                </c:pt>
                <c:pt idx="753">
                  <c:v>41564</c:v>
                </c:pt>
                <c:pt idx="754">
                  <c:v>41565</c:v>
                </c:pt>
                <c:pt idx="755">
                  <c:v>41568</c:v>
                </c:pt>
                <c:pt idx="756">
                  <c:v>41569</c:v>
                </c:pt>
                <c:pt idx="757">
                  <c:v>41570</c:v>
                </c:pt>
                <c:pt idx="758">
                  <c:v>41571</c:v>
                </c:pt>
                <c:pt idx="759">
                  <c:v>41572</c:v>
                </c:pt>
                <c:pt idx="760">
                  <c:v>41575</c:v>
                </c:pt>
                <c:pt idx="761">
                  <c:v>41576</c:v>
                </c:pt>
                <c:pt idx="762">
                  <c:v>41577</c:v>
                </c:pt>
                <c:pt idx="763">
                  <c:v>41578</c:v>
                </c:pt>
                <c:pt idx="764">
                  <c:v>41579</c:v>
                </c:pt>
                <c:pt idx="765">
                  <c:v>41582</c:v>
                </c:pt>
                <c:pt idx="766">
                  <c:v>41583</c:v>
                </c:pt>
                <c:pt idx="767">
                  <c:v>41584</c:v>
                </c:pt>
                <c:pt idx="768">
                  <c:v>41585</c:v>
                </c:pt>
                <c:pt idx="769">
                  <c:v>41586</c:v>
                </c:pt>
                <c:pt idx="770">
                  <c:v>41589</c:v>
                </c:pt>
                <c:pt idx="771">
                  <c:v>41590</c:v>
                </c:pt>
                <c:pt idx="772">
                  <c:v>41591</c:v>
                </c:pt>
                <c:pt idx="773">
                  <c:v>41592</c:v>
                </c:pt>
                <c:pt idx="774">
                  <c:v>41593</c:v>
                </c:pt>
                <c:pt idx="775">
                  <c:v>41596</c:v>
                </c:pt>
                <c:pt idx="776">
                  <c:v>41597</c:v>
                </c:pt>
                <c:pt idx="777">
                  <c:v>41598</c:v>
                </c:pt>
                <c:pt idx="778">
                  <c:v>41599</c:v>
                </c:pt>
                <c:pt idx="779">
                  <c:v>41600</c:v>
                </c:pt>
                <c:pt idx="780">
                  <c:v>41603</c:v>
                </c:pt>
                <c:pt idx="781">
                  <c:v>41604</c:v>
                </c:pt>
                <c:pt idx="782">
                  <c:v>41605</c:v>
                </c:pt>
                <c:pt idx="783">
                  <c:v>41606</c:v>
                </c:pt>
                <c:pt idx="784">
                  <c:v>41607</c:v>
                </c:pt>
                <c:pt idx="785">
                  <c:v>41610</c:v>
                </c:pt>
                <c:pt idx="786">
                  <c:v>41611</c:v>
                </c:pt>
                <c:pt idx="787">
                  <c:v>41612</c:v>
                </c:pt>
                <c:pt idx="788">
                  <c:v>41613</c:v>
                </c:pt>
                <c:pt idx="789">
                  <c:v>41614</c:v>
                </c:pt>
                <c:pt idx="790">
                  <c:v>41617</c:v>
                </c:pt>
                <c:pt idx="791">
                  <c:v>41618</c:v>
                </c:pt>
                <c:pt idx="792">
                  <c:v>41619</c:v>
                </c:pt>
                <c:pt idx="793">
                  <c:v>41620</c:v>
                </c:pt>
                <c:pt idx="794">
                  <c:v>41621</c:v>
                </c:pt>
                <c:pt idx="795">
                  <c:v>41624</c:v>
                </c:pt>
                <c:pt idx="796">
                  <c:v>41625</c:v>
                </c:pt>
                <c:pt idx="797">
                  <c:v>41626</c:v>
                </c:pt>
                <c:pt idx="798">
                  <c:v>41627</c:v>
                </c:pt>
                <c:pt idx="799">
                  <c:v>41628</c:v>
                </c:pt>
                <c:pt idx="800">
                  <c:v>41631</c:v>
                </c:pt>
                <c:pt idx="801">
                  <c:v>41632</c:v>
                </c:pt>
                <c:pt idx="802">
                  <c:v>41633</c:v>
                </c:pt>
                <c:pt idx="803">
                  <c:v>41634</c:v>
                </c:pt>
                <c:pt idx="804">
                  <c:v>41635</c:v>
                </c:pt>
                <c:pt idx="805">
                  <c:v>41638</c:v>
                </c:pt>
                <c:pt idx="806">
                  <c:v>41639</c:v>
                </c:pt>
                <c:pt idx="807">
                  <c:v>41640</c:v>
                </c:pt>
                <c:pt idx="808">
                  <c:v>41641</c:v>
                </c:pt>
                <c:pt idx="809">
                  <c:v>41642</c:v>
                </c:pt>
                <c:pt idx="810">
                  <c:v>41645</c:v>
                </c:pt>
                <c:pt idx="811">
                  <c:v>41646</c:v>
                </c:pt>
                <c:pt idx="812">
                  <c:v>41647</c:v>
                </c:pt>
                <c:pt idx="813">
                  <c:v>41648</c:v>
                </c:pt>
                <c:pt idx="814">
                  <c:v>41649</c:v>
                </c:pt>
                <c:pt idx="815">
                  <c:v>41652</c:v>
                </c:pt>
                <c:pt idx="816">
                  <c:v>41653</c:v>
                </c:pt>
                <c:pt idx="817">
                  <c:v>41654</c:v>
                </c:pt>
                <c:pt idx="818">
                  <c:v>41655</c:v>
                </c:pt>
                <c:pt idx="819">
                  <c:v>41656</c:v>
                </c:pt>
                <c:pt idx="820">
                  <c:v>41659</c:v>
                </c:pt>
                <c:pt idx="821">
                  <c:v>41660</c:v>
                </c:pt>
                <c:pt idx="822">
                  <c:v>41661</c:v>
                </c:pt>
                <c:pt idx="823">
                  <c:v>41662</c:v>
                </c:pt>
                <c:pt idx="824">
                  <c:v>41663</c:v>
                </c:pt>
                <c:pt idx="825">
                  <c:v>41666</c:v>
                </c:pt>
                <c:pt idx="826">
                  <c:v>41667</c:v>
                </c:pt>
                <c:pt idx="827">
                  <c:v>41668</c:v>
                </c:pt>
                <c:pt idx="828">
                  <c:v>41669</c:v>
                </c:pt>
                <c:pt idx="829">
                  <c:v>41670</c:v>
                </c:pt>
                <c:pt idx="830">
                  <c:v>41673</c:v>
                </c:pt>
                <c:pt idx="831">
                  <c:v>41674</c:v>
                </c:pt>
                <c:pt idx="832">
                  <c:v>41675</c:v>
                </c:pt>
                <c:pt idx="833">
                  <c:v>41676</c:v>
                </c:pt>
                <c:pt idx="834">
                  <c:v>41677</c:v>
                </c:pt>
                <c:pt idx="835">
                  <c:v>41680</c:v>
                </c:pt>
                <c:pt idx="836">
                  <c:v>41681</c:v>
                </c:pt>
                <c:pt idx="837">
                  <c:v>41682</c:v>
                </c:pt>
                <c:pt idx="838">
                  <c:v>41683</c:v>
                </c:pt>
                <c:pt idx="839">
                  <c:v>41684</c:v>
                </c:pt>
                <c:pt idx="840">
                  <c:v>41687</c:v>
                </c:pt>
                <c:pt idx="841">
                  <c:v>41688</c:v>
                </c:pt>
                <c:pt idx="842">
                  <c:v>41689</c:v>
                </c:pt>
                <c:pt idx="843">
                  <c:v>41690</c:v>
                </c:pt>
                <c:pt idx="844">
                  <c:v>41691</c:v>
                </c:pt>
                <c:pt idx="845">
                  <c:v>41694</c:v>
                </c:pt>
                <c:pt idx="846">
                  <c:v>41695</c:v>
                </c:pt>
                <c:pt idx="847">
                  <c:v>41696</c:v>
                </c:pt>
                <c:pt idx="848">
                  <c:v>41697</c:v>
                </c:pt>
                <c:pt idx="849">
                  <c:v>41698</c:v>
                </c:pt>
                <c:pt idx="850">
                  <c:v>41701</c:v>
                </c:pt>
                <c:pt idx="851">
                  <c:v>41702</c:v>
                </c:pt>
                <c:pt idx="852">
                  <c:v>41703</c:v>
                </c:pt>
                <c:pt idx="853">
                  <c:v>41704</c:v>
                </c:pt>
                <c:pt idx="854">
                  <c:v>41705</c:v>
                </c:pt>
                <c:pt idx="855">
                  <c:v>41708</c:v>
                </c:pt>
                <c:pt idx="856">
                  <c:v>41709</c:v>
                </c:pt>
                <c:pt idx="857">
                  <c:v>41710</c:v>
                </c:pt>
                <c:pt idx="858">
                  <c:v>41711</c:v>
                </c:pt>
                <c:pt idx="859">
                  <c:v>41712</c:v>
                </c:pt>
                <c:pt idx="860">
                  <c:v>41715</c:v>
                </c:pt>
                <c:pt idx="861">
                  <c:v>41716</c:v>
                </c:pt>
                <c:pt idx="862">
                  <c:v>41717</c:v>
                </c:pt>
                <c:pt idx="863">
                  <c:v>41718</c:v>
                </c:pt>
                <c:pt idx="864">
                  <c:v>41719</c:v>
                </c:pt>
                <c:pt idx="865">
                  <c:v>41722</c:v>
                </c:pt>
                <c:pt idx="866">
                  <c:v>41723</c:v>
                </c:pt>
                <c:pt idx="867">
                  <c:v>41724</c:v>
                </c:pt>
                <c:pt idx="868">
                  <c:v>41725</c:v>
                </c:pt>
                <c:pt idx="869">
                  <c:v>41726</c:v>
                </c:pt>
                <c:pt idx="870">
                  <c:v>41729</c:v>
                </c:pt>
                <c:pt idx="871">
                  <c:v>41730</c:v>
                </c:pt>
                <c:pt idx="872">
                  <c:v>41731</c:v>
                </c:pt>
                <c:pt idx="873">
                  <c:v>41732</c:v>
                </c:pt>
                <c:pt idx="874">
                  <c:v>41733</c:v>
                </c:pt>
                <c:pt idx="875">
                  <c:v>41736</c:v>
                </c:pt>
                <c:pt idx="876">
                  <c:v>41737</c:v>
                </c:pt>
                <c:pt idx="877">
                  <c:v>41738</c:v>
                </c:pt>
                <c:pt idx="878">
                  <c:v>41739</c:v>
                </c:pt>
                <c:pt idx="879">
                  <c:v>41740</c:v>
                </c:pt>
                <c:pt idx="880">
                  <c:v>41743</c:v>
                </c:pt>
                <c:pt idx="881">
                  <c:v>41744</c:v>
                </c:pt>
                <c:pt idx="882">
                  <c:v>41745</c:v>
                </c:pt>
                <c:pt idx="883">
                  <c:v>41746</c:v>
                </c:pt>
                <c:pt idx="884">
                  <c:v>41747</c:v>
                </c:pt>
                <c:pt idx="885">
                  <c:v>41750</c:v>
                </c:pt>
                <c:pt idx="886">
                  <c:v>41751</c:v>
                </c:pt>
                <c:pt idx="887">
                  <c:v>41752</c:v>
                </c:pt>
                <c:pt idx="888">
                  <c:v>41753</c:v>
                </c:pt>
                <c:pt idx="889">
                  <c:v>41754</c:v>
                </c:pt>
                <c:pt idx="890">
                  <c:v>41757</c:v>
                </c:pt>
                <c:pt idx="891">
                  <c:v>41758</c:v>
                </c:pt>
                <c:pt idx="892">
                  <c:v>41759</c:v>
                </c:pt>
                <c:pt idx="893">
                  <c:v>41760</c:v>
                </c:pt>
                <c:pt idx="894">
                  <c:v>41761</c:v>
                </c:pt>
                <c:pt idx="895">
                  <c:v>41764</c:v>
                </c:pt>
                <c:pt idx="896">
                  <c:v>41765</c:v>
                </c:pt>
                <c:pt idx="897">
                  <c:v>41766</c:v>
                </c:pt>
                <c:pt idx="898">
                  <c:v>41767</c:v>
                </c:pt>
                <c:pt idx="899">
                  <c:v>41768</c:v>
                </c:pt>
                <c:pt idx="900">
                  <c:v>41771</c:v>
                </c:pt>
                <c:pt idx="901">
                  <c:v>41772</c:v>
                </c:pt>
                <c:pt idx="902">
                  <c:v>41773</c:v>
                </c:pt>
                <c:pt idx="903">
                  <c:v>41774</c:v>
                </c:pt>
                <c:pt idx="904">
                  <c:v>41775</c:v>
                </c:pt>
                <c:pt idx="905">
                  <c:v>41778</c:v>
                </c:pt>
                <c:pt idx="906">
                  <c:v>41779</c:v>
                </c:pt>
                <c:pt idx="907">
                  <c:v>41780</c:v>
                </c:pt>
                <c:pt idx="908">
                  <c:v>41781</c:v>
                </c:pt>
                <c:pt idx="909">
                  <c:v>41782</c:v>
                </c:pt>
                <c:pt idx="910">
                  <c:v>41785</c:v>
                </c:pt>
                <c:pt idx="911">
                  <c:v>41786</c:v>
                </c:pt>
                <c:pt idx="912">
                  <c:v>41787</c:v>
                </c:pt>
                <c:pt idx="913">
                  <c:v>41788</c:v>
                </c:pt>
                <c:pt idx="914">
                  <c:v>41789</c:v>
                </c:pt>
                <c:pt idx="915">
                  <c:v>41792</c:v>
                </c:pt>
                <c:pt idx="916">
                  <c:v>41793</c:v>
                </c:pt>
                <c:pt idx="917">
                  <c:v>41794</c:v>
                </c:pt>
                <c:pt idx="918">
                  <c:v>41795</c:v>
                </c:pt>
                <c:pt idx="919">
                  <c:v>41796</c:v>
                </c:pt>
                <c:pt idx="920">
                  <c:v>41799</c:v>
                </c:pt>
                <c:pt idx="921">
                  <c:v>41800</c:v>
                </c:pt>
                <c:pt idx="922">
                  <c:v>41801</c:v>
                </c:pt>
                <c:pt idx="923">
                  <c:v>41802</c:v>
                </c:pt>
                <c:pt idx="924">
                  <c:v>41803</c:v>
                </c:pt>
                <c:pt idx="925">
                  <c:v>41806</c:v>
                </c:pt>
                <c:pt idx="926">
                  <c:v>41807</c:v>
                </c:pt>
                <c:pt idx="927">
                  <c:v>41808</c:v>
                </c:pt>
                <c:pt idx="928">
                  <c:v>41809</c:v>
                </c:pt>
                <c:pt idx="929">
                  <c:v>41810</c:v>
                </c:pt>
                <c:pt idx="930">
                  <c:v>41813</c:v>
                </c:pt>
                <c:pt idx="931">
                  <c:v>41814</c:v>
                </c:pt>
                <c:pt idx="932">
                  <c:v>41815</c:v>
                </c:pt>
                <c:pt idx="933">
                  <c:v>41816</c:v>
                </c:pt>
                <c:pt idx="934">
                  <c:v>41817</c:v>
                </c:pt>
                <c:pt idx="935">
                  <c:v>41820</c:v>
                </c:pt>
                <c:pt idx="936">
                  <c:v>41821</c:v>
                </c:pt>
                <c:pt idx="937">
                  <c:v>41822</c:v>
                </c:pt>
                <c:pt idx="938">
                  <c:v>41823</c:v>
                </c:pt>
                <c:pt idx="939">
                  <c:v>41824</c:v>
                </c:pt>
                <c:pt idx="940">
                  <c:v>41827</c:v>
                </c:pt>
                <c:pt idx="941">
                  <c:v>41828</c:v>
                </c:pt>
                <c:pt idx="942">
                  <c:v>41829</c:v>
                </c:pt>
                <c:pt idx="943">
                  <c:v>41830</c:v>
                </c:pt>
                <c:pt idx="944">
                  <c:v>41831</c:v>
                </c:pt>
                <c:pt idx="945">
                  <c:v>41834</c:v>
                </c:pt>
                <c:pt idx="946">
                  <c:v>41835</c:v>
                </c:pt>
                <c:pt idx="947">
                  <c:v>41836</c:v>
                </c:pt>
                <c:pt idx="948">
                  <c:v>41837</c:v>
                </c:pt>
                <c:pt idx="949">
                  <c:v>41838</c:v>
                </c:pt>
                <c:pt idx="950">
                  <c:v>41841</c:v>
                </c:pt>
                <c:pt idx="951">
                  <c:v>41842</c:v>
                </c:pt>
                <c:pt idx="952">
                  <c:v>41843</c:v>
                </c:pt>
                <c:pt idx="953">
                  <c:v>41844</c:v>
                </c:pt>
                <c:pt idx="954">
                  <c:v>41845</c:v>
                </c:pt>
                <c:pt idx="955">
                  <c:v>41848</c:v>
                </c:pt>
                <c:pt idx="956">
                  <c:v>41849</c:v>
                </c:pt>
                <c:pt idx="957">
                  <c:v>41850</c:v>
                </c:pt>
                <c:pt idx="958">
                  <c:v>41851</c:v>
                </c:pt>
                <c:pt idx="959">
                  <c:v>41852</c:v>
                </c:pt>
                <c:pt idx="960">
                  <c:v>41855</c:v>
                </c:pt>
                <c:pt idx="961">
                  <c:v>41856</c:v>
                </c:pt>
                <c:pt idx="962">
                  <c:v>41857</c:v>
                </c:pt>
                <c:pt idx="963">
                  <c:v>41858</c:v>
                </c:pt>
                <c:pt idx="964">
                  <c:v>41859</c:v>
                </c:pt>
                <c:pt idx="965">
                  <c:v>41862</c:v>
                </c:pt>
                <c:pt idx="966">
                  <c:v>41863</c:v>
                </c:pt>
                <c:pt idx="967">
                  <c:v>41864</c:v>
                </c:pt>
                <c:pt idx="968">
                  <c:v>41865</c:v>
                </c:pt>
                <c:pt idx="969">
                  <c:v>41866</c:v>
                </c:pt>
                <c:pt idx="970">
                  <c:v>41869</c:v>
                </c:pt>
                <c:pt idx="971">
                  <c:v>41870</c:v>
                </c:pt>
                <c:pt idx="972">
                  <c:v>41871</c:v>
                </c:pt>
                <c:pt idx="973">
                  <c:v>41872</c:v>
                </c:pt>
                <c:pt idx="974">
                  <c:v>41873</c:v>
                </c:pt>
                <c:pt idx="975">
                  <c:v>41876</c:v>
                </c:pt>
                <c:pt idx="976">
                  <c:v>41877</c:v>
                </c:pt>
                <c:pt idx="977">
                  <c:v>41878</c:v>
                </c:pt>
                <c:pt idx="978">
                  <c:v>41879</c:v>
                </c:pt>
                <c:pt idx="979">
                  <c:v>41880</c:v>
                </c:pt>
                <c:pt idx="980">
                  <c:v>41883</c:v>
                </c:pt>
                <c:pt idx="981">
                  <c:v>41884</c:v>
                </c:pt>
                <c:pt idx="982">
                  <c:v>41885</c:v>
                </c:pt>
                <c:pt idx="983">
                  <c:v>41886</c:v>
                </c:pt>
                <c:pt idx="984">
                  <c:v>41887</c:v>
                </c:pt>
                <c:pt idx="985">
                  <c:v>41890</c:v>
                </c:pt>
                <c:pt idx="986">
                  <c:v>41891</c:v>
                </c:pt>
                <c:pt idx="987">
                  <c:v>41892</c:v>
                </c:pt>
                <c:pt idx="988">
                  <c:v>41893</c:v>
                </c:pt>
                <c:pt idx="989">
                  <c:v>41894</c:v>
                </c:pt>
                <c:pt idx="990">
                  <c:v>41897</c:v>
                </c:pt>
                <c:pt idx="991">
                  <c:v>41898</c:v>
                </c:pt>
                <c:pt idx="992">
                  <c:v>41899</c:v>
                </c:pt>
                <c:pt idx="993">
                  <c:v>41900</c:v>
                </c:pt>
                <c:pt idx="994">
                  <c:v>41901</c:v>
                </c:pt>
                <c:pt idx="995">
                  <c:v>41904</c:v>
                </c:pt>
                <c:pt idx="996">
                  <c:v>41905</c:v>
                </c:pt>
                <c:pt idx="997">
                  <c:v>41906</c:v>
                </c:pt>
                <c:pt idx="998">
                  <c:v>41907</c:v>
                </c:pt>
                <c:pt idx="999">
                  <c:v>41908</c:v>
                </c:pt>
                <c:pt idx="1000">
                  <c:v>41911</c:v>
                </c:pt>
                <c:pt idx="1001">
                  <c:v>41912</c:v>
                </c:pt>
                <c:pt idx="1002">
                  <c:v>41913</c:v>
                </c:pt>
                <c:pt idx="1003">
                  <c:v>41914</c:v>
                </c:pt>
                <c:pt idx="1004">
                  <c:v>41915</c:v>
                </c:pt>
                <c:pt idx="1005">
                  <c:v>41918</c:v>
                </c:pt>
                <c:pt idx="1006">
                  <c:v>41919</c:v>
                </c:pt>
                <c:pt idx="1007">
                  <c:v>41920</c:v>
                </c:pt>
                <c:pt idx="1008">
                  <c:v>41921</c:v>
                </c:pt>
                <c:pt idx="1009">
                  <c:v>41922</c:v>
                </c:pt>
                <c:pt idx="1010">
                  <c:v>41925</c:v>
                </c:pt>
                <c:pt idx="1011">
                  <c:v>41926</c:v>
                </c:pt>
                <c:pt idx="1012">
                  <c:v>41927</c:v>
                </c:pt>
                <c:pt idx="1013">
                  <c:v>41928</c:v>
                </c:pt>
                <c:pt idx="1014">
                  <c:v>41929</c:v>
                </c:pt>
                <c:pt idx="1015">
                  <c:v>41932</c:v>
                </c:pt>
                <c:pt idx="1016">
                  <c:v>41933</c:v>
                </c:pt>
                <c:pt idx="1017">
                  <c:v>41934</c:v>
                </c:pt>
                <c:pt idx="1018">
                  <c:v>41935</c:v>
                </c:pt>
                <c:pt idx="1019">
                  <c:v>41936</c:v>
                </c:pt>
                <c:pt idx="1020">
                  <c:v>41939</c:v>
                </c:pt>
                <c:pt idx="1021">
                  <c:v>41940</c:v>
                </c:pt>
                <c:pt idx="1022">
                  <c:v>41941</c:v>
                </c:pt>
                <c:pt idx="1023">
                  <c:v>41942</c:v>
                </c:pt>
                <c:pt idx="1024">
                  <c:v>41943</c:v>
                </c:pt>
                <c:pt idx="1025">
                  <c:v>41946</c:v>
                </c:pt>
                <c:pt idx="1026">
                  <c:v>41947</c:v>
                </c:pt>
                <c:pt idx="1027">
                  <c:v>41948</c:v>
                </c:pt>
                <c:pt idx="1028">
                  <c:v>41949</c:v>
                </c:pt>
                <c:pt idx="1029">
                  <c:v>41950</c:v>
                </c:pt>
                <c:pt idx="1030">
                  <c:v>41953</c:v>
                </c:pt>
                <c:pt idx="1031">
                  <c:v>41954</c:v>
                </c:pt>
                <c:pt idx="1032">
                  <c:v>41955</c:v>
                </c:pt>
                <c:pt idx="1033">
                  <c:v>41956</c:v>
                </c:pt>
                <c:pt idx="1034">
                  <c:v>41957</c:v>
                </c:pt>
                <c:pt idx="1035">
                  <c:v>41960</c:v>
                </c:pt>
                <c:pt idx="1036">
                  <c:v>41961</c:v>
                </c:pt>
                <c:pt idx="1037">
                  <c:v>41962</c:v>
                </c:pt>
                <c:pt idx="1038">
                  <c:v>41963</c:v>
                </c:pt>
                <c:pt idx="1039">
                  <c:v>41964</c:v>
                </c:pt>
                <c:pt idx="1040">
                  <c:v>41967</c:v>
                </c:pt>
                <c:pt idx="1041">
                  <c:v>41968</c:v>
                </c:pt>
                <c:pt idx="1042">
                  <c:v>41969</c:v>
                </c:pt>
                <c:pt idx="1043">
                  <c:v>41970</c:v>
                </c:pt>
                <c:pt idx="1044">
                  <c:v>41971</c:v>
                </c:pt>
                <c:pt idx="1045">
                  <c:v>41974</c:v>
                </c:pt>
                <c:pt idx="1046">
                  <c:v>41975</c:v>
                </c:pt>
                <c:pt idx="1047">
                  <c:v>41976</c:v>
                </c:pt>
                <c:pt idx="1048">
                  <c:v>41977</c:v>
                </c:pt>
                <c:pt idx="1049">
                  <c:v>41978</c:v>
                </c:pt>
                <c:pt idx="1050">
                  <c:v>41981</c:v>
                </c:pt>
                <c:pt idx="1051">
                  <c:v>41982</c:v>
                </c:pt>
                <c:pt idx="1052">
                  <c:v>41983</c:v>
                </c:pt>
                <c:pt idx="1053">
                  <c:v>41984</c:v>
                </c:pt>
                <c:pt idx="1054">
                  <c:v>41985</c:v>
                </c:pt>
                <c:pt idx="1055">
                  <c:v>41988</c:v>
                </c:pt>
                <c:pt idx="1056">
                  <c:v>41989</c:v>
                </c:pt>
                <c:pt idx="1057">
                  <c:v>41990</c:v>
                </c:pt>
                <c:pt idx="1058">
                  <c:v>41991</c:v>
                </c:pt>
                <c:pt idx="1059">
                  <c:v>41992</c:v>
                </c:pt>
                <c:pt idx="1060">
                  <c:v>41995</c:v>
                </c:pt>
                <c:pt idx="1061">
                  <c:v>41996</c:v>
                </c:pt>
                <c:pt idx="1062">
                  <c:v>41997</c:v>
                </c:pt>
                <c:pt idx="1063">
                  <c:v>41998</c:v>
                </c:pt>
                <c:pt idx="1064">
                  <c:v>41999</c:v>
                </c:pt>
                <c:pt idx="1065">
                  <c:v>42002</c:v>
                </c:pt>
                <c:pt idx="1066">
                  <c:v>42003</c:v>
                </c:pt>
                <c:pt idx="1067">
                  <c:v>42004</c:v>
                </c:pt>
                <c:pt idx="1068">
                  <c:v>42005</c:v>
                </c:pt>
                <c:pt idx="1069">
                  <c:v>42006</c:v>
                </c:pt>
                <c:pt idx="1070">
                  <c:v>42009</c:v>
                </c:pt>
                <c:pt idx="1071">
                  <c:v>42010</c:v>
                </c:pt>
                <c:pt idx="1072">
                  <c:v>42011</c:v>
                </c:pt>
                <c:pt idx="1073">
                  <c:v>42012</c:v>
                </c:pt>
                <c:pt idx="1074">
                  <c:v>42013</c:v>
                </c:pt>
                <c:pt idx="1075">
                  <c:v>42016</c:v>
                </c:pt>
                <c:pt idx="1076">
                  <c:v>42017</c:v>
                </c:pt>
                <c:pt idx="1077">
                  <c:v>42018</c:v>
                </c:pt>
                <c:pt idx="1078">
                  <c:v>42019</c:v>
                </c:pt>
                <c:pt idx="1079">
                  <c:v>42020</c:v>
                </c:pt>
                <c:pt idx="1080">
                  <c:v>42023</c:v>
                </c:pt>
                <c:pt idx="1081">
                  <c:v>42024</c:v>
                </c:pt>
                <c:pt idx="1082">
                  <c:v>42025</c:v>
                </c:pt>
                <c:pt idx="1083">
                  <c:v>42026</c:v>
                </c:pt>
                <c:pt idx="1084">
                  <c:v>42027</c:v>
                </c:pt>
                <c:pt idx="1085">
                  <c:v>42030</c:v>
                </c:pt>
                <c:pt idx="1086">
                  <c:v>42031</c:v>
                </c:pt>
                <c:pt idx="1087">
                  <c:v>42032</c:v>
                </c:pt>
                <c:pt idx="1088">
                  <c:v>42033</c:v>
                </c:pt>
                <c:pt idx="1089">
                  <c:v>42034</c:v>
                </c:pt>
                <c:pt idx="1090">
                  <c:v>42037</c:v>
                </c:pt>
                <c:pt idx="1091">
                  <c:v>42038</c:v>
                </c:pt>
                <c:pt idx="1092">
                  <c:v>42039</c:v>
                </c:pt>
                <c:pt idx="1093">
                  <c:v>42040</c:v>
                </c:pt>
                <c:pt idx="1094">
                  <c:v>42041</c:v>
                </c:pt>
                <c:pt idx="1095">
                  <c:v>42044</c:v>
                </c:pt>
                <c:pt idx="1096">
                  <c:v>42045</c:v>
                </c:pt>
                <c:pt idx="1097">
                  <c:v>42046</c:v>
                </c:pt>
                <c:pt idx="1098">
                  <c:v>42047</c:v>
                </c:pt>
                <c:pt idx="1099">
                  <c:v>42048</c:v>
                </c:pt>
                <c:pt idx="1100">
                  <c:v>42051</c:v>
                </c:pt>
                <c:pt idx="1101">
                  <c:v>42052</c:v>
                </c:pt>
                <c:pt idx="1102">
                  <c:v>42053</c:v>
                </c:pt>
                <c:pt idx="1103">
                  <c:v>42054</c:v>
                </c:pt>
                <c:pt idx="1104">
                  <c:v>42055</c:v>
                </c:pt>
                <c:pt idx="1105">
                  <c:v>42058</c:v>
                </c:pt>
                <c:pt idx="1106">
                  <c:v>42059</c:v>
                </c:pt>
                <c:pt idx="1107">
                  <c:v>42060</c:v>
                </c:pt>
                <c:pt idx="1108">
                  <c:v>42061</c:v>
                </c:pt>
                <c:pt idx="1109">
                  <c:v>42062</c:v>
                </c:pt>
                <c:pt idx="1110">
                  <c:v>42065</c:v>
                </c:pt>
                <c:pt idx="1111">
                  <c:v>42066</c:v>
                </c:pt>
                <c:pt idx="1112">
                  <c:v>42067</c:v>
                </c:pt>
                <c:pt idx="1113">
                  <c:v>42068</c:v>
                </c:pt>
                <c:pt idx="1114">
                  <c:v>42069</c:v>
                </c:pt>
                <c:pt idx="1115">
                  <c:v>42072</c:v>
                </c:pt>
                <c:pt idx="1116">
                  <c:v>42073</c:v>
                </c:pt>
                <c:pt idx="1117">
                  <c:v>42074</c:v>
                </c:pt>
                <c:pt idx="1118">
                  <c:v>42075</c:v>
                </c:pt>
                <c:pt idx="1119">
                  <c:v>42076</c:v>
                </c:pt>
                <c:pt idx="1120">
                  <c:v>42079</c:v>
                </c:pt>
                <c:pt idx="1121">
                  <c:v>42080</c:v>
                </c:pt>
                <c:pt idx="1122">
                  <c:v>42081</c:v>
                </c:pt>
                <c:pt idx="1123">
                  <c:v>42082</c:v>
                </c:pt>
                <c:pt idx="1124">
                  <c:v>42083</c:v>
                </c:pt>
                <c:pt idx="1125">
                  <c:v>42086</c:v>
                </c:pt>
                <c:pt idx="1126">
                  <c:v>42087</c:v>
                </c:pt>
                <c:pt idx="1127">
                  <c:v>42088</c:v>
                </c:pt>
                <c:pt idx="1128">
                  <c:v>42089</c:v>
                </c:pt>
                <c:pt idx="1129">
                  <c:v>42090</c:v>
                </c:pt>
                <c:pt idx="1130">
                  <c:v>42093</c:v>
                </c:pt>
                <c:pt idx="1131">
                  <c:v>42094</c:v>
                </c:pt>
                <c:pt idx="1132">
                  <c:v>42095</c:v>
                </c:pt>
                <c:pt idx="1133">
                  <c:v>42096</c:v>
                </c:pt>
                <c:pt idx="1134">
                  <c:v>42097</c:v>
                </c:pt>
                <c:pt idx="1135">
                  <c:v>42100</c:v>
                </c:pt>
                <c:pt idx="1136">
                  <c:v>42101</c:v>
                </c:pt>
                <c:pt idx="1137">
                  <c:v>42102</c:v>
                </c:pt>
                <c:pt idx="1138">
                  <c:v>42103</c:v>
                </c:pt>
                <c:pt idx="1139">
                  <c:v>42104</c:v>
                </c:pt>
                <c:pt idx="1140">
                  <c:v>42107</c:v>
                </c:pt>
                <c:pt idx="1141">
                  <c:v>42108</c:v>
                </c:pt>
                <c:pt idx="1142">
                  <c:v>42109</c:v>
                </c:pt>
                <c:pt idx="1143">
                  <c:v>42110</c:v>
                </c:pt>
                <c:pt idx="1144">
                  <c:v>42111</c:v>
                </c:pt>
                <c:pt idx="1145">
                  <c:v>42114</c:v>
                </c:pt>
                <c:pt idx="1146">
                  <c:v>42115</c:v>
                </c:pt>
                <c:pt idx="1147">
                  <c:v>42116</c:v>
                </c:pt>
                <c:pt idx="1148">
                  <c:v>42117</c:v>
                </c:pt>
                <c:pt idx="1149">
                  <c:v>42118</c:v>
                </c:pt>
                <c:pt idx="1150">
                  <c:v>42121</c:v>
                </c:pt>
                <c:pt idx="1151">
                  <c:v>42122</c:v>
                </c:pt>
                <c:pt idx="1152">
                  <c:v>42123</c:v>
                </c:pt>
                <c:pt idx="1153">
                  <c:v>42124</c:v>
                </c:pt>
                <c:pt idx="1154">
                  <c:v>42125</c:v>
                </c:pt>
                <c:pt idx="1155">
                  <c:v>42128</c:v>
                </c:pt>
                <c:pt idx="1156">
                  <c:v>42129</c:v>
                </c:pt>
                <c:pt idx="1157">
                  <c:v>42130</c:v>
                </c:pt>
                <c:pt idx="1158">
                  <c:v>42131</c:v>
                </c:pt>
                <c:pt idx="1159">
                  <c:v>42132</c:v>
                </c:pt>
                <c:pt idx="1160">
                  <c:v>42135</c:v>
                </c:pt>
                <c:pt idx="1161">
                  <c:v>42136</c:v>
                </c:pt>
                <c:pt idx="1162">
                  <c:v>42137</c:v>
                </c:pt>
                <c:pt idx="1163">
                  <c:v>42138</c:v>
                </c:pt>
                <c:pt idx="1164">
                  <c:v>42139</c:v>
                </c:pt>
                <c:pt idx="1165">
                  <c:v>42142</c:v>
                </c:pt>
                <c:pt idx="1166">
                  <c:v>42143</c:v>
                </c:pt>
                <c:pt idx="1167">
                  <c:v>42144</c:v>
                </c:pt>
                <c:pt idx="1168">
                  <c:v>42145</c:v>
                </c:pt>
                <c:pt idx="1169">
                  <c:v>42146</c:v>
                </c:pt>
                <c:pt idx="1170">
                  <c:v>42149</c:v>
                </c:pt>
                <c:pt idx="1171">
                  <c:v>42150</c:v>
                </c:pt>
                <c:pt idx="1172">
                  <c:v>42151</c:v>
                </c:pt>
                <c:pt idx="1173">
                  <c:v>42152</c:v>
                </c:pt>
                <c:pt idx="1174">
                  <c:v>42153</c:v>
                </c:pt>
                <c:pt idx="1175">
                  <c:v>42156</c:v>
                </c:pt>
                <c:pt idx="1176">
                  <c:v>42157</c:v>
                </c:pt>
                <c:pt idx="1177">
                  <c:v>42158</c:v>
                </c:pt>
                <c:pt idx="1178">
                  <c:v>42159</c:v>
                </c:pt>
                <c:pt idx="1179">
                  <c:v>42160</c:v>
                </c:pt>
                <c:pt idx="1180">
                  <c:v>42163</c:v>
                </c:pt>
                <c:pt idx="1181">
                  <c:v>42164</c:v>
                </c:pt>
                <c:pt idx="1182">
                  <c:v>42165</c:v>
                </c:pt>
                <c:pt idx="1183">
                  <c:v>42166</c:v>
                </c:pt>
                <c:pt idx="1184">
                  <c:v>42167</c:v>
                </c:pt>
                <c:pt idx="1185">
                  <c:v>42170</c:v>
                </c:pt>
                <c:pt idx="1186">
                  <c:v>42171</c:v>
                </c:pt>
                <c:pt idx="1187">
                  <c:v>42172</c:v>
                </c:pt>
                <c:pt idx="1188">
                  <c:v>42173</c:v>
                </c:pt>
                <c:pt idx="1189">
                  <c:v>42174</c:v>
                </c:pt>
                <c:pt idx="1190">
                  <c:v>42177</c:v>
                </c:pt>
                <c:pt idx="1191">
                  <c:v>42178</c:v>
                </c:pt>
                <c:pt idx="1192">
                  <c:v>42179</c:v>
                </c:pt>
                <c:pt idx="1193">
                  <c:v>42180</c:v>
                </c:pt>
                <c:pt idx="1194">
                  <c:v>42181</c:v>
                </c:pt>
                <c:pt idx="1195">
                  <c:v>42184</c:v>
                </c:pt>
                <c:pt idx="1196">
                  <c:v>42185</c:v>
                </c:pt>
                <c:pt idx="1197">
                  <c:v>42186</c:v>
                </c:pt>
                <c:pt idx="1198">
                  <c:v>42187</c:v>
                </c:pt>
                <c:pt idx="1199">
                  <c:v>42188</c:v>
                </c:pt>
                <c:pt idx="1200">
                  <c:v>42191</c:v>
                </c:pt>
                <c:pt idx="1201">
                  <c:v>42192</c:v>
                </c:pt>
                <c:pt idx="1202">
                  <c:v>42193</c:v>
                </c:pt>
                <c:pt idx="1203">
                  <c:v>42194</c:v>
                </c:pt>
                <c:pt idx="1204">
                  <c:v>42195</c:v>
                </c:pt>
                <c:pt idx="1205">
                  <c:v>42198</c:v>
                </c:pt>
                <c:pt idx="1206">
                  <c:v>42199</c:v>
                </c:pt>
                <c:pt idx="1207">
                  <c:v>42200</c:v>
                </c:pt>
                <c:pt idx="1208">
                  <c:v>42201</c:v>
                </c:pt>
                <c:pt idx="1209">
                  <c:v>42202</c:v>
                </c:pt>
                <c:pt idx="1210">
                  <c:v>42205</c:v>
                </c:pt>
                <c:pt idx="1211">
                  <c:v>42206</c:v>
                </c:pt>
                <c:pt idx="1212">
                  <c:v>42207</c:v>
                </c:pt>
                <c:pt idx="1213">
                  <c:v>42208</c:v>
                </c:pt>
                <c:pt idx="1214">
                  <c:v>42209</c:v>
                </c:pt>
                <c:pt idx="1215">
                  <c:v>42212</c:v>
                </c:pt>
                <c:pt idx="1216">
                  <c:v>42213</c:v>
                </c:pt>
                <c:pt idx="1217">
                  <c:v>42214</c:v>
                </c:pt>
                <c:pt idx="1218">
                  <c:v>42215</c:v>
                </c:pt>
                <c:pt idx="1219">
                  <c:v>42216</c:v>
                </c:pt>
                <c:pt idx="1220">
                  <c:v>42219</c:v>
                </c:pt>
                <c:pt idx="1221">
                  <c:v>42220</c:v>
                </c:pt>
                <c:pt idx="1222">
                  <c:v>42221</c:v>
                </c:pt>
                <c:pt idx="1223">
                  <c:v>42222</c:v>
                </c:pt>
                <c:pt idx="1224">
                  <c:v>42223</c:v>
                </c:pt>
                <c:pt idx="1225">
                  <c:v>42226</c:v>
                </c:pt>
                <c:pt idx="1226">
                  <c:v>42227</c:v>
                </c:pt>
                <c:pt idx="1227">
                  <c:v>42228</c:v>
                </c:pt>
                <c:pt idx="1228">
                  <c:v>42229</c:v>
                </c:pt>
                <c:pt idx="1229">
                  <c:v>42230</c:v>
                </c:pt>
                <c:pt idx="1230">
                  <c:v>42233</c:v>
                </c:pt>
                <c:pt idx="1231">
                  <c:v>42234</c:v>
                </c:pt>
                <c:pt idx="1232">
                  <c:v>42235</c:v>
                </c:pt>
                <c:pt idx="1233">
                  <c:v>42236</c:v>
                </c:pt>
                <c:pt idx="1234">
                  <c:v>42237</c:v>
                </c:pt>
                <c:pt idx="1235">
                  <c:v>42240</c:v>
                </c:pt>
                <c:pt idx="1236">
                  <c:v>42241</c:v>
                </c:pt>
                <c:pt idx="1237">
                  <c:v>42242</c:v>
                </c:pt>
                <c:pt idx="1238">
                  <c:v>42243</c:v>
                </c:pt>
                <c:pt idx="1239">
                  <c:v>42244</c:v>
                </c:pt>
                <c:pt idx="1240">
                  <c:v>42247</c:v>
                </c:pt>
                <c:pt idx="1241">
                  <c:v>42248</c:v>
                </c:pt>
                <c:pt idx="1242">
                  <c:v>42249</c:v>
                </c:pt>
                <c:pt idx="1243">
                  <c:v>42250</c:v>
                </c:pt>
                <c:pt idx="1244">
                  <c:v>42251</c:v>
                </c:pt>
                <c:pt idx="1245">
                  <c:v>42254</c:v>
                </c:pt>
                <c:pt idx="1246">
                  <c:v>42255</c:v>
                </c:pt>
                <c:pt idx="1247">
                  <c:v>42256</c:v>
                </c:pt>
                <c:pt idx="1248">
                  <c:v>42257</c:v>
                </c:pt>
                <c:pt idx="1249">
                  <c:v>42258</c:v>
                </c:pt>
                <c:pt idx="1250">
                  <c:v>42261</c:v>
                </c:pt>
                <c:pt idx="1251">
                  <c:v>42262</c:v>
                </c:pt>
                <c:pt idx="1252">
                  <c:v>42263</c:v>
                </c:pt>
                <c:pt idx="1253">
                  <c:v>42264</c:v>
                </c:pt>
                <c:pt idx="1254">
                  <c:v>42265</c:v>
                </c:pt>
                <c:pt idx="1255">
                  <c:v>42268</c:v>
                </c:pt>
                <c:pt idx="1256">
                  <c:v>42269</c:v>
                </c:pt>
                <c:pt idx="1257">
                  <c:v>42270</c:v>
                </c:pt>
                <c:pt idx="1258">
                  <c:v>42271</c:v>
                </c:pt>
                <c:pt idx="1259">
                  <c:v>42272</c:v>
                </c:pt>
                <c:pt idx="1260">
                  <c:v>42275</c:v>
                </c:pt>
                <c:pt idx="1261">
                  <c:v>42276</c:v>
                </c:pt>
                <c:pt idx="1262">
                  <c:v>42277</c:v>
                </c:pt>
                <c:pt idx="1263">
                  <c:v>42278</c:v>
                </c:pt>
                <c:pt idx="1264">
                  <c:v>42279</c:v>
                </c:pt>
                <c:pt idx="1265">
                  <c:v>42282</c:v>
                </c:pt>
                <c:pt idx="1266">
                  <c:v>42283</c:v>
                </c:pt>
                <c:pt idx="1267">
                  <c:v>42284</c:v>
                </c:pt>
                <c:pt idx="1268">
                  <c:v>42285</c:v>
                </c:pt>
                <c:pt idx="1269">
                  <c:v>42286</c:v>
                </c:pt>
                <c:pt idx="1270">
                  <c:v>42289</c:v>
                </c:pt>
                <c:pt idx="1271">
                  <c:v>42290</c:v>
                </c:pt>
                <c:pt idx="1272">
                  <c:v>42291</c:v>
                </c:pt>
                <c:pt idx="1273">
                  <c:v>42292</c:v>
                </c:pt>
                <c:pt idx="1274">
                  <c:v>42293</c:v>
                </c:pt>
                <c:pt idx="1275">
                  <c:v>42296</c:v>
                </c:pt>
                <c:pt idx="1276">
                  <c:v>42297</c:v>
                </c:pt>
                <c:pt idx="1277">
                  <c:v>42298</c:v>
                </c:pt>
                <c:pt idx="1278">
                  <c:v>42299</c:v>
                </c:pt>
                <c:pt idx="1279">
                  <c:v>42300</c:v>
                </c:pt>
                <c:pt idx="1280">
                  <c:v>42303</c:v>
                </c:pt>
                <c:pt idx="1281">
                  <c:v>42304</c:v>
                </c:pt>
                <c:pt idx="1282">
                  <c:v>42305</c:v>
                </c:pt>
                <c:pt idx="1283">
                  <c:v>42306</c:v>
                </c:pt>
                <c:pt idx="1284">
                  <c:v>42307</c:v>
                </c:pt>
                <c:pt idx="1285">
                  <c:v>42310</c:v>
                </c:pt>
                <c:pt idx="1286">
                  <c:v>42311</c:v>
                </c:pt>
                <c:pt idx="1287">
                  <c:v>42312</c:v>
                </c:pt>
                <c:pt idx="1288">
                  <c:v>42313</c:v>
                </c:pt>
                <c:pt idx="1289">
                  <c:v>42314</c:v>
                </c:pt>
                <c:pt idx="1290">
                  <c:v>42317</c:v>
                </c:pt>
                <c:pt idx="1291">
                  <c:v>42318</c:v>
                </c:pt>
                <c:pt idx="1292">
                  <c:v>42319</c:v>
                </c:pt>
                <c:pt idx="1293">
                  <c:v>42320</c:v>
                </c:pt>
                <c:pt idx="1294">
                  <c:v>42321</c:v>
                </c:pt>
                <c:pt idx="1295">
                  <c:v>42324</c:v>
                </c:pt>
                <c:pt idx="1296">
                  <c:v>42325</c:v>
                </c:pt>
                <c:pt idx="1297">
                  <c:v>42326</c:v>
                </c:pt>
                <c:pt idx="1298">
                  <c:v>42327</c:v>
                </c:pt>
                <c:pt idx="1299">
                  <c:v>42328</c:v>
                </c:pt>
                <c:pt idx="1300">
                  <c:v>42331</c:v>
                </c:pt>
                <c:pt idx="1301">
                  <c:v>42332</c:v>
                </c:pt>
                <c:pt idx="1302">
                  <c:v>42333</c:v>
                </c:pt>
                <c:pt idx="1303">
                  <c:v>42334</c:v>
                </c:pt>
                <c:pt idx="1304">
                  <c:v>42335</c:v>
                </c:pt>
              </c:numCache>
            </c:numRef>
          </c:cat>
          <c:val>
            <c:numRef>
              <c:f>Sheet1!$B$2:$B$1306</c:f>
              <c:numCache>
                <c:formatCode>0.00</c:formatCode>
                <c:ptCount val="1305"/>
                <c:pt idx="0">
                  <c:v>1.58</c:v>
                </c:pt>
                <c:pt idx="1">
                  <c:v>1.54</c:v>
                </c:pt>
                <c:pt idx="2">
                  <c:v>1.6</c:v>
                </c:pt>
                <c:pt idx="3">
                  <c:v>1.64</c:v>
                </c:pt>
                <c:pt idx="4">
                  <c:v>1.62</c:v>
                </c:pt>
                <c:pt idx="5">
                  <c:v>1.6</c:v>
                </c:pt>
                <c:pt idx="6">
                  <c:v>1.67</c:v>
                </c:pt>
                <c:pt idx="7">
                  <c:v>1.68</c:v>
                </c:pt>
                <c:pt idx="8">
                  <c:v>1.65</c:v>
                </c:pt>
                <c:pt idx="9">
                  <c:v>1.65</c:v>
                </c:pt>
                <c:pt idx="10">
                  <c:v>1.66</c:v>
                </c:pt>
                <c:pt idx="11">
                  <c:v>1.69</c:v>
                </c:pt>
                <c:pt idx="12">
                  <c:v>1.77</c:v>
                </c:pt>
                <c:pt idx="13">
                  <c:v>1.78</c:v>
                </c:pt>
                <c:pt idx="14">
                  <c:v>1.75</c:v>
                </c:pt>
                <c:pt idx="15">
                  <c:v>1.75</c:v>
                </c:pt>
                <c:pt idx="16">
                  <c:v>1.77</c:v>
                </c:pt>
                <c:pt idx="17">
                  <c:v>1.81</c:v>
                </c:pt>
                <c:pt idx="18">
                  <c:v>1.83</c:v>
                </c:pt>
                <c:pt idx="19" formatCode="General">
                  <c:v>#N/A</c:v>
                </c:pt>
                <c:pt idx="20">
                  <c:v>1.83</c:v>
                </c:pt>
                <c:pt idx="21">
                  <c:v>1.84</c:v>
                </c:pt>
                <c:pt idx="22">
                  <c:v>1.81</c:v>
                </c:pt>
                <c:pt idx="23">
                  <c:v>1.82</c:v>
                </c:pt>
                <c:pt idx="24">
                  <c:v>1.83</c:v>
                </c:pt>
                <c:pt idx="25">
                  <c:v>1.82</c:v>
                </c:pt>
                <c:pt idx="26">
                  <c:v>1.86</c:v>
                </c:pt>
                <c:pt idx="27">
                  <c:v>1.94</c:v>
                </c:pt>
                <c:pt idx="28">
                  <c:v>1.96</c:v>
                </c:pt>
                <c:pt idx="29">
                  <c:v>1.91</c:v>
                </c:pt>
                <c:pt idx="30">
                  <c:v>1.91</c:v>
                </c:pt>
                <c:pt idx="31">
                  <c:v>2</c:v>
                </c:pt>
                <c:pt idx="32">
                  <c:v>2</c:v>
                </c:pt>
                <c:pt idx="33">
                  <c:v>1.95</c:v>
                </c:pt>
                <c:pt idx="34">
                  <c:v>1.93</c:v>
                </c:pt>
                <c:pt idx="35" formatCode="General">
                  <c:v>#N/A</c:v>
                </c:pt>
                <c:pt idx="36">
                  <c:v>1.95</c:v>
                </c:pt>
                <c:pt idx="37">
                  <c:v>1.94</c:v>
                </c:pt>
                <c:pt idx="38">
                  <c:v>1.9</c:v>
                </c:pt>
                <c:pt idx="39">
                  <c:v>1.92</c:v>
                </c:pt>
                <c:pt idx="40">
                  <c:v>1.93</c:v>
                </c:pt>
                <c:pt idx="41">
                  <c:v>1.94</c:v>
                </c:pt>
                <c:pt idx="42">
                  <c:v>1.96</c:v>
                </c:pt>
                <c:pt idx="43">
                  <c:v>1.9</c:v>
                </c:pt>
                <c:pt idx="44">
                  <c:v>1.93</c:v>
                </c:pt>
                <c:pt idx="45">
                  <c:v>1.96</c:v>
                </c:pt>
                <c:pt idx="46">
                  <c:v>2.0099999999999998</c:v>
                </c:pt>
                <c:pt idx="47">
                  <c:v>2.0099999999999998</c:v>
                </c:pt>
                <c:pt idx="48">
                  <c:v>2</c:v>
                </c:pt>
                <c:pt idx="49">
                  <c:v>1.99</c:v>
                </c:pt>
                <c:pt idx="50">
                  <c:v>1.98</c:v>
                </c:pt>
                <c:pt idx="51">
                  <c:v>1.95</c:v>
                </c:pt>
                <c:pt idx="52">
                  <c:v>1.94</c:v>
                </c:pt>
                <c:pt idx="53">
                  <c:v>1.92</c:v>
                </c:pt>
                <c:pt idx="54">
                  <c:v>1.88</c:v>
                </c:pt>
                <c:pt idx="55">
                  <c:v>1.86</c:v>
                </c:pt>
                <c:pt idx="56">
                  <c:v>1.91</c:v>
                </c:pt>
                <c:pt idx="57">
                  <c:v>1.94</c:v>
                </c:pt>
                <c:pt idx="58">
                  <c:v>1.97</c:v>
                </c:pt>
                <c:pt idx="59">
                  <c:v>2.04</c:v>
                </c:pt>
                <c:pt idx="60" formatCode="General">
                  <c:v>#N/A</c:v>
                </c:pt>
                <c:pt idx="61">
                  <c:v>2.09</c:v>
                </c:pt>
                <c:pt idx="62">
                  <c:v>2.2000000000000002</c:v>
                </c:pt>
                <c:pt idx="63">
                  <c:v>2.2000000000000002</c:v>
                </c:pt>
                <c:pt idx="64">
                  <c:v>2.17</c:v>
                </c:pt>
                <c:pt idx="65">
                  <c:v>2.15</c:v>
                </c:pt>
                <c:pt idx="66">
                  <c:v>2.17</c:v>
                </c:pt>
                <c:pt idx="67">
                  <c:v>2.25</c:v>
                </c:pt>
                <c:pt idx="68">
                  <c:v>2.27</c:v>
                </c:pt>
                <c:pt idx="69">
                  <c:v>2.2400000000000002</c:v>
                </c:pt>
                <c:pt idx="70">
                  <c:v>2.2599999999999998</c:v>
                </c:pt>
                <c:pt idx="71">
                  <c:v>2.31</c:v>
                </c:pt>
                <c:pt idx="72">
                  <c:v>2.25</c:v>
                </c:pt>
                <c:pt idx="73">
                  <c:v>2.2200000000000002</c:v>
                </c:pt>
                <c:pt idx="74">
                  <c:v>2.17</c:v>
                </c:pt>
                <c:pt idx="75">
                  <c:v>2.15</c:v>
                </c:pt>
                <c:pt idx="76">
                  <c:v>2.16</c:v>
                </c:pt>
                <c:pt idx="77">
                  <c:v>2.09</c:v>
                </c:pt>
                <c:pt idx="78">
                  <c:v>2.1800000000000002</c:v>
                </c:pt>
                <c:pt idx="79">
                  <c:v>2.1800000000000002</c:v>
                </c:pt>
                <c:pt idx="80">
                  <c:v>2.2000000000000002</c:v>
                </c:pt>
                <c:pt idx="81">
                  <c:v>2.19</c:v>
                </c:pt>
                <c:pt idx="82">
                  <c:v>2.16</c:v>
                </c:pt>
                <c:pt idx="83">
                  <c:v>2.2200000000000002</c:v>
                </c:pt>
                <c:pt idx="84">
                  <c:v>2.19</c:v>
                </c:pt>
                <c:pt idx="85">
                  <c:v>2.1800000000000002</c:v>
                </c:pt>
                <c:pt idx="86">
                  <c:v>2.2000000000000002</c:v>
                </c:pt>
                <c:pt idx="87">
                  <c:v>2.19</c:v>
                </c:pt>
                <c:pt idx="88">
                  <c:v>2.21</c:v>
                </c:pt>
                <c:pt idx="89">
                  <c:v>2.25</c:v>
                </c:pt>
                <c:pt idx="90">
                  <c:v>2.29</c:v>
                </c:pt>
                <c:pt idx="91">
                  <c:v>2.3199999999999998</c:v>
                </c:pt>
                <c:pt idx="92">
                  <c:v>2.34</c:v>
                </c:pt>
                <c:pt idx="93">
                  <c:v>2.33</c:v>
                </c:pt>
                <c:pt idx="94">
                  <c:v>2.38</c:v>
                </c:pt>
                <c:pt idx="95">
                  <c:v>2.38</c:v>
                </c:pt>
                <c:pt idx="96">
                  <c:v>2.3199999999999998</c:v>
                </c:pt>
                <c:pt idx="97">
                  <c:v>2.2999999999999998</c:v>
                </c:pt>
                <c:pt idx="98">
                  <c:v>2.25</c:v>
                </c:pt>
                <c:pt idx="99">
                  <c:v>2.23</c:v>
                </c:pt>
                <c:pt idx="100">
                  <c:v>2.19</c:v>
                </c:pt>
                <c:pt idx="101">
                  <c:v>2.2400000000000002</c:v>
                </c:pt>
                <c:pt idx="102">
                  <c:v>2.27</c:v>
                </c:pt>
                <c:pt idx="103">
                  <c:v>2.29</c:v>
                </c:pt>
                <c:pt idx="104" formatCode="General">
                  <c:v>#N/A</c:v>
                </c:pt>
                <c:pt idx="105">
                  <c:v>2.2999999999999998</c:v>
                </c:pt>
                <c:pt idx="106">
                  <c:v>2.3199999999999998</c:v>
                </c:pt>
                <c:pt idx="107">
                  <c:v>2.37</c:v>
                </c:pt>
                <c:pt idx="108">
                  <c:v>2.41</c:v>
                </c:pt>
                <c:pt idx="109">
                  <c:v>2.4500000000000002</c:v>
                </c:pt>
                <c:pt idx="110">
                  <c:v>2.44</c:v>
                </c:pt>
                <c:pt idx="111">
                  <c:v>2.42</c:v>
                </c:pt>
                <c:pt idx="112">
                  <c:v>2.41</c:v>
                </c:pt>
                <c:pt idx="113">
                  <c:v>2.2799999999999998</c:v>
                </c:pt>
                <c:pt idx="114">
                  <c:v>2.25</c:v>
                </c:pt>
                <c:pt idx="115">
                  <c:v>2.29</c:v>
                </c:pt>
                <c:pt idx="116">
                  <c:v>2.31</c:v>
                </c:pt>
                <c:pt idx="117">
                  <c:v>2.2000000000000002</c:v>
                </c:pt>
                <c:pt idx="118">
                  <c:v>2.2000000000000002</c:v>
                </c:pt>
                <c:pt idx="119">
                  <c:v>2.15</c:v>
                </c:pt>
                <c:pt idx="120">
                  <c:v>2.12</c:v>
                </c:pt>
                <c:pt idx="121">
                  <c:v>2.08</c:v>
                </c:pt>
                <c:pt idx="122">
                  <c:v>2.14</c:v>
                </c:pt>
                <c:pt idx="123">
                  <c:v>2.1</c:v>
                </c:pt>
                <c:pt idx="124">
                  <c:v>2.0699999999999998</c:v>
                </c:pt>
                <c:pt idx="125">
                  <c:v>2.0299999999999998</c:v>
                </c:pt>
                <c:pt idx="126">
                  <c:v>2.0699999999999998</c:v>
                </c:pt>
                <c:pt idx="127">
                  <c:v>2.08</c:v>
                </c:pt>
                <c:pt idx="128">
                  <c:v>2.06</c:v>
                </c:pt>
                <c:pt idx="129">
                  <c:v>2.0299999999999998</c:v>
                </c:pt>
                <c:pt idx="130" formatCode="General">
                  <c:v>#N/A</c:v>
                </c:pt>
                <c:pt idx="131">
                  <c:v>2</c:v>
                </c:pt>
                <c:pt idx="132">
                  <c:v>1.99</c:v>
                </c:pt>
                <c:pt idx="133">
                  <c:v>2.02</c:v>
                </c:pt>
                <c:pt idx="134">
                  <c:v>2.0299999999999998</c:v>
                </c:pt>
                <c:pt idx="135">
                  <c:v>2.0299999999999998</c:v>
                </c:pt>
                <c:pt idx="136">
                  <c:v>2.04</c:v>
                </c:pt>
                <c:pt idx="137">
                  <c:v>2.0099999999999998</c:v>
                </c:pt>
                <c:pt idx="138">
                  <c:v>2.0299999999999998</c:v>
                </c:pt>
                <c:pt idx="139">
                  <c:v>1.99</c:v>
                </c:pt>
                <c:pt idx="140">
                  <c:v>1.99</c:v>
                </c:pt>
                <c:pt idx="141">
                  <c:v>2.04</c:v>
                </c:pt>
                <c:pt idx="142">
                  <c:v>1.99</c:v>
                </c:pt>
                <c:pt idx="143">
                  <c:v>1.95</c:v>
                </c:pt>
                <c:pt idx="144">
                  <c:v>1.9</c:v>
                </c:pt>
                <c:pt idx="145">
                  <c:v>1.89</c:v>
                </c:pt>
                <c:pt idx="146">
                  <c:v>1.91</c:v>
                </c:pt>
                <c:pt idx="147">
                  <c:v>1.9</c:v>
                </c:pt>
                <c:pt idx="148">
                  <c:v>1.81</c:v>
                </c:pt>
                <c:pt idx="149">
                  <c:v>1.79</c:v>
                </c:pt>
                <c:pt idx="150">
                  <c:v>1.8</c:v>
                </c:pt>
                <c:pt idx="151">
                  <c:v>1.88</c:v>
                </c:pt>
                <c:pt idx="152">
                  <c:v>2</c:v>
                </c:pt>
                <c:pt idx="153">
                  <c:v>2.0299999999999998</c:v>
                </c:pt>
                <c:pt idx="154">
                  <c:v>2.0499999999999998</c:v>
                </c:pt>
                <c:pt idx="155" formatCode="General">
                  <c:v>#N/A</c:v>
                </c:pt>
                <c:pt idx="156">
                  <c:v>2.0299999999999998</c:v>
                </c:pt>
                <c:pt idx="157">
                  <c:v>2.0299999999999998</c:v>
                </c:pt>
                <c:pt idx="158">
                  <c:v>2.1</c:v>
                </c:pt>
                <c:pt idx="159">
                  <c:v>2.0099999999999998</c:v>
                </c:pt>
                <c:pt idx="160">
                  <c:v>2.0099999999999998</c:v>
                </c:pt>
                <c:pt idx="161">
                  <c:v>2.0099999999999998</c:v>
                </c:pt>
                <c:pt idx="162">
                  <c:v>1.99</c:v>
                </c:pt>
                <c:pt idx="163">
                  <c:v>1.98</c:v>
                </c:pt>
                <c:pt idx="164">
                  <c:v>1.98</c:v>
                </c:pt>
                <c:pt idx="165">
                  <c:v>2</c:v>
                </c:pt>
                <c:pt idx="166">
                  <c:v>2.02</c:v>
                </c:pt>
                <c:pt idx="167">
                  <c:v>2.0099999999999998</c:v>
                </c:pt>
                <c:pt idx="168">
                  <c:v>2.04</c:v>
                </c:pt>
                <c:pt idx="169">
                  <c:v>2.0299999999999998</c:v>
                </c:pt>
                <c:pt idx="170">
                  <c:v>2.06</c:v>
                </c:pt>
                <c:pt idx="171">
                  <c:v>2.0099999999999998</c:v>
                </c:pt>
                <c:pt idx="172">
                  <c:v>2.1</c:v>
                </c:pt>
                <c:pt idx="173">
                  <c:v>2.11</c:v>
                </c:pt>
                <c:pt idx="174">
                  <c:v>2.0699999999999998</c:v>
                </c:pt>
                <c:pt idx="175">
                  <c:v>2.0699999999999998</c:v>
                </c:pt>
                <c:pt idx="176">
                  <c:v>1.99</c:v>
                </c:pt>
                <c:pt idx="177">
                  <c:v>1.87</c:v>
                </c:pt>
                <c:pt idx="178">
                  <c:v>1.79</c:v>
                </c:pt>
                <c:pt idx="179">
                  <c:v>1.82</c:v>
                </c:pt>
                <c:pt idx="180">
                  <c:v>1.74</c:v>
                </c:pt>
                <c:pt idx="181">
                  <c:v>1.75</c:v>
                </c:pt>
                <c:pt idx="182">
                  <c:v>1.95</c:v>
                </c:pt>
                <c:pt idx="183">
                  <c:v>1.86</c:v>
                </c:pt>
                <c:pt idx="184">
                  <c:v>1.84</c:v>
                </c:pt>
                <c:pt idx="185">
                  <c:v>1.8</c:v>
                </c:pt>
                <c:pt idx="186">
                  <c:v>1.74</c:v>
                </c:pt>
                <c:pt idx="187">
                  <c:v>1.73</c:v>
                </c:pt>
                <c:pt idx="188">
                  <c:v>1.62</c:v>
                </c:pt>
                <c:pt idx="189">
                  <c:v>1.7</c:v>
                </c:pt>
                <c:pt idx="190">
                  <c:v>1.73</c:v>
                </c:pt>
                <c:pt idx="191">
                  <c:v>1.66</c:v>
                </c:pt>
                <c:pt idx="192">
                  <c:v>1.65</c:v>
                </c:pt>
                <c:pt idx="193">
                  <c:v>1.68</c:v>
                </c:pt>
                <c:pt idx="194">
                  <c:v>1.64</c:v>
                </c:pt>
                <c:pt idx="195">
                  <c:v>1.67</c:v>
                </c:pt>
                <c:pt idx="196">
                  <c:v>1.67</c:v>
                </c:pt>
                <c:pt idx="197">
                  <c:v>1.72</c:v>
                </c:pt>
                <c:pt idx="198">
                  <c:v>1.72</c:v>
                </c:pt>
                <c:pt idx="199">
                  <c:v>1.72</c:v>
                </c:pt>
                <c:pt idx="200" formatCode="General">
                  <c:v>#N/A</c:v>
                </c:pt>
                <c:pt idx="201">
                  <c:v>1.63</c:v>
                </c:pt>
                <c:pt idx="202">
                  <c:v>1.67</c:v>
                </c:pt>
                <c:pt idx="203">
                  <c:v>1.73</c:v>
                </c:pt>
                <c:pt idx="204">
                  <c:v>1.65</c:v>
                </c:pt>
                <c:pt idx="205">
                  <c:v>1.63</c:v>
                </c:pt>
                <c:pt idx="206">
                  <c:v>1.61</c:v>
                </c:pt>
                <c:pt idx="207">
                  <c:v>1.58</c:v>
                </c:pt>
                <c:pt idx="208">
                  <c:v>1.73</c:v>
                </c:pt>
                <c:pt idx="209">
                  <c:v>1.69</c:v>
                </c:pt>
                <c:pt idx="210">
                  <c:v>1.61</c:v>
                </c:pt>
                <c:pt idx="211">
                  <c:v>1.67</c:v>
                </c:pt>
                <c:pt idx="212">
                  <c:v>1.66</c:v>
                </c:pt>
                <c:pt idx="213">
                  <c:v>1.49</c:v>
                </c:pt>
                <c:pt idx="214">
                  <c:v>1.48</c:v>
                </c:pt>
                <c:pt idx="215">
                  <c:v>1.48</c:v>
                </c:pt>
                <c:pt idx="216">
                  <c:v>1.57</c:v>
                </c:pt>
                <c:pt idx="217">
                  <c:v>1.57</c:v>
                </c:pt>
                <c:pt idx="218">
                  <c:v>1.54</c:v>
                </c:pt>
                <c:pt idx="219">
                  <c:v>1.5</c:v>
                </c:pt>
                <c:pt idx="220">
                  <c:v>1.48</c:v>
                </c:pt>
                <c:pt idx="221">
                  <c:v>1.49</c:v>
                </c:pt>
                <c:pt idx="222">
                  <c:v>1.5</c:v>
                </c:pt>
                <c:pt idx="223">
                  <c:v>1.58</c:v>
                </c:pt>
                <c:pt idx="224">
                  <c:v>1.63</c:v>
                </c:pt>
                <c:pt idx="225" formatCode="General">
                  <c:v>#N/A</c:v>
                </c:pt>
                <c:pt idx="226">
                  <c:v>1.65</c:v>
                </c:pt>
                <c:pt idx="227">
                  <c:v>1.67</c:v>
                </c:pt>
                <c:pt idx="228">
                  <c:v>1.61</c:v>
                </c:pt>
                <c:pt idx="229">
                  <c:v>1.66</c:v>
                </c:pt>
                <c:pt idx="230">
                  <c:v>1.66</c:v>
                </c:pt>
                <c:pt idx="231">
                  <c:v>1.72</c:v>
                </c:pt>
                <c:pt idx="232">
                  <c:v>1.71</c:v>
                </c:pt>
                <c:pt idx="233">
                  <c:v>1.72</c:v>
                </c:pt>
                <c:pt idx="234">
                  <c:v>1.74</c:v>
                </c:pt>
                <c:pt idx="235">
                  <c:v>1.76</c:v>
                </c:pt>
                <c:pt idx="236">
                  <c:v>1.76</c:v>
                </c:pt>
                <c:pt idx="237">
                  <c:v>1.83</c:v>
                </c:pt>
                <c:pt idx="238">
                  <c:v>1.94</c:v>
                </c:pt>
                <c:pt idx="239">
                  <c:v>1.93</c:v>
                </c:pt>
                <c:pt idx="240">
                  <c:v>1.88</c:v>
                </c:pt>
                <c:pt idx="241">
                  <c:v>1.82</c:v>
                </c:pt>
                <c:pt idx="242">
                  <c:v>1.91</c:v>
                </c:pt>
                <c:pt idx="243">
                  <c:v>1.91</c:v>
                </c:pt>
                <c:pt idx="244">
                  <c:v>1.93</c:v>
                </c:pt>
                <c:pt idx="245">
                  <c:v>1.94</c:v>
                </c:pt>
                <c:pt idx="246">
                  <c:v>1.89</c:v>
                </c:pt>
                <c:pt idx="247">
                  <c:v>1.87</c:v>
                </c:pt>
                <c:pt idx="248">
                  <c:v>1.88</c:v>
                </c:pt>
                <c:pt idx="249" formatCode="General">
                  <c:v>#N/A</c:v>
                </c:pt>
                <c:pt idx="250">
                  <c:v>1.84</c:v>
                </c:pt>
                <c:pt idx="251">
                  <c:v>1.76</c:v>
                </c:pt>
                <c:pt idx="252">
                  <c:v>1.68</c:v>
                </c:pt>
                <c:pt idx="253">
                  <c:v>1.59</c:v>
                </c:pt>
                <c:pt idx="254">
                  <c:v>1.64</c:v>
                </c:pt>
                <c:pt idx="255">
                  <c:v>1.59</c:v>
                </c:pt>
                <c:pt idx="256">
                  <c:v>1.6</c:v>
                </c:pt>
                <c:pt idx="257">
                  <c:v>1.61</c:v>
                </c:pt>
                <c:pt idx="258" formatCode="General">
                  <c:v>#N/A</c:v>
                </c:pt>
                <c:pt idx="259">
                  <c:v>1.64</c:v>
                </c:pt>
                <c:pt idx="260">
                  <c:v>1.66</c:v>
                </c:pt>
                <c:pt idx="261">
                  <c:v>1.7</c:v>
                </c:pt>
                <c:pt idx="262">
                  <c:v>1.76</c:v>
                </c:pt>
                <c:pt idx="263">
                  <c:v>1.76</c:v>
                </c:pt>
                <c:pt idx="264">
                  <c:v>1.76</c:v>
                </c:pt>
                <c:pt idx="265">
                  <c:v>1.77</c:v>
                </c:pt>
                <c:pt idx="266">
                  <c:v>1.83</c:v>
                </c:pt>
                <c:pt idx="267">
                  <c:v>1.71</c:v>
                </c:pt>
                <c:pt idx="268">
                  <c:v>1.65</c:v>
                </c:pt>
                <c:pt idx="269">
                  <c:v>1.64</c:v>
                </c:pt>
                <c:pt idx="270">
                  <c:v>1.64</c:v>
                </c:pt>
                <c:pt idx="271">
                  <c:v>1.65</c:v>
                </c:pt>
                <c:pt idx="272">
                  <c:v>1.6</c:v>
                </c:pt>
                <c:pt idx="273">
                  <c:v>1.61</c:v>
                </c:pt>
                <c:pt idx="274">
                  <c:v>1.58</c:v>
                </c:pt>
                <c:pt idx="275">
                  <c:v>1.64</c:v>
                </c:pt>
                <c:pt idx="276">
                  <c:v>1.72</c:v>
                </c:pt>
                <c:pt idx="277">
                  <c:v>1.7</c:v>
                </c:pt>
                <c:pt idx="278">
                  <c:v>1.64</c:v>
                </c:pt>
                <c:pt idx="279">
                  <c:v>1.68</c:v>
                </c:pt>
                <c:pt idx="280" formatCode="General">
                  <c:v>#N/A</c:v>
                </c:pt>
                <c:pt idx="281">
                  <c:v>1.65</c:v>
                </c:pt>
                <c:pt idx="282">
                  <c:v>1.63</c:v>
                </c:pt>
                <c:pt idx="283">
                  <c:v>1.61</c:v>
                </c:pt>
                <c:pt idx="284">
                  <c:v>1.59</c:v>
                </c:pt>
                <c:pt idx="285" formatCode="General">
                  <c:v>#N/A</c:v>
                </c:pt>
                <c:pt idx="286">
                  <c:v>1.66</c:v>
                </c:pt>
                <c:pt idx="287">
                  <c:v>1.71</c:v>
                </c:pt>
                <c:pt idx="288">
                  <c:v>1.74</c:v>
                </c:pt>
                <c:pt idx="289">
                  <c:v>1.71</c:v>
                </c:pt>
                <c:pt idx="290">
                  <c:v>1.73</c:v>
                </c:pt>
                <c:pt idx="291">
                  <c:v>1.7</c:v>
                </c:pt>
                <c:pt idx="292">
                  <c:v>1.67</c:v>
                </c:pt>
                <c:pt idx="293">
                  <c:v>1.69</c:v>
                </c:pt>
                <c:pt idx="294">
                  <c:v>1.69</c:v>
                </c:pt>
                <c:pt idx="295" formatCode="General">
                  <c:v>#N/A</c:v>
                </c:pt>
                <c:pt idx="296">
                  <c:v>1.7</c:v>
                </c:pt>
                <c:pt idx="297">
                  <c:v>1.73</c:v>
                </c:pt>
                <c:pt idx="298">
                  <c:v>1.75</c:v>
                </c:pt>
                <c:pt idx="299">
                  <c:v>1.76</c:v>
                </c:pt>
                <c:pt idx="300">
                  <c:v>1.77</c:v>
                </c:pt>
                <c:pt idx="301">
                  <c:v>1.81</c:v>
                </c:pt>
                <c:pt idx="302">
                  <c:v>1.83</c:v>
                </c:pt>
                <c:pt idx="303">
                  <c:v>1.86</c:v>
                </c:pt>
                <c:pt idx="304">
                  <c:v>1.88</c:v>
                </c:pt>
                <c:pt idx="305">
                  <c:v>1.87</c:v>
                </c:pt>
                <c:pt idx="306">
                  <c:v>1.88</c:v>
                </c:pt>
                <c:pt idx="307">
                  <c:v>1.89</c:v>
                </c:pt>
                <c:pt idx="308">
                  <c:v>1.89</c:v>
                </c:pt>
                <c:pt idx="309">
                  <c:v>1.88</c:v>
                </c:pt>
                <c:pt idx="310">
                  <c:v>1.91</c:v>
                </c:pt>
                <c:pt idx="311">
                  <c:v>1.95</c:v>
                </c:pt>
                <c:pt idx="312">
                  <c:v>1.91</c:v>
                </c:pt>
                <c:pt idx="313">
                  <c:v>1.91</c:v>
                </c:pt>
                <c:pt idx="314">
                  <c:v>1.88</c:v>
                </c:pt>
                <c:pt idx="315">
                  <c:v>1.97</c:v>
                </c:pt>
                <c:pt idx="316">
                  <c:v>1.92</c:v>
                </c:pt>
                <c:pt idx="317">
                  <c:v>1.9</c:v>
                </c:pt>
                <c:pt idx="318">
                  <c:v>1.93</c:v>
                </c:pt>
                <c:pt idx="319">
                  <c:v>1.93</c:v>
                </c:pt>
                <c:pt idx="320" formatCode="General">
                  <c:v>#N/A</c:v>
                </c:pt>
                <c:pt idx="321">
                  <c:v>1.98</c:v>
                </c:pt>
                <c:pt idx="322">
                  <c:v>1.99</c:v>
                </c:pt>
                <c:pt idx="323">
                  <c:v>2.04</c:v>
                </c:pt>
                <c:pt idx="324">
                  <c:v>2.0299999999999998</c:v>
                </c:pt>
                <c:pt idx="325">
                  <c:v>2.02</c:v>
                </c:pt>
                <c:pt idx="326">
                  <c:v>1.99</c:v>
                </c:pt>
                <c:pt idx="327">
                  <c:v>1.99</c:v>
                </c:pt>
                <c:pt idx="328">
                  <c:v>1.99</c:v>
                </c:pt>
                <c:pt idx="329">
                  <c:v>1.95</c:v>
                </c:pt>
                <c:pt idx="330">
                  <c:v>1.94</c:v>
                </c:pt>
                <c:pt idx="331">
                  <c:v>1.92</c:v>
                </c:pt>
                <c:pt idx="332">
                  <c:v>1.98</c:v>
                </c:pt>
                <c:pt idx="333">
                  <c:v>2.0099999999999998</c:v>
                </c:pt>
                <c:pt idx="334">
                  <c:v>2.0699999999999998</c:v>
                </c:pt>
                <c:pt idx="335">
                  <c:v>2.06</c:v>
                </c:pt>
                <c:pt idx="336">
                  <c:v>2.13</c:v>
                </c:pt>
                <c:pt idx="337">
                  <c:v>2.15</c:v>
                </c:pt>
                <c:pt idx="338">
                  <c:v>2.13</c:v>
                </c:pt>
                <c:pt idx="339">
                  <c:v>2.12</c:v>
                </c:pt>
                <c:pt idx="340">
                  <c:v>2.13</c:v>
                </c:pt>
                <c:pt idx="341">
                  <c:v>2.15</c:v>
                </c:pt>
                <c:pt idx="342">
                  <c:v>2.11</c:v>
                </c:pt>
                <c:pt idx="343">
                  <c:v>2.06</c:v>
                </c:pt>
                <c:pt idx="344">
                  <c:v>2.04</c:v>
                </c:pt>
                <c:pt idx="345">
                  <c:v>2.02</c:v>
                </c:pt>
                <c:pt idx="346">
                  <c:v>2.0099999999999998</c:v>
                </c:pt>
                <c:pt idx="347">
                  <c:v>2.0299999999999998</c:v>
                </c:pt>
                <c:pt idx="348">
                  <c:v>1.99</c:v>
                </c:pt>
                <c:pt idx="349">
                  <c:v>2.02</c:v>
                </c:pt>
                <c:pt idx="350">
                  <c:v>2.04</c:v>
                </c:pt>
                <c:pt idx="351">
                  <c:v>2.04</c:v>
                </c:pt>
                <c:pt idx="352">
                  <c:v>1.96</c:v>
                </c:pt>
                <c:pt idx="353">
                  <c:v>1.95</c:v>
                </c:pt>
                <c:pt idx="354">
                  <c:v>1.85</c:v>
                </c:pt>
                <c:pt idx="355">
                  <c:v>1.84</c:v>
                </c:pt>
                <c:pt idx="356">
                  <c:v>1.87</c:v>
                </c:pt>
                <c:pt idx="357">
                  <c:v>1.95</c:v>
                </c:pt>
                <c:pt idx="358">
                  <c:v>1.91</c:v>
                </c:pt>
                <c:pt idx="359">
                  <c:v>1.91</c:v>
                </c:pt>
                <c:pt idx="360">
                  <c:v>1.89</c:v>
                </c:pt>
                <c:pt idx="361">
                  <c:v>1.91</c:v>
                </c:pt>
                <c:pt idx="362">
                  <c:v>1.87</c:v>
                </c:pt>
                <c:pt idx="363">
                  <c:v>1.91</c:v>
                </c:pt>
                <c:pt idx="364">
                  <c:v>1.96</c:v>
                </c:pt>
                <c:pt idx="365">
                  <c:v>1.95</c:v>
                </c:pt>
                <c:pt idx="366">
                  <c:v>2.0099999999999998</c:v>
                </c:pt>
                <c:pt idx="367">
                  <c:v>2.02</c:v>
                </c:pt>
                <c:pt idx="368">
                  <c:v>2.04</c:v>
                </c:pt>
                <c:pt idx="369">
                  <c:v>2.06</c:v>
                </c:pt>
                <c:pt idx="370">
                  <c:v>2.06</c:v>
                </c:pt>
                <c:pt idx="371">
                  <c:v>2.06</c:v>
                </c:pt>
                <c:pt idx="372">
                  <c:v>2.04</c:v>
                </c:pt>
                <c:pt idx="373">
                  <c:v>2.0099999999999998</c:v>
                </c:pt>
                <c:pt idx="374">
                  <c:v>1.93</c:v>
                </c:pt>
                <c:pt idx="375">
                  <c:v>1.94</c:v>
                </c:pt>
                <c:pt idx="376">
                  <c:v>1.95</c:v>
                </c:pt>
                <c:pt idx="377">
                  <c:v>1.94</c:v>
                </c:pt>
                <c:pt idx="378">
                  <c:v>1.96</c:v>
                </c:pt>
                <c:pt idx="379">
                  <c:v>1.91</c:v>
                </c:pt>
                <c:pt idx="380">
                  <c:v>1.91</c:v>
                </c:pt>
                <c:pt idx="381">
                  <c:v>1.92</c:v>
                </c:pt>
                <c:pt idx="382">
                  <c:v>1.89</c:v>
                </c:pt>
                <c:pt idx="383">
                  <c:v>1.87</c:v>
                </c:pt>
                <c:pt idx="384">
                  <c:v>1.85</c:v>
                </c:pt>
                <c:pt idx="385">
                  <c:v>1.86</c:v>
                </c:pt>
                <c:pt idx="386">
                  <c:v>1.87</c:v>
                </c:pt>
                <c:pt idx="387">
                  <c:v>1.8</c:v>
                </c:pt>
                <c:pt idx="388">
                  <c:v>1.79</c:v>
                </c:pt>
                <c:pt idx="389">
                  <c:v>1.78</c:v>
                </c:pt>
                <c:pt idx="390" formatCode="General">
                  <c:v>#N/A</c:v>
                </c:pt>
                <c:pt idx="391">
                  <c:v>1.76</c:v>
                </c:pt>
                <c:pt idx="392">
                  <c:v>1.71</c:v>
                </c:pt>
                <c:pt idx="393">
                  <c:v>1.72</c:v>
                </c:pt>
                <c:pt idx="394">
                  <c:v>1.65</c:v>
                </c:pt>
                <c:pt idx="395">
                  <c:v>1.69</c:v>
                </c:pt>
                <c:pt idx="396">
                  <c:v>1.71</c:v>
                </c:pt>
                <c:pt idx="397">
                  <c:v>1.73</c:v>
                </c:pt>
                <c:pt idx="398">
                  <c:v>1.77</c:v>
                </c:pt>
                <c:pt idx="399">
                  <c:v>1.79</c:v>
                </c:pt>
                <c:pt idx="400">
                  <c:v>1.79</c:v>
                </c:pt>
                <c:pt idx="401">
                  <c:v>1.81</c:v>
                </c:pt>
                <c:pt idx="402">
                  <c:v>1.8</c:v>
                </c:pt>
                <c:pt idx="403">
                  <c:v>1.79</c:v>
                </c:pt>
                <c:pt idx="404">
                  <c:v>1.86</c:v>
                </c:pt>
                <c:pt idx="405">
                  <c:v>1.85</c:v>
                </c:pt>
                <c:pt idx="406">
                  <c:v>1.87</c:v>
                </c:pt>
                <c:pt idx="407">
                  <c:v>1.88</c:v>
                </c:pt>
                <c:pt idx="408">
                  <c:v>1.77</c:v>
                </c:pt>
                <c:pt idx="409">
                  <c:v>1.74</c:v>
                </c:pt>
                <c:pt idx="410">
                  <c:v>1.7</c:v>
                </c:pt>
                <c:pt idx="411">
                  <c:v>1.7</c:v>
                </c:pt>
                <c:pt idx="412">
                  <c:v>1.68</c:v>
                </c:pt>
                <c:pt idx="413">
                  <c:v>1.64</c:v>
                </c:pt>
                <c:pt idx="414">
                  <c:v>1.72</c:v>
                </c:pt>
                <c:pt idx="415">
                  <c:v>1.71</c:v>
                </c:pt>
                <c:pt idx="416">
                  <c:v>1.77</c:v>
                </c:pt>
                <c:pt idx="417" formatCode="General">
                  <c:v>#N/A</c:v>
                </c:pt>
                <c:pt idx="418">
                  <c:v>1.8</c:v>
                </c:pt>
                <c:pt idx="419">
                  <c:v>1.76</c:v>
                </c:pt>
                <c:pt idx="420">
                  <c:v>1.77</c:v>
                </c:pt>
                <c:pt idx="421">
                  <c:v>1.79</c:v>
                </c:pt>
                <c:pt idx="422">
                  <c:v>1.79</c:v>
                </c:pt>
                <c:pt idx="423">
                  <c:v>1.76</c:v>
                </c:pt>
                <c:pt idx="424">
                  <c:v>1.78</c:v>
                </c:pt>
                <c:pt idx="425">
                  <c:v>1.78</c:v>
                </c:pt>
                <c:pt idx="426">
                  <c:v>1.78</c:v>
                </c:pt>
                <c:pt idx="427">
                  <c:v>1.79</c:v>
                </c:pt>
                <c:pt idx="428">
                  <c:v>1.82</c:v>
                </c:pt>
                <c:pt idx="429">
                  <c:v>1.77</c:v>
                </c:pt>
                <c:pt idx="430">
                  <c:v>1.75</c:v>
                </c:pt>
                <c:pt idx="431">
                  <c:v>1.7</c:v>
                </c:pt>
                <c:pt idx="432">
                  <c:v>1.68</c:v>
                </c:pt>
                <c:pt idx="433">
                  <c:v>1.71</c:v>
                </c:pt>
                <c:pt idx="434">
                  <c:v>1.79</c:v>
                </c:pt>
                <c:pt idx="435">
                  <c:v>1.78</c:v>
                </c:pt>
                <c:pt idx="436">
                  <c:v>1.83</c:v>
                </c:pt>
                <c:pt idx="437">
                  <c:v>1.85</c:v>
                </c:pt>
                <c:pt idx="438">
                  <c:v>1.83</c:v>
                </c:pt>
                <c:pt idx="439">
                  <c:v>1.87</c:v>
                </c:pt>
                <c:pt idx="440">
                  <c:v>1.89</c:v>
                </c:pt>
                <c:pt idx="441">
                  <c:v>1.95</c:v>
                </c:pt>
                <c:pt idx="442">
                  <c:v>1.92</c:v>
                </c:pt>
                <c:pt idx="443">
                  <c:v>1.92</c:v>
                </c:pt>
                <c:pt idx="444">
                  <c:v>1.9</c:v>
                </c:pt>
                <c:pt idx="445">
                  <c:v>1.9</c:v>
                </c:pt>
                <c:pt idx="446">
                  <c:v>1.91</c:v>
                </c:pt>
                <c:pt idx="447">
                  <c:v>1.89</c:v>
                </c:pt>
                <c:pt idx="448">
                  <c:v>1.9</c:v>
                </c:pt>
                <c:pt idx="449">
                  <c:v>1.86</c:v>
                </c:pt>
                <c:pt idx="450">
                  <c:v>1.84</c:v>
                </c:pt>
                <c:pt idx="451">
                  <c:v>1.86</c:v>
                </c:pt>
                <c:pt idx="452">
                  <c:v>1.88</c:v>
                </c:pt>
                <c:pt idx="453">
                  <c:v>1.96</c:v>
                </c:pt>
                <c:pt idx="454">
                  <c:v>1.94</c:v>
                </c:pt>
                <c:pt idx="455">
                  <c:v>1.97</c:v>
                </c:pt>
                <c:pt idx="456">
                  <c:v>1.98</c:v>
                </c:pt>
                <c:pt idx="457">
                  <c:v>1.95</c:v>
                </c:pt>
                <c:pt idx="458">
                  <c:v>1.92</c:v>
                </c:pt>
                <c:pt idx="459">
                  <c:v>1.95</c:v>
                </c:pt>
                <c:pt idx="460" formatCode="General">
                  <c:v>#N/A</c:v>
                </c:pt>
                <c:pt idx="461">
                  <c:v>1.97</c:v>
                </c:pt>
                <c:pt idx="462">
                  <c:v>1.98</c:v>
                </c:pt>
                <c:pt idx="463">
                  <c:v>2.0099999999999998</c:v>
                </c:pt>
                <c:pt idx="464">
                  <c:v>2.0299999999999998</c:v>
                </c:pt>
                <c:pt idx="465">
                  <c:v>2.08</c:v>
                </c:pt>
                <c:pt idx="466">
                  <c:v>2.11</c:v>
                </c:pt>
                <c:pt idx="467">
                  <c:v>2.12</c:v>
                </c:pt>
                <c:pt idx="468">
                  <c:v>2.23</c:v>
                </c:pt>
                <c:pt idx="469">
                  <c:v>2.39</c:v>
                </c:pt>
                <c:pt idx="470">
                  <c:v>2.31</c:v>
                </c:pt>
                <c:pt idx="471">
                  <c:v>2.23</c:v>
                </c:pt>
                <c:pt idx="472">
                  <c:v>2.19</c:v>
                </c:pt>
                <c:pt idx="473">
                  <c:v>2.21</c:v>
                </c:pt>
                <c:pt idx="474">
                  <c:v>2.1800000000000002</c:v>
                </c:pt>
                <c:pt idx="475">
                  <c:v>2.15</c:v>
                </c:pt>
                <c:pt idx="476">
                  <c:v>2.15</c:v>
                </c:pt>
                <c:pt idx="477">
                  <c:v>2.09</c:v>
                </c:pt>
                <c:pt idx="478">
                  <c:v>2.11</c:v>
                </c:pt>
                <c:pt idx="479">
                  <c:v>2.11</c:v>
                </c:pt>
                <c:pt idx="480">
                  <c:v>2.11</c:v>
                </c:pt>
                <c:pt idx="481">
                  <c:v>2.12</c:v>
                </c:pt>
                <c:pt idx="482">
                  <c:v>2.1800000000000002</c:v>
                </c:pt>
                <c:pt idx="483">
                  <c:v>2.25</c:v>
                </c:pt>
                <c:pt idx="484">
                  <c:v>2.2799999999999998</c:v>
                </c:pt>
                <c:pt idx="485" formatCode="General">
                  <c:v>#N/A</c:v>
                </c:pt>
                <c:pt idx="486">
                  <c:v>2.27</c:v>
                </c:pt>
                <c:pt idx="487">
                  <c:v>2.23</c:v>
                </c:pt>
                <c:pt idx="488">
                  <c:v>2.19</c:v>
                </c:pt>
                <c:pt idx="489">
                  <c:v>2.15</c:v>
                </c:pt>
                <c:pt idx="490">
                  <c:v>2.19</c:v>
                </c:pt>
                <c:pt idx="491">
                  <c:v>2.1800000000000002</c:v>
                </c:pt>
                <c:pt idx="492">
                  <c:v>2.2200000000000002</c:v>
                </c:pt>
                <c:pt idx="493">
                  <c:v>2.2200000000000002</c:v>
                </c:pt>
                <c:pt idx="494">
                  <c:v>2.19</c:v>
                </c:pt>
                <c:pt idx="495">
                  <c:v>2.1800000000000002</c:v>
                </c:pt>
                <c:pt idx="496">
                  <c:v>2.15</c:v>
                </c:pt>
                <c:pt idx="497">
                  <c:v>2.13</c:v>
                </c:pt>
                <c:pt idx="498">
                  <c:v>2.13</c:v>
                </c:pt>
                <c:pt idx="499">
                  <c:v>2.08</c:v>
                </c:pt>
                <c:pt idx="500">
                  <c:v>2.09</c:v>
                </c:pt>
                <c:pt idx="501" formatCode="General">
                  <c:v>#N/A</c:v>
                </c:pt>
                <c:pt idx="502">
                  <c:v>2.12</c:v>
                </c:pt>
                <c:pt idx="503">
                  <c:v>2.13</c:v>
                </c:pt>
                <c:pt idx="504">
                  <c:v>2.12</c:v>
                </c:pt>
                <c:pt idx="505">
                  <c:v>2.0699999999999998</c:v>
                </c:pt>
                <c:pt idx="506">
                  <c:v>2.12</c:v>
                </c:pt>
                <c:pt idx="507">
                  <c:v>2.08</c:v>
                </c:pt>
                <c:pt idx="508">
                  <c:v>2.0699999999999998</c:v>
                </c:pt>
                <c:pt idx="509">
                  <c:v>2.0499999999999998</c:v>
                </c:pt>
                <c:pt idx="510" formatCode="General">
                  <c:v>#N/A</c:v>
                </c:pt>
                <c:pt idx="511">
                  <c:v>2.04</c:v>
                </c:pt>
                <c:pt idx="512">
                  <c:v>2.02</c:v>
                </c:pt>
                <c:pt idx="513">
                  <c:v>2</c:v>
                </c:pt>
                <c:pt idx="514">
                  <c:v>2.0099999999999998</c:v>
                </c:pt>
                <c:pt idx="515">
                  <c:v>2.0299999999999998</c:v>
                </c:pt>
                <c:pt idx="516">
                  <c:v>2.0499999999999998</c:v>
                </c:pt>
                <c:pt idx="517">
                  <c:v>2.0499999999999998</c:v>
                </c:pt>
                <c:pt idx="518" formatCode="General">
                  <c:v>#N/A</c:v>
                </c:pt>
                <c:pt idx="519">
                  <c:v>2.06</c:v>
                </c:pt>
                <c:pt idx="520">
                  <c:v>2.04</c:v>
                </c:pt>
                <c:pt idx="521">
                  <c:v>2.02</c:v>
                </c:pt>
                <c:pt idx="522">
                  <c:v>1.99</c:v>
                </c:pt>
                <c:pt idx="523">
                  <c:v>2</c:v>
                </c:pt>
                <c:pt idx="524">
                  <c:v>2.0099999999999998</c:v>
                </c:pt>
                <c:pt idx="525">
                  <c:v>2.04</c:v>
                </c:pt>
                <c:pt idx="526">
                  <c:v>2.04</c:v>
                </c:pt>
                <c:pt idx="527">
                  <c:v>2.06</c:v>
                </c:pt>
                <c:pt idx="528">
                  <c:v>2.06</c:v>
                </c:pt>
                <c:pt idx="529">
                  <c:v>2.1</c:v>
                </c:pt>
                <c:pt idx="530">
                  <c:v>2.0499999999999998</c:v>
                </c:pt>
                <c:pt idx="531">
                  <c:v>2.0699999999999998</c:v>
                </c:pt>
                <c:pt idx="532">
                  <c:v>2.12</c:v>
                </c:pt>
                <c:pt idx="533">
                  <c:v>2.12</c:v>
                </c:pt>
                <c:pt idx="534">
                  <c:v>2.11</c:v>
                </c:pt>
                <c:pt idx="535">
                  <c:v>2.11</c:v>
                </c:pt>
                <c:pt idx="536">
                  <c:v>2.14</c:v>
                </c:pt>
                <c:pt idx="537">
                  <c:v>2.13</c:v>
                </c:pt>
                <c:pt idx="538">
                  <c:v>2.16</c:v>
                </c:pt>
                <c:pt idx="539">
                  <c:v>2.1</c:v>
                </c:pt>
                <c:pt idx="540">
                  <c:v>2.13</c:v>
                </c:pt>
                <c:pt idx="541" formatCode="General">
                  <c:v>#N/A</c:v>
                </c:pt>
                <c:pt idx="542">
                  <c:v>2.11</c:v>
                </c:pt>
                <c:pt idx="543">
                  <c:v>2.11</c:v>
                </c:pt>
                <c:pt idx="544">
                  <c:v>2.06</c:v>
                </c:pt>
                <c:pt idx="545">
                  <c:v>2.09</c:v>
                </c:pt>
                <c:pt idx="546" formatCode="General">
                  <c:v>#N/A</c:v>
                </c:pt>
                <c:pt idx="547">
                  <c:v>2.12</c:v>
                </c:pt>
                <c:pt idx="548">
                  <c:v>2.11</c:v>
                </c:pt>
                <c:pt idx="549">
                  <c:v>2.13</c:v>
                </c:pt>
                <c:pt idx="550">
                  <c:v>2.16</c:v>
                </c:pt>
                <c:pt idx="551">
                  <c:v>2.15</c:v>
                </c:pt>
                <c:pt idx="552">
                  <c:v>2.1800000000000002</c:v>
                </c:pt>
                <c:pt idx="553">
                  <c:v>2.2000000000000002</c:v>
                </c:pt>
                <c:pt idx="554">
                  <c:v>2.1800000000000002</c:v>
                </c:pt>
                <c:pt idx="555">
                  <c:v>2.12</c:v>
                </c:pt>
                <c:pt idx="556">
                  <c:v>2.2000000000000002</c:v>
                </c:pt>
                <c:pt idx="557">
                  <c:v>2.1800000000000002</c:v>
                </c:pt>
                <c:pt idx="558">
                  <c:v>2.19</c:v>
                </c:pt>
                <c:pt idx="559">
                  <c:v>2.2000000000000002</c:v>
                </c:pt>
                <c:pt idx="560" formatCode="General">
                  <c:v>#N/A</c:v>
                </c:pt>
                <c:pt idx="561">
                  <c:v>2.15</c:v>
                </c:pt>
                <c:pt idx="562">
                  <c:v>2.21</c:v>
                </c:pt>
                <c:pt idx="563">
                  <c:v>2.2200000000000002</c:v>
                </c:pt>
                <c:pt idx="564">
                  <c:v>2.21</c:v>
                </c:pt>
                <c:pt idx="565">
                  <c:v>2.2400000000000002</c:v>
                </c:pt>
                <c:pt idx="566">
                  <c:v>2.27</c:v>
                </c:pt>
                <c:pt idx="567">
                  <c:v>2.2599999999999998</c:v>
                </c:pt>
                <c:pt idx="568">
                  <c:v>2.33</c:v>
                </c:pt>
                <c:pt idx="569">
                  <c:v>2.34</c:v>
                </c:pt>
                <c:pt idx="570">
                  <c:v>2.3199999999999998</c:v>
                </c:pt>
                <c:pt idx="571">
                  <c:v>2.3199999999999998</c:v>
                </c:pt>
                <c:pt idx="572">
                  <c:v>2.3199999999999998</c:v>
                </c:pt>
                <c:pt idx="573">
                  <c:v>2.29</c:v>
                </c:pt>
                <c:pt idx="574">
                  <c:v>2.21</c:v>
                </c:pt>
                <c:pt idx="575">
                  <c:v>2.2599999999999998</c:v>
                </c:pt>
                <c:pt idx="576">
                  <c:v>2.2000000000000002</c:v>
                </c:pt>
                <c:pt idx="577">
                  <c:v>2.2599999999999998</c:v>
                </c:pt>
                <c:pt idx="578">
                  <c:v>2.2200000000000002</c:v>
                </c:pt>
                <c:pt idx="579">
                  <c:v>2.19</c:v>
                </c:pt>
                <c:pt idx="580" formatCode="General">
                  <c:v>#N/A</c:v>
                </c:pt>
                <c:pt idx="581">
                  <c:v>2.2000000000000002</c:v>
                </c:pt>
                <c:pt idx="582">
                  <c:v>2.19</c:v>
                </c:pt>
                <c:pt idx="583">
                  <c:v>2.19</c:v>
                </c:pt>
                <c:pt idx="584">
                  <c:v>2.2000000000000002</c:v>
                </c:pt>
                <c:pt idx="585">
                  <c:v>2.19</c:v>
                </c:pt>
                <c:pt idx="586">
                  <c:v>2.1800000000000002</c:v>
                </c:pt>
                <c:pt idx="587">
                  <c:v>2.1800000000000002</c:v>
                </c:pt>
                <c:pt idx="588">
                  <c:v>2.1800000000000002</c:v>
                </c:pt>
                <c:pt idx="589">
                  <c:v>2.2000000000000002</c:v>
                </c:pt>
                <c:pt idx="590">
                  <c:v>2.2200000000000002</c:v>
                </c:pt>
                <c:pt idx="591">
                  <c:v>2.2599999999999998</c:v>
                </c:pt>
                <c:pt idx="592">
                  <c:v>2.27</c:v>
                </c:pt>
                <c:pt idx="593">
                  <c:v>2.2200000000000002</c:v>
                </c:pt>
                <c:pt idx="594">
                  <c:v>2.1800000000000002</c:v>
                </c:pt>
                <c:pt idx="595">
                  <c:v>2.2799999999999998</c:v>
                </c:pt>
                <c:pt idx="596">
                  <c:v>2.27</c:v>
                </c:pt>
                <c:pt idx="597">
                  <c:v>2.29</c:v>
                </c:pt>
                <c:pt idx="598">
                  <c:v>2.31</c:v>
                </c:pt>
                <c:pt idx="599">
                  <c:v>2.2999999999999998</c:v>
                </c:pt>
                <c:pt idx="600">
                  <c:v>2.2599999999999998</c:v>
                </c:pt>
                <c:pt idx="601">
                  <c:v>2.25</c:v>
                </c:pt>
                <c:pt idx="602">
                  <c:v>2.25</c:v>
                </c:pt>
                <c:pt idx="603">
                  <c:v>2.2200000000000002</c:v>
                </c:pt>
                <c:pt idx="604">
                  <c:v>2.23</c:v>
                </c:pt>
                <c:pt idx="605">
                  <c:v>2.2400000000000002</c:v>
                </c:pt>
                <c:pt idx="606">
                  <c:v>2.21</c:v>
                </c:pt>
                <c:pt idx="607">
                  <c:v>2.2200000000000002</c:v>
                </c:pt>
                <c:pt idx="608">
                  <c:v>2.2400000000000002</c:v>
                </c:pt>
                <c:pt idx="609" formatCode="General">
                  <c:v>#N/A</c:v>
                </c:pt>
                <c:pt idx="610">
                  <c:v>2.23</c:v>
                </c:pt>
                <c:pt idx="611">
                  <c:v>2.2200000000000002</c:v>
                </c:pt>
                <c:pt idx="612">
                  <c:v>2.1800000000000002</c:v>
                </c:pt>
                <c:pt idx="613">
                  <c:v>2.13</c:v>
                </c:pt>
                <c:pt idx="614">
                  <c:v>2.1</c:v>
                </c:pt>
                <c:pt idx="615">
                  <c:v>2.14</c:v>
                </c:pt>
                <c:pt idx="616">
                  <c:v>2.06</c:v>
                </c:pt>
                <c:pt idx="617">
                  <c:v>2.1</c:v>
                </c:pt>
                <c:pt idx="618">
                  <c:v>2.12</c:v>
                </c:pt>
                <c:pt idx="619">
                  <c:v>2.11</c:v>
                </c:pt>
                <c:pt idx="620">
                  <c:v>2.02</c:v>
                </c:pt>
                <c:pt idx="621">
                  <c:v>2.02</c:v>
                </c:pt>
                <c:pt idx="622">
                  <c:v>1.98</c:v>
                </c:pt>
                <c:pt idx="623">
                  <c:v>2</c:v>
                </c:pt>
                <c:pt idx="624">
                  <c:v>2.04</c:v>
                </c:pt>
                <c:pt idx="625">
                  <c:v>2.04</c:v>
                </c:pt>
                <c:pt idx="626">
                  <c:v>2.04</c:v>
                </c:pt>
                <c:pt idx="627">
                  <c:v>2.0699999999999998</c:v>
                </c:pt>
                <c:pt idx="628">
                  <c:v>2.12</c:v>
                </c:pt>
                <c:pt idx="629">
                  <c:v>2.11</c:v>
                </c:pt>
                <c:pt idx="630">
                  <c:v>2.1</c:v>
                </c:pt>
                <c:pt idx="631">
                  <c:v>2.06</c:v>
                </c:pt>
                <c:pt idx="632">
                  <c:v>1.98</c:v>
                </c:pt>
                <c:pt idx="633">
                  <c:v>1.99</c:v>
                </c:pt>
                <c:pt idx="634">
                  <c:v>2.0299999999999998</c:v>
                </c:pt>
                <c:pt idx="635">
                  <c:v>2.0499999999999998</c:v>
                </c:pt>
                <c:pt idx="636">
                  <c:v>2.0499999999999998</c:v>
                </c:pt>
                <c:pt idx="637">
                  <c:v>2.0299999999999998</c:v>
                </c:pt>
                <c:pt idx="638">
                  <c:v>2.02</c:v>
                </c:pt>
                <c:pt idx="639">
                  <c:v>2.0499999999999998</c:v>
                </c:pt>
                <c:pt idx="640">
                  <c:v>2.02</c:v>
                </c:pt>
                <c:pt idx="641">
                  <c:v>2.0299999999999998</c:v>
                </c:pt>
                <c:pt idx="642">
                  <c:v>2.0099999999999998</c:v>
                </c:pt>
                <c:pt idx="643">
                  <c:v>1.97</c:v>
                </c:pt>
                <c:pt idx="644">
                  <c:v>1.98</c:v>
                </c:pt>
                <c:pt idx="645">
                  <c:v>2</c:v>
                </c:pt>
                <c:pt idx="646">
                  <c:v>1.99</c:v>
                </c:pt>
                <c:pt idx="647">
                  <c:v>1.97</c:v>
                </c:pt>
                <c:pt idx="648">
                  <c:v>1.93</c:v>
                </c:pt>
                <c:pt idx="649">
                  <c:v>1.93</c:v>
                </c:pt>
                <c:pt idx="650" formatCode="General">
                  <c:v>#N/A</c:v>
                </c:pt>
                <c:pt idx="651">
                  <c:v>1.96</c:v>
                </c:pt>
                <c:pt idx="652">
                  <c:v>1.91</c:v>
                </c:pt>
                <c:pt idx="653">
                  <c:v>1.83</c:v>
                </c:pt>
                <c:pt idx="654">
                  <c:v>1.87</c:v>
                </c:pt>
                <c:pt idx="655">
                  <c:v>1.89</c:v>
                </c:pt>
                <c:pt idx="656">
                  <c:v>1.92</c:v>
                </c:pt>
                <c:pt idx="657">
                  <c:v>1.88</c:v>
                </c:pt>
                <c:pt idx="658">
                  <c:v>1.87</c:v>
                </c:pt>
                <c:pt idx="659">
                  <c:v>1.89</c:v>
                </c:pt>
                <c:pt idx="660">
                  <c:v>1.85</c:v>
                </c:pt>
                <c:pt idx="661">
                  <c:v>1.83</c:v>
                </c:pt>
                <c:pt idx="662">
                  <c:v>1.81</c:v>
                </c:pt>
                <c:pt idx="663">
                  <c:v>1.8</c:v>
                </c:pt>
                <c:pt idx="664">
                  <c:v>1.82</c:v>
                </c:pt>
                <c:pt idx="665">
                  <c:v>1.8</c:v>
                </c:pt>
                <c:pt idx="666">
                  <c:v>1.84</c:v>
                </c:pt>
                <c:pt idx="667">
                  <c:v>1.83</c:v>
                </c:pt>
                <c:pt idx="668">
                  <c:v>1.74</c:v>
                </c:pt>
                <c:pt idx="669">
                  <c:v>1.66</c:v>
                </c:pt>
                <c:pt idx="670">
                  <c:v>1.62</c:v>
                </c:pt>
                <c:pt idx="671">
                  <c:v>1.65</c:v>
                </c:pt>
                <c:pt idx="672">
                  <c:v>1.67</c:v>
                </c:pt>
                <c:pt idx="673">
                  <c:v>1.73</c:v>
                </c:pt>
                <c:pt idx="674">
                  <c:v>1.76</c:v>
                </c:pt>
                <c:pt idx="675">
                  <c:v>1.8</c:v>
                </c:pt>
                <c:pt idx="676">
                  <c:v>1.82</c:v>
                </c:pt>
                <c:pt idx="677">
                  <c:v>1.83</c:v>
                </c:pt>
                <c:pt idx="678" formatCode="General">
                  <c:v>#N/A</c:v>
                </c:pt>
                <c:pt idx="679">
                  <c:v>1.87</c:v>
                </c:pt>
                <c:pt idx="680">
                  <c:v>1.87</c:v>
                </c:pt>
                <c:pt idx="681">
                  <c:v>1.86</c:v>
                </c:pt>
                <c:pt idx="682">
                  <c:v>1.87</c:v>
                </c:pt>
                <c:pt idx="683">
                  <c:v>1.82</c:v>
                </c:pt>
                <c:pt idx="684">
                  <c:v>1.84</c:v>
                </c:pt>
                <c:pt idx="685">
                  <c:v>1.86</c:v>
                </c:pt>
                <c:pt idx="686">
                  <c:v>1.89</c:v>
                </c:pt>
                <c:pt idx="687">
                  <c:v>1.9</c:v>
                </c:pt>
                <c:pt idx="688">
                  <c:v>1.89</c:v>
                </c:pt>
                <c:pt idx="689">
                  <c:v>1.91</c:v>
                </c:pt>
                <c:pt idx="690">
                  <c:v>1.91</c:v>
                </c:pt>
                <c:pt idx="691">
                  <c:v>1.9</c:v>
                </c:pt>
                <c:pt idx="692">
                  <c:v>1.87</c:v>
                </c:pt>
                <c:pt idx="693">
                  <c:v>1.83</c:v>
                </c:pt>
                <c:pt idx="694">
                  <c:v>1.83</c:v>
                </c:pt>
                <c:pt idx="695">
                  <c:v>1.81</c:v>
                </c:pt>
                <c:pt idx="696">
                  <c:v>1.82</c:v>
                </c:pt>
                <c:pt idx="697">
                  <c:v>1.87</c:v>
                </c:pt>
                <c:pt idx="698">
                  <c:v>1.94</c:v>
                </c:pt>
                <c:pt idx="699">
                  <c:v>1.91</c:v>
                </c:pt>
                <c:pt idx="700">
                  <c:v>1.92</c:v>
                </c:pt>
                <c:pt idx="701">
                  <c:v>1.94</c:v>
                </c:pt>
                <c:pt idx="702">
                  <c:v>1.93</c:v>
                </c:pt>
                <c:pt idx="703">
                  <c:v>1.9</c:v>
                </c:pt>
                <c:pt idx="704">
                  <c:v>1.91</c:v>
                </c:pt>
                <c:pt idx="705">
                  <c:v>1.91</c:v>
                </c:pt>
                <c:pt idx="706">
                  <c:v>1.92</c:v>
                </c:pt>
                <c:pt idx="707">
                  <c:v>1.86</c:v>
                </c:pt>
                <c:pt idx="708">
                  <c:v>1.83</c:v>
                </c:pt>
                <c:pt idx="709">
                  <c:v>1.79</c:v>
                </c:pt>
                <c:pt idx="710">
                  <c:v>1.76</c:v>
                </c:pt>
                <c:pt idx="711">
                  <c:v>1.78</c:v>
                </c:pt>
                <c:pt idx="712">
                  <c:v>1.77</c:v>
                </c:pt>
                <c:pt idx="713">
                  <c:v>1.77</c:v>
                </c:pt>
                <c:pt idx="714">
                  <c:v>1.82</c:v>
                </c:pt>
                <c:pt idx="715">
                  <c:v>1.82</c:v>
                </c:pt>
                <c:pt idx="716">
                  <c:v>1.86</c:v>
                </c:pt>
                <c:pt idx="717">
                  <c:v>1.85</c:v>
                </c:pt>
                <c:pt idx="718">
                  <c:v>1.8</c:v>
                </c:pt>
                <c:pt idx="719">
                  <c:v>1.78</c:v>
                </c:pt>
                <c:pt idx="720" formatCode="General">
                  <c:v>#N/A</c:v>
                </c:pt>
                <c:pt idx="721">
                  <c:v>1.76</c:v>
                </c:pt>
                <c:pt idx="722">
                  <c:v>1.74</c:v>
                </c:pt>
                <c:pt idx="723">
                  <c:v>1.71</c:v>
                </c:pt>
                <c:pt idx="724">
                  <c:v>1.71</c:v>
                </c:pt>
                <c:pt idx="725">
                  <c:v>1.69</c:v>
                </c:pt>
                <c:pt idx="726">
                  <c:v>1.74</c:v>
                </c:pt>
                <c:pt idx="727">
                  <c:v>1.76</c:v>
                </c:pt>
                <c:pt idx="728">
                  <c:v>1.75</c:v>
                </c:pt>
                <c:pt idx="729">
                  <c:v>1.75</c:v>
                </c:pt>
                <c:pt idx="730">
                  <c:v>1.76</c:v>
                </c:pt>
                <c:pt idx="731">
                  <c:v>1.79</c:v>
                </c:pt>
                <c:pt idx="732">
                  <c:v>1.84</c:v>
                </c:pt>
                <c:pt idx="733">
                  <c:v>1.83</c:v>
                </c:pt>
                <c:pt idx="734">
                  <c:v>1.85</c:v>
                </c:pt>
                <c:pt idx="735">
                  <c:v>1.84</c:v>
                </c:pt>
                <c:pt idx="736">
                  <c:v>1.77</c:v>
                </c:pt>
                <c:pt idx="737">
                  <c:v>1.79</c:v>
                </c:pt>
                <c:pt idx="738">
                  <c:v>1.77</c:v>
                </c:pt>
                <c:pt idx="739">
                  <c:v>1.76</c:v>
                </c:pt>
                <c:pt idx="740">
                  <c:v>1.74</c:v>
                </c:pt>
                <c:pt idx="741">
                  <c:v>1.77</c:v>
                </c:pt>
                <c:pt idx="742">
                  <c:v>1.8</c:v>
                </c:pt>
                <c:pt idx="743">
                  <c:v>1.77</c:v>
                </c:pt>
                <c:pt idx="744">
                  <c:v>1.79</c:v>
                </c:pt>
                <c:pt idx="745">
                  <c:v>1.79</c:v>
                </c:pt>
                <c:pt idx="746">
                  <c:v>1.76</c:v>
                </c:pt>
                <c:pt idx="747">
                  <c:v>1.78</c:v>
                </c:pt>
                <c:pt idx="748">
                  <c:v>1.81</c:v>
                </c:pt>
                <c:pt idx="749">
                  <c:v>1.79</c:v>
                </c:pt>
                <c:pt idx="750" formatCode="General">
                  <c:v>#N/A</c:v>
                </c:pt>
                <c:pt idx="751">
                  <c:v>1.79</c:v>
                </c:pt>
                <c:pt idx="752">
                  <c:v>1.79</c:v>
                </c:pt>
                <c:pt idx="753">
                  <c:v>1.77</c:v>
                </c:pt>
                <c:pt idx="754">
                  <c:v>1.78</c:v>
                </c:pt>
                <c:pt idx="755">
                  <c:v>1.79</c:v>
                </c:pt>
                <c:pt idx="756">
                  <c:v>1.76</c:v>
                </c:pt>
                <c:pt idx="757">
                  <c:v>1.76</c:v>
                </c:pt>
                <c:pt idx="758">
                  <c:v>1.77</c:v>
                </c:pt>
                <c:pt idx="759">
                  <c:v>1.77</c:v>
                </c:pt>
                <c:pt idx="760">
                  <c:v>1.79</c:v>
                </c:pt>
                <c:pt idx="761">
                  <c:v>1.76</c:v>
                </c:pt>
                <c:pt idx="762">
                  <c:v>1.77</c:v>
                </c:pt>
                <c:pt idx="763">
                  <c:v>1.74</c:v>
                </c:pt>
                <c:pt idx="764">
                  <c:v>1.7</c:v>
                </c:pt>
                <c:pt idx="765">
                  <c:v>1.71</c:v>
                </c:pt>
                <c:pt idx="766">
                  <c:v>1.72</c:v>
                </c:pt>
                <c:pt idx="767">
                  <c:v>1.77</c:v>
                </c:pt>
                <c:pt idx="768">
                  <c:v>1.76</c:v>
                </c:pt>
                <c:pt idx="769">
                  <c:v>1.77</c:v>
                </c:pt>
                <c:pt idx="770" formatCode="General">
                  <c:v>#N/A</c:v>
                </c:pt>
                <c:pt idx="771">
                  <c:v>1.79</c:v>
                </c:pt>
                <c:pt idx="772">
                  <c:v>1.79</c:v>
                </c:pt>
                <c:pt idx="773">
                  <c:v>1.8</c:v>
                </c:pt>
                <c:pt idx="774">
                  <c:v>1.8</c:v>
                </c:pt>
                <c:pt idx="775">
                  <c:v>1.8</c:v>
                </c:pt>
                <c:pt idx="776">
                  <c:v>1.77</c:v>
                </c:pt>
                <c:pt idx="777">
                  <c:v>1.75</c:v>
                </c:pt>
                <c:pt idx="778">
                  <c:v>1.76</c:v>
                </c:pt>
                <c:pt idx="779">
                  <c:v>1.76</c:v>
                </c:pt>
                <c:pt idx="780">
                  <c:v>1.75</c:v>
                </c:pt>
                <c:pt idx="781">
                  <c:v>1.71</c:v>
                </c:pt>
                <c:pt idx="782">
                  <c:v>1.71</c:v>
                </c:pt>
                <c:pt idx="783" formatCode="General">
                  <c:v>#N/A</c:v>
                </c:pt>
                <c:pt idx="784">
                  <c:v>1.69</c:v>
                </c:pt>
                <c:pt idx="785">
                  <c:v>1.7</c:v>
                </c:pt>
                <c:pt idx="786">
                  <c:v>1.69</c:v>
                </c:pt>
                <c:pt idx="787">
                  <c:v>1.64</c:v>
                </c:pt>
                <c:pt idx="788">
                  <c:v>1.66</c:v>
                </c:pt>
                <c:pt idx="789">
                  <c:v>1.65</c:v>
                </c:pt>
                <c:pt idx="790">
                  <c:v>1.63</c:v>
                </c:pt>
                <c:pt idx="791">
                  <c:v>1.64</c:v>
                </c:pt>
                <c:pt idx="792">
                  <c:v>1.65</c:v>
                </c:pt>
                <c:pt idx="793">
                  <c:v>1.65</c:v>
                </c:pt>
                <c:pt idx="794">
                  <c:v>1.66</c:v>
                </c:pt>
                <c:pt idx="795">
                  <c:v>1.68</c:v>
                </c:pt>
                <c:pt idx="796">
                  <c:v>1.69</c:v>
                </c:pt>
                <c:pt idx="797">
                  <c:v>1.67</c:v>
                </c:pt>
                <c:pt idx="798">
                  <c:v>1.75</c:v>
                </c:pt>
                <c:pt idx="799">
                  <c:v>1.64</c:v>
                </c:pt>
                <c:pt idx="800">
                  <c:v>1.67</c:v>
                </c:pt>
                <c:pt idx="801">
                  <c:v>1.68</c:v>
                </c:pt>
                <c:pt idx="802" formatCode="General">
                  <c:v>#N/A</c:v>
                </c:pt>
                <c:pt idx="803">
                  <c:v>1.7</c:v>
                </c:pt>
                <c:pt idx="804">
                  <c:v>1.68</c:v>
                </c:pt>
                <c:pt idx="805">
                  <c:v>1.64</c:v>
                </c:pt>
                <c:pt idx="806">
                  <c:v>1.69</c:v>
                </c:pt>
                <c:pt idx="807" formatCode="General">
                  <c:v>#N/A</c:v>
                </c:pt>
                <c:pt idx="808">
                  <c:v>1.71</c:v>
                </c:pt>
                <c:pt idx="809">
                  <c:v>1.69</c:v>
                </c:pt>
                <c:pt idx="810">
                  <c:v>1.75</c:v>
                </c:pt>
                <c:pt idx="811">
                  <c:v>1.83</c:v>
                </c:pt>
                <c:pt idx="812">
                  <c:v>1.76</c:v>
                </c:pt>
                <c:pt idx="813">
                  <c:v>1.83</c:v>
                </c:pt>
                <c:pt idx="814">
                  <c:v>1.75</c:v>
                </c:pt>
                <c:pt idx="815">
                  <c:v>1.71</c:v>
                </c:pt>
                <c:pt idx="816">
                  <c:v>1.76</c:v>
                </c:pt>
                <c:pt idx="817">
                  <c:v>1.72</c:v>
                </c:pt>
                <c:pt idx="818">
                  <c:v>1.74</c:v>
                </c:pt>
                <c:pt idx="819">
                  <c:v>1.72</c:v>
                </c:pt>
                <c:pt idx="820" formatCode="General">
                  <c:v>#N/A</c:v>
                </c:pt>
                <c:pt idx="821">
                  <c:v>1.71</c:v>
                </c:pt>
                <c:pt idx="822">
                  <c:v>1.79</c:v>
                </c:pt>
                <c:pt idx="823">
                  <c:v>1.72</c:v>
                </c:pt>
                <c:pt idx="824">
                  <c:v>1.68</c:v>
                </c:pt>
                <c:pt idx="825">
                  <c:v>1.72</c:v>
                </c:pt>
                <c:pt idx="826">
                  <c:v>1.71</c:v>
                </c:pt>
                <c:pt idx="827">
                  <c:v>1.72</c:v>
                </c:pt>
                <c:pt idx="828">
                  <c:v>1.76</c:v>
                </c:pt>
                <c:pt idx="829">
                  <c:v>1.72</c:v>
                </c:pt>
                <c:pt idx="830">
                  <c:v>1.7</c:v>
                </c:pt>
                <c:pt idx="831">
                  <c:v>1.77</c:v>
                </c:pt>
                <c:pt idx="832">
                  <c:v>1.78</c:v>
                </c:pt>
                <c:pt idx="833">
                  <c:v>1.82</c:v>
                </c:pt>
                <c:pt idx="834">
                  <c:v>1.77</c:v>
                </c:pt>
                <c:pt idx="835">
                  <c:v>1.79</c:v>
                </c:pt>
                <c:pt idx="836">
                  <c:v>1.8</c:v>
                </c:pt>
                <c:pt idx="837">
                  <c:v>1.83</c:v>
                </c:pt>
                <c:pt idx="838">
                  <c:v>1.77</c:v>
                </c:pt>
                <c:pt idx="839">
                  <c:v>1.67</c:v>
                </c:pt>
                <c:pt idx="840" formatCode="General">
                  <c:v>#N/A</c:v>
                </c:pt>
                <c:pt idx="841">
                  <c:v>1.79</c:v>
                </c:pt>
                <c:pt idx="842">
                  <c:v>1.78</c:v>
                </c:pt>
                <c:pt idx="843">
                  <c:v>1.78</c:v>
                </c:pt>
                <c:pt idx="844">
                  <c:v>1.74</c:v>
                </c:pt>
                <c:pt idx="845">
                  <c:v>1.78</c:v>
                </c:pt>
                <c:pt idx="846">
                  <c:v>1.78</c:v>
                </c:pt>
                <c:pt idx="847">
                  <c:v>1.76</c:v>
                </c:pt>
                <c:pt idx="848">
                  <c:v>1.81</c:v>
                </c:pt>
                <c:pt idx="849">
                  <c:v>1.79</c:v>
                </c:pt>
                <c:pt idx="850">
                  <c:v>1.78</c:v>
                </c:pt>
                <c:pt idx="851">
                  <c:v>1.79</c:v>
                </c:pt>
                <c:pt idx="852">
                  <c:v>1.8</c:v>
                </c:pt>
                <c:pt idx="853">
                  <c:v>1.84</c:v>
                </c:pt>
                <c:pt idx="854">
                  <c:v>1.83</c:v>
                </c:pt>
                <c:pt idx="855">
                  <c:v>1.88</c:v>
                </c:pt>
                <c:pt idx="856">
                  <c:v>1.86</c:v>
                </c:pt>
                <c:pt idx="857">
                  <c:v>1.82</c:v>
                </c:pt>
                <c:pt idx="858">
                  <c:v>1.75</c:v>
                </c:pt>
                <c:pt idx="859">
                  <c:v>1.74</c:v>
                </c:pt>
                <c:pt idx="860">
                  <c:v>1.8</c:v>
                </c:pt>
                <c:pt idx="861">
                  <c:v>1.77</c:v>
                </c:pt>
                <c:pt idx="862">
                  <c:v>1.73</c:v>
                </c:pt>
                <c:pt idx="863">
                  <c:v>1.75</c:v>
                </c:pt>
                <c:pt idx="864">
                  <c:v>1.79</c:v>
                </c:pt>
                <c:pt idx="865">
                  <c:v>1.79</c:v>
                </c:pt>
                <c:pt idx="866">
                  <c:v>1.7</c:v>
                </c:pt>
                <c:pt idx="867">
                  <c:v>1.75</c:v>
                </c:pt>
                <c:pt idx="868">
                  <c:v>1.73</c:v>
                </c:pt>
                <c:pt idx="869">
                  <c:v>1.72</c:v>
                </c:pt>
                <c:pt idx="870">
                  <c:v>1.7</c:v>
                </c:pt>
                <c:pt idx="871">
                  <c:v>1.71</c:v>
                </c:pt>
                <c:pt idx="872">
                  <c:v>1.72</c:v>
                </c:pt>
                <c:pt idx="873">
                  <c:v>1.68</c:v>
                </c:pt>
                <c:pt idx="874">
                  <c:v>1.71</c:v>
                </c:pt>
                <c:pt idx="875">
                  <c:v>1.61</c:v>
                </c:pt>
                <c:pt idx="876">
                  <c:v>1.71</c:v>
                </c:pt>
                <c:pt idx="877">
                  <c:v>1.7</c:v>
                </c:pt>
                <c:pt idx="878">
                  <c:v>1.69</c:v>
                </c:pt>
                <c:pt idx="879">
                  <c:v>1.64</c:v>
                </c:pt>
                <c:pt idx="880">
                  <c:v>1.71</c:v>
                </c:pt>
                <c:pt idx="881">
                  <c:v>1.68</c:v>
                </c:pt>
                <c:pt idx="882">
                  <c:v>1.73</c:v>
                </c:pt>
                <c:pt idx="883">
                  <c:v>1.95</c:v>
                </c:pt>
                <c:pt idx="884" formatCode="General">
                  <c:v>#N/A</c:v>
                </c:pt>
                <c:pt idx="885">
                  <c:v>1.97</c:v>
                </c:pt>
                <c:pt idx="886">
                  <c:v>1.98</c:v>
                </c:pt>
                <c:pt idx="887">
                  <c:v>1.98</c:v>
                </c:pt>
                <c:pt idx="888">
                  <c:v>1.99</c:v>
                </c:pt>
                <c:pt idx="889">
                  <c:v>1.96</c:v>
                </c:pt>
                <c:pt idx="890">
                  <c:v>1.95</c:v>
                </c:pt>
                <c:pt idx="891">
                  <c:v>1.95</c:v>
                </c:pt>
                <c:pt idx="892">
                  <c:v>1.96</c:v>
                </c:pt>
                <c:pt idx="893">
                  <c:v>1.96</c:v>
                </c:pt>
                <c:pt idx="894">
                  <c:v>1.95</c:v>
                </c:pt>
                <c:pt idx="895">
                  <c:v>1.92</c:v>
                </c:pt>
                <c:pt idx="896">
                  <c:v>1.91</c:v>
                </c:pt>
                <c:pt idx="897">
                  <c:v>1.92</c:v>
                </c:pt>
                <c:pt idx="898">
                  <c:v>1.93</c:v>
                </c:pt>
                <c:pt idx="899">
                  <c:v>1.92</c:v>
                </c:pt>
                <c:pt idx="900">
                  <c:v>1.91</c:v>
                </c:pt>
                <c:pt idx="901">
                  <c:v>1.89</c:v>
                </c:pt>
                <c:pt idx="902">
                  <c:v>1.92</c:v>
                </c:pt>
                <c:pt idx="903">
                  <c:v>1.96</c:v>
                </c:pt>
                <c:pt idx="904">
                  <c:v>1.94</c:v>
                </c:pt>
                <c:pt idx="905">
                  <c:v>1.93</c:v>
                </c:pt>
                <c:pt idx="906">
                  <c:v>1.92</c:v>
                </c:pt>
                <c:pt idx="907">
                  <c:v>1.95</c:v>
                </c:pt>
                <c:pt idx="908">
                  <c:v>1.97</c:v>
                </c:pt>
                <c:pt idx="909">
                  <c:v>1.97</c:v>
                </c:pt>
                <c:pt idx="910" formatCode="General">
                  <c:v>#N/A</c:v>
                </c:pt>
                <c:pt idx="911">
                  <c:v>1.95</c:v>
                </c:pt>
                <c:pt idx="912">
                  <c:v>1.94</c:v>
                </c:pt>
                <c:pt idx="913">
                  <c:v>1.96</c:v>
                </c:pt>
                <c:pt idx="914">
                  <c:v>1.93</c:v>
                </c:pt>
                <c:pt idx="915">
                  <c:v>1.93</c:v>
                </c:pt>
                <c:pt idx="916">
                  <c:v>1.92</c:v>
                </c:pt>
                <c:pt idx="917">
                  <c:v>1.9</c:v>
                </c:pt>
                <c:pt idx="918">
                  <c:v>1.92</c:v>
                </c:pt>
                <c:pt idx="919">
                  <c:v>1.93</c:v>
                </c:pt>
                <c:pt idx="920">
                  <c:v>1.95</c:v>
                </c:pt>
                <c:pt idx="921">
                  <c:v>1.94</c:v>
                </c:pt>
                <c:pt idx="922">
                  <c:v>1.94</c:v>
                </c:pt>
                <c:pt idx="923">
                  <c:v>1.95</c:v>
                </c:pt>
                <c:pt idx="924">
                  <c:v>1.93</c:v>
                </c:pt>
                <c:pt idx="925">
                  <c:v>1.92</c:v>
                </c:pt>
                <c:pt idx="926">
                  <c:v>1.97</c:v>
                </c:pt>
                <c:pt idx="927">
                  <c:v>1.98</c:v>
                </c:pt>
                <c:pt idx="928">
                  <c:v>2.02</c:v>
                </c:pt>
                <c:pt idx="929">
                  <c:v>2.02</c:v>
                </c:pt>
                <c:pt idx="930">
                  <c:v>2.0299999999999998</c:v>
                </c:pt>
                <c:pt idx="931">
                  <c:v>2.0499999999999998</c:v>
                </c:pt>
                <c:pt idx="932">
                  <c:v>2.0299999999999998</c:v>
                </c:pt>
                <c:pt idx="933">
                  <c:v>2.02</c:v>
                </c:pt>
                <c:pt idx="934">
                  <c:v>2.0299999999999998</c:v>
                </c:pt>
                <c:pt idx="935">
                  <c:v>2</c:v>
                </c:pt>
                <c:pt idx="936">
                  <c:v>2</c:v>
                </c:pt>
                <c:pt idx="937">
                  <c:v>2.0099999999999998</c:v>
                </c:pt>
                <c:pt idx="938">
                  <c:v>2.0299999999999998</c:v>
                </c:pt>
                <c:pt idx="939" formatCode="General">
                  <c:v>#N/A</c:v>
                </c:pt>
                <c:pt idx="940">
                  <c:v>2.0099999999999998</c:v>
                </c:pt>
                <c:pt idx="941">
                  <c:v>1.99</c:v>
                </c:pt>
                <c:pt idx="942">
                  <c:v>1.98</c:v>
                </c:pt>
                <c:pt idx="943">
                  <c:v>2</c:v>
                </c:pt>
                <c:pt idx="944">
                  <c:v>1.99</c:v>
                </c:pt>
                <c:pt idx="945">
                  <c:v>1.99</c:v>
                </c:pt>
                <c:pt idx="946">
                  <c:v>1.96</c:v>
                </c:pt>
                <c:pt idx="947">
                  <c:v>1.95</c:v>
                </c:pt>
                <c:pt idx="948">
                  <c:v>1.97</c:v>
                </c:pt>
                <c:pt idx="949">
                  <c:v>1.96</c:v>
                </c:pt>
                <c:pt idx="950">
                  <c:v>1.97</c:v>
                </c:pt>
                <c:pt idx="951">
                  <c:v>1.93</c:v>
                </c:pt>
                <c:pt idx="952">
                  <c:v>1.92</c:v>
                </c:pt>
                <c:pt idx="953">
                  <c:v>1.93</c:v>
                </c:pt>
                <c:pt idx="954">
                  <c:v>1.95</c:v>
                </c:pt>
                <c:pt idx="955">
                  <c:v>1.95</c:v>
                </c:pt>
                <c:pt idx="956">
                  <c:v>1.94</c:v>
                </c:pt>
                <c:pt idx="957">
                  <c:v>1.96</c:v>
                </c:pt>
                <c:pt idx="958">
                  <c:v>1.97</c:v>
                </c:pt>
                <c:pt idx="959">
                  <c:v>1.92</c:v>
                </c:pt>
                <c:pt idx="960">
                  <c:v>1.9</c:v>
                </c:pt>
                <c:pt idx="961">
                  <c:v>1.9</c:v>
                </c:pt>
                <c:pt idx="962">
                  <c:v>1.9</c:v>
                </c:pt>
                <c:pt idx="963">
                  <c:v>1.89</c:v>
                </c:pt>
                <c:pt idx="964">
                  <c:v>1.86</c:v>
                </c:pt>
                <c:pt idx="965">
                  <c:v>1.86</c:v>
                </c:pt>
                <c:pt idx="966">
                  <c:v>1.87</c:v>
                </c:pt>
                <c:pt idx="967">
                  <c:v>1.88</c:v>
                </c:pt>
                <c:pt idx="968">
                  <c:v>1.84</c:v>
                </c:pt>
                <c:pt idx="969">
                  <c:v>1.83</c:v>
                </c:pt>
                <c:pt idx="970">
                  <c:v>1.85</c:v>
                </c:pt>
                <c:pt idx="971">
                  <c:v>1.81</c:v>
                </c:pt>
                <c:pt idx="972">
                  <c:v>1.83</c:v>
                </c:pt>
                <c:pt idx="973">
                  <c:v>1.8</c:v>
                </c:pt>
                <c:pt idx="974">
                  <c:v>1.79</c:v>
                </c:pt>
                <c:pt idx="975">
                  <c:v>1.78</c:v>
                </c:pt>
                <c:pt idx="976">
                  <c:v>1.83</c:v>
                </c:pt>
                <c:pt idx="977">
                  <c:v>1.8</c:v>
                </c:pt>
                <c:pt idx="978">
                  <c:v>1.77</c:v>
                </c:pt>
                <c:pt idx="979">
                  <c:v>1.76</c:v>
                </c:pt>
                <c:pt idx="980" formatCode="General">
                  <c:v>#N/A</c:v>
                </c:pt>
                <c:pt idx="981">
                  <c:v>1.76</c:v>
                </c:pt>
                <c:pt idx="982">
                  <c:v>1.77</c:v>
                </c:pt>
                <c:pt idx="983">
                  <c:v>1.76</c:v>
                </c:pt>
                <c:pt idx="984">
                  <c:v>1.77</c:v>
                </c:pt>
                <c:pt idx="985">
                  <c:v>1.74</c:v>
                </c:pt>
                <c:pt idx="986">
                  <c:v>1.71</c:v>
                </c:pt>
                <c:pt idx="987">
                  <c:v>1.69</c:v>
                </c:pt>
                <c:pt idx="988">
                  <c:v>1.76</c:v>
                </c:pt>
                <c:pt idx="989">
                  <c:v>1.75</c:v>
                </c:pt>
                <c:pt idx="990">
                  <c:v>1.73</c:v>
                </c:pt>
                <c:pt idx="991">
                  <c:v>1.75</c:v>
                </c:pt>
                <c:pt idx="992">
                  <c:v>1.63</c:v>
                </c:pt>
                <c:pt idx="993">
                  <c:v>1.56</c:v>
                </c:pt>
                <c:pt idx="994">
                  <c:v>1.56</c:v>
                </c:pt>
                <c:pt idx="995">
                  <c:v>1.6</c:v>
                </c:pt>
                <c:pt idx="996">
                  <c:v>1.63</c:v>
                </c:pt>
                <c:pt idx="997">
                  <c:v>1.66</c:v>
                </c:pt>
                <c:pt idx="998">
                  <c:v>1.62</c:v>
                </c:pt>
                <c:pt idx="999">
                  <c:v>1.59</c:v>
                </c:pt>
                <c:pt idx="1000">
                  <c:v>1.61</c:v>
                </c:pt>
                <c:pt idx="1001">
                  <c:v>1.56</c:v>
                </c:pt>
                <c:pt idx="1002">
                  <c:v>1.6</c:v>
                </c:pt>
                <c:pt idx="1003">
                  <c:v>1.57</c:v>
                </c:pt>
                <c:pt idx="1004">
                  <c:v>1.56</c:v>
                </c:pt>
                <c:pt idx="1005">
                  <c:v>1.55</c:v>
                </c:pt>
                <c:pt idx="1006">
                  <c:v>1.52</c:v>
                </c:pt>
                <c:pt idx="1007">
                  <c:v>1.54</c:v>
                </c:pt>
                <c:pt idx="1008">
                  <c:v>1.52</c:v>
                </c:pt>
                <c:pt idx="1009">
                  <c:v>1.52</c:v>
                </c:pt>
                <c:pt idx="1010" formatCode="General">
                  <c:v>#N/A</c:v>
                </c:pt>
                <c:pt idx="1011">
                  <c:v>1.41</c:v>
                </c:pt>
                <c:pt idx="1012">
                  <c:v>1.37</c:v>
                </c:pt>
                <c:pt idx="1013">
                  <c:v>1.37</c:v>
                </c:pt>
                <c:pt idx="1014">
                  <c:v>1.43</c:v>
                </c:pt>
                <c:pt idx="1015">
                  <c:v>1.45</c:v>
                </c:pt>
                <c:pt idx="1016">
                  <c:v>1.42</c:v>
                </c:pt>
                <c:pt idx="1017">
                  <c:v>1.47</c:v>
                </c:pt>
                <c:pt idx="1018">
                  <c:v>1.43</c:v>
                </c:pt>
                <c:pt idx="1019">
                  <c:v>1.46</c:v>
                </c:pt>
                <c:pt idx="1020">
                  <c:v>1.44</c:v>
                </c:pt>
                <c:pt idx="1021">
                  <c:v>1.47</c:v>
                </c:pt>
                <c:pt idx="1022">
                  <c:v>1.47</c:v>
                </c:pt>
                <c:pt idx="1023">
                  <c:v>1.49</c:v>
                </c:pt>
                <c:pt idx="1024">
                  <c:v>1.53</c:v>
                </c:pt>
                <c:pt idx="1025">
                  <c:v>1.55</c:v>
                </c:pt>
                <c:pt idx="1026">
                  <c:v>1.49</c:v>
                </c:pt>
                <c:pt idx="1027">
                  <c:v>1.54</c:v>
                </c:pt>
                <c:pt idx="1028">
                  <c:v>1.58</c:v>
                </c:pt>
                <c:pt idx="1029">
                  <c:v>1.59</c:v>
                </c:pt>
                <c:pt idx="1030">
                  <c:v>1.58</c:v>
                </c:pt>
                <c:pt idx="1031" formatCode="General">
                  <c:v>#N/A</c:v>
                </c:pt>
                <c:pt idx="1032">
                  <c:v>1.53</c:v>
                </c:pt>
                <c:pt idx="1033">
                  <c:v>1.48</c:v>
                </c:pt>
                <c:pt idx="1034">
                  <c:v>1.45</c:v>
                </c:pt>
                <c:pt idx="1035">
                  <c:v>1.42</c:v>
                </c:pt>
                <c:pt idx="1036">
                  <c:v>1.42</c:v>
                </c:pt>
                <c:pt idx="1037">
                  <c:v>1.39</c:v>
                </c:pt>
                <c:pt idx="1038">
                  <c:v>1.41</c:v>
                </c:pt>
                <c:pt idx="1039">
                  <c:v>1.44</c:v>
                </c:pt>
                <c:pt idx="1040">
                  <c:v>1.43</c:v>
                </c:pt>
                <c:pt idx="1041">
                  <c:v>1.47</c:v>
                </c:pt>
                <c:pt idx="1042">
                  <c:v>1.44</c:v>
                </c:pt>
                <c:pt idx="1043" formatCode="General">
                  <c:v>#N/A</c:v>
                </c:pt>
                <c:pt idx="1044">
                  <c:v>1.39</c:v>
                </c:pt>
                <c:pt idx="1045">
                  <c:v>1.39</c:v>
                </c:pt>
                <c:pt idx="1046">
                  <c:v>1.36</c:v>
                </c:pt>
                <c:pt idx="1047">
                  <c:v>1.38</c:v>
                </c:pt>
                <c:pt idx="1048">
                  <c:v>1.36</c:v>
                </c:pt>
                <c:pt idx="1049">
                  <c:v>1.35</c:v>
                </c:pt>
                <c:pt idx="1050">
                  <c:v>1.24</c:v>
                </c:pt>
                <c:pt idx="1051">
                  <c:v>1.34</c:v>
                </c:pt>
                <c:pt idx="1052">
                  <c:v>1.27</c:v>
                </c:pt>
                <c:pt idx="1053">
                  <c:v>1.27</c:v>
                </c:pt>
                <c:pt idx="1054">
                  <c:v>1.2</c:v>
                </c:pt>
                <c:pt idx="1055">
                  <c:v>1.17</c:v>
                </c:pt>
                <c:pt idx="1056">
                  <c:v>1.21</c:v>
                </c:pt>
                <c:pt idx="1057">
                  <c:v>1.22</c:v>
                </c:pt>
                <c:pt idx="1058">
                  <c:v>1.2</c:v>
                </c:pt>
                <c:pt idx="1059">
                  <c:v>1.27</c:v>
                </c:pt>
                <c:pt idx="1060">
                  <c:v>1.29</c:v>
                </c:pt>
                <c:pt idx="1061">
                  <c:v>1.3</c:v>
                </c:pt>
                <c:pt idx="1062">
                  <c:v>1.26</c:v>
                </c:pt>
                <c:pt idx="1063" formatCode="General">
                  <c:v>#N/A</c:v>
                </c:pt>
                <c:pt idx="1064">
                  <c:v>1.26</c:v>
                </c:pt>
                <c:pt idx="1065">
                  <c:v>1.22</c:v>
                </c:pt>
                <c:pt idx="1066">
                  <c:v>1.21</c:v>
                </c:pt>
                <c:pt idx="1067">
                  <c:v>1.27</c:v>
                </c:pt>
                <c:pt idx="1068" formatCode="General">
                  <c:v>#N/A</c:v>
                </c:pt>
                <c:pt idx="1069">
                  <c:v>1.3</c:v>
                </c:pt>
                <c:pt idx="1070">
                  <c:v>1.25</c:v>
                </c:pt>
                <c:pt idx="1071">
                  <c:v>1.1599999999999999</c:v>
                </c:pt>
                <c:pt idx="1072">
                  <c:v>1.1599999999999999</c:v>
                </c:pt>
                <c:pt idx="1073">
                  <c:v>1.21</c:v>
                </c:pt>
                <c:pt idx="1074">
                  <c:v>1.2</c:v>
                </c:pt>
                <c:pt idx="1075">
                  <c:v>1.1599999999999999</c:v>
                </c:pt>
                <c:pt idx="1076">
                  <c:v>1.05</c:v>
                </c:pt>
                <c:pt idx="1077">
                  <c:v>1.18</c:v>
                </c:pt>
                <c:pt idx="1078">
                  <c:v>1.18</c:v>
                </c:pt>
                <c:pt idx="1079">
                  <c:v>1.19</c:v>
                </c:pt>
                <c:pt idx="1080" formatCode="General">
                  <c:v>#N/A</c:v>
                </c:pt>
                <c:pt idx="1081">
                  <c:v>1.19</c:v>
                </c:pt>
                <c:pt idx="1082">
                  <c:v>1.17</c:v>
                </c:pt>
                <c:pt idx="1083">
                  <c:v>1.19</c:v>
                </c:pt>
                <c:pt idx="1084">
                  <c:v>1.21</c:v>
                </c:pt>
                <c:pt idx="1085">
                  <c:v>1.24</c:v>
                </c:pt>
                <c:pt idx="1086">
                  <c:v>1.29</c:v>
                </c:pt>
                <c:pt idx="1087">
                  <c:v>1.24</c:v>
                </c:pt>
                <c:pt idx="1088">
                  <c:v>1.31</c:v>
                </c:pt>
                <c:pt idx="1089">
                  <c:v>1.29</c:v>
                </c:pt>
                <c:pt idx="1090">
                  <c:v>1.32</c:v>
                </c:pt>
                <c:pt idx="1091">
                  <c:v>1.4</c:v>
                </c:pt>
                <c:pt idx="1092">
                  <c:v>1.35</c:v>
                </c:pt>
                <c:pt idx="1093">
                  <c:v>1.38</c:v>
                </c:pt>
                <c:pt idx="1094">
                  <c:v>1.36</c:v>
                </c:pt>
                <c:pt idx="1095">
                  <c:v>1.36</c:v>
                </c:pt>
                <c:pt idx="1096">
                  <c:v>1.32</c:v>
                </c:pt>
                <c:pt idx="1097">
                  <c:v>1.32</c:v>
                </c:pt>
                <c:pt idx="1098">
                  <c:v>1.37</c:v>
                </c:pt>
                <c:pt idx="1099">
                  <c:v>1.32</c:v>
                </c:pt>
                <c:pt idx="1100" formatCode="General">
                  <c:v>#N/A</c:v>
                </c:pt>
                <c:pt idx="1101">
                  <c:v>1.33</c:v>
                </c:pt>
                <c:pt idx="1102">
                  <c:v>1.32</c:v>
                </c:pt>
                <c:pt idx="1103">
                  <c:v>1.35</c:v>
                </c:pt>
                <c:pt idx="1104">
                  <c:v>1.37</c:v>
                </c:pt>
                <c:pt idx="1105">
                  <c:v>1.34</c:v>
                </c:pt>
                <c:pt idx="1106">
                  <c:v>1.33</c:v>
                </c:pt>
                <c:pt idx="1107">
                  <c:v>1.36</c:v>
                </c:pt>
                <c:pt idx="1108">
                  <c:v>1.49</c:v>
                </c:pt>
                <c:pt idx="1109">
                  <c:v>1.49</c:v>
                </c:pt>
                <c:pt idx="1110">
                  <c:v>1.54</c:v>
                </c:pt>
                <c:pt idx="1111">
                  <c:v>1.57</c:v>
                </c:pt>
                <c:pt idx="1112">
                  <c:v>1.61</c:v>
                </c:pt>
                <c:pt idx="1113">
                  <c:v>1.53</c:v>
                </c:pt>
                <c:pt idx="1114">
                  <c:v>1.55</c:v>
                </c:pt>
                <c:pt idx="1115">
                  <c:v>1.47</c:v>
                </c:pt>
                <c:pt idx="1116">
                  <c:v>1.36</c:v>
                </c:pt>
                <c:pt idx="1117">
                  <c:v>1.45</c:v>
                </c:pt>
                <c:pt idx="1118">
                  <c:v>1.41</c:v>
                </c:pt>
                <c:pt idx="1119">
                  <c:v>1.4</c:v>
                </c:pt>
                <c:pt idx="1120">
                  <c:v>1.27</c:v>
                </c:pt>
                <c:pt idx="1121">
                  <c:v>1.34</c:v>
                </c:pt>
                <c:pt idx="1122">
                  <c:v>1.33</c:v>
                </c:pt>
                <c:pt idx="1123">
                  <c:v>1.49</c:v>
                </c:pt>
                <c:pt idx="1124">
                  <c:v>1.5</c:v>
                </c:pt>
                <c:pt idx="1125">
                  <c:v>1.48</c:v>
                </c:pt>
                <c:pt idx="1126">
                  <c:v>1.53</c:v>
                </c:pt>
                <c:pt idx="1127">
                  <c:v>1.56</c:v>
                </c:pt>
                <c:pt idx="1128">
                  <c:v>1.57</c:v>
                </c:pt>
                <c:pt idx="1129">
                  <c:v>1.54</c:v>
                </c:pt>
                <c:pt idx="1130">
                  <c:v>1.49</c:v>
                </c:pt>
                <c:pt idx="1131">
                  <c:v>1.51</c:v>
                </c:pt>
                <c:pt idx="1132">
                  <c:v>1.58</c:v>
                </c:pt>
                <c:pt idx="1133">
                  <c:v>1.56</c:v>
                </c:pt>
                <c:pt idx="1134">
                  <c:v>1.58</c:v>
                </c:pt>
                <c:pt idx="1135">
                  <c:v>1.6</c:v>
                </c:pt>
                <c:pt idx="1136">
                  <c:v>1.6</c:v>
                </c:pt>
                <c:pt idx="1137">
                  <c:v>1.58</c:v>
                </c:pt>
                <c:pt idx="1138">
                  <c:v>1.59</c:v>
                </c:pt>
                <c:pt idx="1139">
                  <c:v>1.56</c:v>
                </c:pt>
                <c:pt idx="1140">
                  <c:v>1.55</c:v>
                </c:pt>
                <c:pt idx="1141">
                  <c:v>1.55</c:v>
                </c:pt>
                <c:pt idx="1142">
                  <c:v>1.59</c:v>
                </c:pt>
                <c:pt idx="1143">
                  <c:v>1.58</c:v>
                </c:pt>
                <c:pt idx="1144">
                  <c:v>1.65</c:v>
                </c:pt>
                <c:pt idx="1145">
                  <c:v>1.6</c:v>
                </c:pt>
                <c:pt idx="1146">
                  <c:v>1.59</c:v>
                </c:pt>
                <c:pt idx="1147">
                  <c:v>1.6</c:v>
                </c:pt>
                <c:pt idx="1148">
                  <c:v>1.7</c:v>
                </c:pt>
                <c:pt idx="1149">
                  <c:v>1.71</c:v>
                </c:pt>
                <c:pt idx="1150">
                  <c:v>1.71</c:v>
                </c:pt>
                <c:pt idx="1151">
                  <c:v>1.69</c:v>
                </c:pt>
                <c:pt idx="1152">
                  <c:v>1.7</c:v>
                </c:pt>
                <c:pt idx="1153">
                  <c:v>1.72</c:v>
                </c:pt>
                <c:pt idx="1154">
                  <c:v>1.72</c:v>
                </c:pt>
                <c:pt idx="1155">
                  <c:v>1.69</c:v>
                </c:pt>
                <c:pt idx="1156">
                  <c:v>1.72</c:v>
                </c:pt>
                <c:pt idx="1157">
                  <c:v>1.69</c:v>
                </c:pt>
                <c:pt idx="1158">
                  <c:v>1.66</c:v>
                </c:pt>
                <c:pt idx="1159">
                  <c:v>1.66</c:v>
                </c:pt>
                <c:pt idx="1160">
                  <c:v>1.64</c:v>
                </c:pt>
                <c:pt idx="1161">
                  <c:v>1.65</c:v>
                </c:pt>
                <c:pt idx="1162">
                  <c:v>1.67</c:v>
                </c:pt>
                <c:pt idx="1163">
                  <c:v>1.65</c:v>
                </c:pt>
                <c:pt idx="1164">
                  <c:v>1.62</c:v>
                </c:pt>
                <c:pt idx="1165">
                  <c:v>1.64</c:v>
                </c:pt>
                <c:pt idx="1166">
                  <c:v>1.62</c:v>
                </c:pt>
                <c:pt idx="1167">
                  <c:v>1.65</c:v>
                </c:pt>
                <c:pt idx="1168">
                  <c:v>1.63</c:v>
                </c:pt>
                <c:pt idx="1169">
                  <c:v>1.65</c:v>
                </c:pt>
                <c:pt idx="1170" formatCode="General">
                  <c:v>#N/A</c:v>
                </c:pt>
                <c:pt idx="1171">
                  <c:v>1.59</c:v>
                </c:pt>
                <c:pt idx="1172">
                  <c:v>1.54</c:v>
                </c:pt>
                <c:pt idx="1173">
                  <c:v>1.53</c:v>
                </c:pt>
                <c:pt idx="1174">
                  <c:v>1.57</c:v>
                </c:pt>
                <c:pt idx="1175">
                  <c:v>1.55</c:v>
                </c:pt>
                <c:pt idx="1176">
                  <c:v>1.59</c:v>
                </c:pt>
                <c:pt idx="1177">
                  <c:v>1.59</c:v>
                </c:pt>
                <c:pt idx="1178">
                  <c:v>1.59</c:v>
                </c:pt>
                <c:pt idx="1179">
                  <c:v>1.64</c:v>
                </c:pt>
                <c:pt idx="1180">
                  <c:v>1.63</c:v>
                </c:pt>
                <c:pt idx="1181">
                  <c:v>1.65</c:v>
                </c:pt>
                <c:pt idx="1182">
                  <c:v>1.66</c:v>
                </c:pt>
                <c:pt idx="1183">
                  <c:v>1.63</c:v>
                </c:pt>
                <c:pt idx="1184">
                  <c:v>1.64</c:v>
                </c:pt>
                <c:pt idx="1185">
                  <c:v>1.64</c:v>
                </c:pt>
                <c:pt idx="1186">
                  <c:v>1.67</c:v>
                </c:pt>
                <c:pt idx="1187">
                  <c:v>1.69</c:v>
                </c:pt>
                <c:pt idx="1188">
                  <c:v>1.67</c:v>
                </c:pt>
                <c:pt idx="1189">
                  <c:v>1.63</c:v>
                </c:pt>
                <c:pt idx="1190">
                  <c:v>1.65</c:v>
                </c:pt>
                <c:pt idx="1191">
                  <c:v>1.67</c:v>
                </c:pt>
                <c:pt idx="1192">
                  <c:v>1.64</c:v>
                </c:pt>
                <c:pt idx="1193">
                  <c:v>1.63</c:v>
                </c:pt>
                <c:pt idx="1194">
                  <c:v>1.66</c:v>
                </c:pt>
                <c:pt idx="1195">
                  <c:v>1.59</c:v>
                </c:pt>
                <c:pt idx="1196">
                  <c:v>1.61</c:v>
                </c:pt>
                <c:pt idx="1197">
                  <c:v>1.6</c:v>
                </c:pt>
                <c:pt idx="1198">
                  <c:v>1.62</c:v>
                </c:pt>
                <c:pt idx="1199" formatCode="General">
                  <c:v>#N/A</c:v>
                </c:pt>
                <c:pt idx="1200">
                  <c:v>1.57</c:v>
                </c:pt>
                <c:pt idx="1201">
                  <c:v>1.57</c:v>
                </c:pt>
                <c:pt idx="1202">
                  <c:v>1.54</c:v>
                </c:pt>
                <c:pt idx="1203">
                  <c:v>1.56</c:v>
                </c:pt>
                <c:pt idx="1204">
                  <c:v>1.58</c:v>
                </c:pt>
                <c:pt idx="1205">
                  <c:v>1.56</c:v>
                </c:pt>
                <c:pt idx="1206">
                  <c:v>1.55</c:v>
                </c:pt>
                <c:pt idx="1207">
                  <c:v>1.53</c:v>
                </c:pt>
                <c:pt idx="1208">
                  <c:v>1.52</c:v>
                </c:pt>
                <c:pt idx="1209">
                  <c:v>1.5</c:v>
                </c:pt>
                <c:pt idx="1210">
                  <c:v>1.49</c:v>
                </c:pt>
                <c:pt idx="1211">
                  <c:v>1.49</c:v>
                </c:pt>
                <c:pt idx="1212">
                  <c:v>1.48</c:v>
                </c:pt>
                <c:pt idx="1213">
                  <c:v>1.45</c:v>
                </c:pt>
                <c:pt idx="1214">
                  <c:v>1.4</c:v>
                </c:pt>
                <c:pt idx="1215">
                  <c:v>1.35</c:v>
                </c:pt>
                <c:pt idx="1216">
                  <c:v>1.38</c:v>
                </c:pt>
                <c:pt idx="1217">
                  <c:v>1.4</c:v>
                </c:pt>
                <c:pt idx="1218">
                  <c:v>1.4</c:v>
                </c:pt>
                <c:pt idx="1219">
                  <c:v>1.36</c:v>
                </c:pt>
                <c:pt idx="1220">
                  <c:v>1.31</c:v>
                </c:pt>
                <c:pt idx="1221">
                  <c:v>1.31</c:v>
                </c:pt>
                <c:pt idx="1222">
                  <c:v>1.31</c:v>
                </c:pt>
                <c:pt idx="1223">
                  <c:v>1.31</c:v>
                </c:pt>
                <c:pt idx="1224">
                  <c:v>1.28</c:v>
                </c:pt>
                <c:pt idx="1225">
                  <c:v>1.3</c:v>
                </c:pt>
                <c:pt idx="1226">
                  <c:v>1.27</c:v>
                </c:pt>
                <c:pt idx="1227">
                  <c:v>1.27</c:v>
                </c:pt>
                <c:pt idx="1228">
                  <c:v>1.24</c:v>
                </c:pt>
                <c:pt idx="1229">
                  <c:v>1.25</c:v>
                </c:pt>
                <c:pt idx="1230">
                  <c:v>1.22</c:v>
                </c:pt>
                <c:pt idx="1231">
                  <c:v>1.21</c:v>
                </c:pt>
                <c:pt idx="1232">
                  <c:v>1.17</c:v>
                </c:pt>
                <c:pt idx="1233">
                  <c:v>1.17</c:v>
                </c:pt>
                <c:pt idx="1234">
                  <c:v>1.1299999999999999</c:v>
                </c:pt>
                <c:pt idx="1235">
                  <c:v>1.1100000000000001</c:v>
                </c:pt>
                <c:pt idx="1236">
                  <c:v>1.1499999999999999</c:v>
                </c:pt>
                <c:pt idx="1237">
                  <c:v>1.1299999999999999</c:v>
                </c:pt>
                <c:pt idx="1238">
                  <c:v>1.2</c:v>
                </c:pt>
                <c:pt idx="1239">
                  <c:v>1.22</c:v>
                </c:pt>
                <c:pt idx="1240">
                  <c:v>1.26</c:v>
                </c:pt>
                <c:pt idx="1241">
                  <c:v>1.18</c:v>
                </c:pt>
                <c:pt idx="1242">
                  <c:v>1.19</c:v>
                </c:pt>
                <c:pt idx="1243">
                  <c:v>1.1599999999999999</c:v>
                </c:pt>
                <c:pt idx="1244">
                  <c:v>1.1399999999999999</c:v>
                </c:pt>
                <c:pt idx="1245" formatCode="General">
                  <c:v>#N/A</c:v>
                </c:pt>
                <c:pt idx="1246">
                  <c:v>1.1499999999999999</c:v>
                </c:pt>
                <c:pt idx="1247">
                  <c:v>1.1499999999999999</c:v>
                </c:pt>
                <c:pt idx="1248">
                  <c:v>1.21</c:v>
                </c:pt>
                <c:pt idx="1249">
                  <c:v>1.21</c:v>
                </c:pt>
                <c:pt idx="1250">
                  <c:v>1.19</c:v>
                </c:pt>
                <c:pt idx="1251">
                  <c:v>1.2</c:v>
                </c:pt>
                <c:pt idx="1252">
                  <c:v>1.21</c:v>
                </c:pt>
                <c:pt idx="1253">
                  <c:v>1.24</c:v>
                </c:pt>
                <c:pt idx="1254">
                  <c:v>1.19</c:v>
                </c:pt>
                <c:pt idx="1255">
                  <c:v>1.19</c:v>
                </c:pt>
                <c:pt idx="1256">
                  <c:v>1.1499999999999999</c:v>
                </c:pt>
                <c:pt idx="1257">
                  <c:v>1.1599999999999999</c:v>
                </c:pt>
                <c:pt idx="1258">
                  <c:v>1.1100000000000001</c:v>
                </c:pt>
                <c:pt idx="1259">
                  <c:v>1.1100000000000001</c:v>
                </c:pt>
                <c:pt idx="1260">
                  <c:v>1.02</c:v>
                </c:pt>
                <c:pt idx="1261">
                  <c:v>1.03</c:v>
                </c:pt>
                <c:pt idx="1262">
                  <c:v>1.07</c:v>
                </c:pt>
                <c:pt idx="1263">
                  <c:v>1.1299999999999999</c:v>
                </c:pt>
                <c:pt idx="1264">
                  <c:v>1.1499999999999999</c:v>
                </c:pt>
                <c:pt idx="1265">
                  <c:v>1.18</c:v>
                </c:pt>
                <c:pt idx="1266">
                  <c:v>1.22</c:v>
                </c:pt>
                <c:pt idx="1267">
                  <c:v>1.22</c:v>
                </c:pt>
                <c:pt idx="1268">
                  <c:v>1.26</c:v>
                </c:pt>
                <c:pt idx="1269">
                  <c:v>1.22</c:v>
                </c:pt>
                <c:pt idx="1270" formatCode="General">
                  <c:v>#N/A</c:v>
                </c:pt>
                <c:pt idx="1271">
                  <c:v>1.18</c:v>
                </c:pt>
                <c:pt idx="1272">
                  <c:v>1.1499999999999999</c:v>
                </c:pt>
                <c:pt idx="1273">
                  <c:v>1.18</c:v>
                </c:pt>
                <c:pt idx="1274">
                  <c:v>1.18</c:v>
                </c:pt>
                <c:pt idx="1275">
                  <c:v>1.1299999999999999</c:v>
                </c:pt>
                <c:pt idx="1276">
                  <c:v>1.1599999999999999</c:v>
                </c:pt>
                <c:pt idx="1277">
                  <c:v>1.1299999999999999</c:v>
                </c:pt>
                <c:pt idx="1278">
                  <c:v>1.1399999999999999</c:v>
                </c:pt>
                <c:pt idx="1279">
                  <c:v>1.19</c:v>
                </c:pt>
                <c:pt idx="1280">
                  <c:v>1.1599999999999999</c:v>
                </c:pt>
                <c:pt idx="1281">
                  <c:v>1.1499999999999999</c:v>
                </c:pt>
                <c:pt idx="1282">
                  <c:v>1.1399999999999999</c:v>
                </c:pt>
                <c:pt idx="1283">
                  <c:v>1.19</c:v>
                </c:pt>
                <c:pt idx="1284">
                  <c:v>1.2</c:v>
                </c:pt>
                <c:pt idx="1285">
                  <c:v>1.23</c:v>
                </c:pt>
                <c:pt idx="1286">
                  <c:v>1.27</c:v>
                </c:pt>
                <c:pt idx="1287">
                  <c:v>1.26</c:v>
                </c:pt>
                <c:pt idx="1288">
                  <c:v>1.23</c:v>
                </c:pt>
                <c:pt idx="1289">
                  <c:v>1.25</c:v>
                </c:pt>
                <c:pt idx="1290">
                  <c:v>1.28</c:v>
                </c:pt>
                <c:pt idx="1291">
                  <c:v>1.25</c:v>
                </c:pt>
                <c:pt idx="1292" formatCode="General">
                  <c:v>#N/A</c:v>
                </c:pt>
                <c:pt idx="1293">
                  <c:v>1.24</c:v>
                </c:pt>
                <c:pt idx="1294">
                  <c:v>1.21</c:v>
                </c:pt>
                <c:pt idx="1295">
                  <c:v>1.2</c:v>
                </c:pt>
                <c:pt idx="1296">
                  <c:v>1.23</c:v>
                </c:pt>
                <c:pt idx="1297">
                  <c:v>1.25</c:v>
                </c:pt>
                <c:pt idx="1298">
                  <c:v>1.27</c:v>
                </c:pt>
                <c:pt idx="1299">
                  <c:v>1.31</c:v>
                </c:pt>
                <c:pt idx="1300">
                  <c:v>1.33</c:v>
                </c:pt>
                <c:pt idx="1301">
                  <c:v>1.33</c:v>
                </c:pt>
                <c:pt idx="1302">
                  <c:v>1.31</c:v>
                </c:pt>
                <c:pt idx="1303" formatCode="General">
                  <c:v>#N/A</c:v>
                </c:pt>
                <c:pt idx="1304">
                  <c:v>1.31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214936"/>
        <c:axId val="305215328"/>
      </c:lineChart>
      <c:dateAx>
        <c:axId val="305214936"/>
        <c:scaling>
          <c:orientation val="minMax"/>
        </c:scaling>
        <c:delete val="0"/>
        <c:axPos val="b"/>
        <c:numFmt formatCode="\'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5215328"/>
        <c:crosses val="autoZero"/>
        <c:auto val="1"/>
        <c:lblOffset val="100"/>
        <c:baseTimeUnit val="days"/>
        <c:majorUnit val="1"/>
        <c:majorTimeUnit val="years"/>
        <c:minorUnit val="1"/>
      </c:dateAx>
      <c:valAx>
        <c:axId val="30521532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5214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1515441410945E-2"/>
          <c:y val="4.6644901324166994E-2"/>
          <c:w val="0.89969325680084378"/>
          <c:h val="0.7695651136705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Sheet1!$B$2:$B$20</c:f>
              <c:numCache>
                <c:formatCode>_(* #,##0_);_(* \(#,##0\);_(* "-"??_);_(@_)</c:formatCode>
                <c:ptCount val="19"/>
                <c:pt idx="0">
                  <c:v>185.53</c:v>
                </c:pt>
                <c:pt idx="1">
                  <c:v>230.81</c:v>
                </c:pt>
                <c:pt idx="2">
                  <c:v>15.5</c:v>
                </c:pt>
                <c:pt idx="3">
                  <c:v>169.05</c:v>
                </c:pt>
                <c:pt idx="4">
                  <c:v>212.67</c:v>
                </c:pt>
                <c:pt idx="5">
                  <c:v>62.87</c:v>
                </c:pt>
                <c:pt idx="6">
                  <c:v>25.08</c:v>
                </c:pt>
                <c:pt idx="7">
                  <c:v>82.96</c:v>
                </c:pt>
                <c:pt idx="8">
                  <c:v>310.5</c:v>
                </c:pt>
                <c:pt idx="9">
                  <c:v>29.24</c:v>
                </c:pt>
                <c:pt idx="10">
                  <c:v>150.91</c:v>
                </c:pt>
                <c:pt idx="11">
                  <c:v>170.17</c:v>
                </c:pt>
                <c:pt idx="12">
                  <c:v>185.18</c:v>
                </c:pt>
                <c:pt idx="13">
                  <c:v>271.42</c:v>
                </c:pt>
                <c:pt idx="14">
                  <c:v>110.79</c:v>
                </c:pt>
                <c:pt idx="15">
                  <c:v>74.88</c:v>
                </c:pt>
                <c:pt idx="16">
                  <c:v>98.22</c:v>
                </c:pt>
                <c:pt idx="17">
                  <c:v>90.18</c:v>
                </c:pt>
                <c:pt idx="18">
                  <c:v>48.39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Sheet1!$C$2:$C$20</c:f>
              <c:numCache>
                <c:formatCode>_(* #,##0_);_(* \(#,##0\);_(* "-"??_);_(@_)</c:formatCode>
                <c:ptCount val="19"/>
                <c:pt idx="0">
                  <c:v>147.80999999999997</c:v>
                </c:pt>
                <c:pt idx="1">
                  <c:v>132.45999999999998</c:v>
                </c:pt>
                <c:pt idx="2">
                  <c:v>139.77000000000001</c:v>
                </c:pt>
                <c:pt idx="3">
                  <c:v>239.37</c:v>
                </c:pt>
                <c:pt idx="4">
                  <c:v>209.84</c:v>
                </c:pt>
                <c:pt idx="5">
                  <c:v>275.07</c:v>
                </c:pt>
                <c:pt idx="6">
                  <c:v>440.55</c:v>
                </c:pt>
                <c:pt idx="7">
                  <c:v>384.32</c:v>
                </c:pt>
                <c:pt idx="8">
                  <c:v>107.31</c:v>
                </c:pt>
                <c:pt idx="9">
                  <c:v>95.070000000000007</c:v>
                </c:pt>
                <c:pt idx="10">
                  <c:v>-150.91</c:v>
                </c:pt>
                <c:pt idx="11">
                  <c:v>-106.04999999999998</c:v>
                </c:pt>
                <c:pt idx="12">
                  <c:v>1130.45</c:v>
                </c:pt>
                <c:pt idx="13">
                  <c:v>442.57</c:v>
                </c:pt>
                <c:pt idx="14">
                  <c:v>-104.82000000000001</c:v>
                </c:pt>
                <c:pt idx="15">
                  <c:v>569.92999999999995</c:v>
                </c:pt>
                <c:pt idx="16">
                  <c:v>209.47</c:v>
                </c:pt>
                <c:pt idx="17">
                  <c:v>-12.580000000000013</c:v>
                </c:pt>
                <c:pt idx="18">
                  <c:v>318.25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14012528"/>
        <c:axId val="314012920"/>
      </c:barChart>
      <c:catAx>
        <c:axId val="31401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Model Year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12920"/>
        <c:crosses val="autoZero"/>
        <c:auto val="1"/>
        <c:lblAlgn val="ctr"/>
        <c:lblOffset val="100"/>
        <c:noMultiLvlLbl val="0"/>
      </c:catAx>
      <c:valAx>
        <c:axId val="314012920"/>
        <c:scaling>
          <c:orientation val="minMax"/>
          <c:max val="140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1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294184021389848E-2"/>
          <c:y val="0.11190718688285292"/>
          <c:w val="0.22221588539750289"/>
          <c:h val="5.569289934177426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9000826662885"/>
          <c:y val="0.12307684836240725"/>
          <c:w val="0.88182831661092531"/>
          <c:h val="0.73068268645505519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non-cat claims</c:v>
                </c:pt>
              </c:strCache>
            </c:strRef>
          </c:tx>
          <c:spPr>
            <a:ln w="47580">
              <a:solidFill>
                <a:srgbClr val="FF66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1.8357789260625434E-2"/>
                  <c:y val="8.4000689614981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461345211031179E-2"/>
                  <c:y val="4.8022537135604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0565390055577463E-4"/>
                  <c:y val="0.148247390471010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728344322618134E-2"/>
                  <c:y val="4.8022537135604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3098899384610886E-2"/>
                  <c:y val="5.8302009272569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</c:strCache>
            </c:strRef>
          </c:cat>
          <c:val>
            <c:numRef>
              <c:f>Sheet1!$B$2:$R$2</c:f>
              <c:numCache>
                <c:formatCode>"$"#,##0</c:formatCode>
                <c:ptCount val="17"/>
                <c:pt idx="0">
                  <c:v>3932</c:v>
                </c:pt>
                <c:pt idx="1">
                  <c:v>4032</c:v>
                </c:pt>
                <c:pt idx="2">
                  <c:v>4414</c:v>
                </c:pt>
                <c:pt idx="3">
                  <c:v>4755</c:v>
                </c:pt>
                <c:pt idx="4">
                  <c:v>5402</c:v>
                </c:pt>
                <c:pt idx="5">
                  <c:v>6134</c:v>
                </c:pt>
                <c:pt idx="6">
                  <c:v>6637</c:v>
                </c:pt>
                <c:pt idx="7">
                  <c:v>7039</c:v>
                </c:pt>
                <c:pt idx="8">
                  <c:v>7444</c:v>
                </c:pt>
                <c:pt idx="9">
                  <c:v>7383</c:v>
                </c:pt>
                <c:pt idx="10">
                  <c:v>7849</c:v>
                </c:pt>
                <c:pt idx="11">
                  <c:v>8222</c:v>
                </c:pt>
                <c:pt idx="12">
                  <c:v>8633</c:v>
                </c:pt>
                <c:pt idx="13">
                  <c:v>8527</c:v>
                </c:pt>
                <c:pt idx="14">
                  <c:v>8541</c:v>
                </c:pt>
                <c:pt idx="15">
                  <c:v>8718</c:v>
                </c:pt>
                <c:pt idx="16">
                  <c:v>8772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810736"/>
        <c:axId val="309818184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cat claims</c:v>
                      </c:pt>
                    </c:strCache>
                  </c:strRef>
                </c:tx>
                <c:spPr>
                  <a:ln w="47580">
                    <a:solidFill>
                      <a:schemeClr val="accent1"/>
                    </a:solidFill>
                    <a:prstDash val="solid"/>
                  </a:ln>
                </c:spPr>
                <c:marker>
                  <c:symbol val="diamond"/>
                  <c:size val="6"/>
                  <c:spPr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1.9831900273023957E-2"/>
                        <c:y val="9.8459940816141428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3"/>
                    <c:layout>
                      <c:manualLayout>
                        <c:x val="-8.3218673806161658E-2"/>
                        <c:y val="-0.11740897406011634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9"/>
                    <c:layout>
                      <c:manualLayout>
                        <c:x val="-3.7521232421806536E-2"/>
                        <c:y val="-0.1148391060258751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dLbl>
                    <c:idx val="10"/>
                    <c:layout>
                      <c:manualLayout>
                        <c:x val="-4.1943565459002186E-2"/>
                        <c:y val="-6.60116133752930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</c:extLst>
                  </c:dLbl>
                  <c:spPr>
                    <a:solidFill>
                      <a:srgbClr val="FFFFFF"/>
                    </a:solidFill>
                    <a:ln>
                      <a:solidFill>
                        <a:srgbClr val="000000">
                          <a:lumMod val="65000"/>
                          <a:lumOff val="35000"/>
                        </a:srgbClr>
                      </a:solidFill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999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</c15:spPr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Sheet1!$B$1:$R$1</c15:sqref>
                        </c15:formulaRef>
                      </c:ext>
                    </c:extLst>
                    <c:strCache>
                      <c:ptCount val="17"/>
                      <c:pt idx="0">
                        <c:v>1997</c:v>
                      </c:pt>
                      <c:pt idx="1">
                        <c:v>1998</c:v>
                      </c:pt>
                      <c:pt idx="2">
                        <c:v>1999</c:v>
                      </c:pt>
                      <c:pt idx="3">
                        <c:v>2000</c:v>
                      </c:pt>
                      <c:pt idx="4">
                        <c:v>2001</c:v>
                      </c:pt>
                      <c:pt idx="5">
                        <c:v>2002</c:v>
                      </c:pt>
                      <c:pt idx="6">
                        <c:v>2003</c:v>
                      </c:pt>
                      <c:pt idx="7">
                        <c:v>2004</c:v>
                      </c:pt>
                      <c:pt idx="8">
                        <c:v>2005</c:v>
                      </c:pt>
                      <c:pt idx="9">
                        <c:v>2006</c:v>
                      </c:pt>
                      <c:pt idx="10">
                        <c:v>2007</c:v>
                      </c:pt>
                      <c:pt idx="11">
                        <c:v>2008</c:v>
                      </c:pt>
                      <c:pt idx="12">
                        <c:v>2009</c:v>
                      </c:pt>
                      <c:pt idx="13">
                        <c:v>2010</c:v>
                      </c:pt>
                      <c:pt idx="14">
                        <c:v>2011</c:v>
                      </c:pt>
                      <c:pt idx="15">
                        <c:v>2012</c:v>
                      </c:pt>
                      <c:pt idx="16">
                        <c:v>2013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Sheet1!$B$3:$R$3</c15:sqref>
                        </c15:formulaRef>
                      </c:ext>
                    </c:extLst>
                    <c:numCache>
                      <c:formatCode>"$"#,##0</c:formatCode>
                      <c:ptCount val="17"/>
                      <c:pt idx="0">
                        <c:v>3671</c:v>
                      </c:pt>
                      <c:pt idx="1">
                        <c:v>3867</c:v>
                      </c:pt>
                      <c:pt idx="2">
                        <c:v>4435</c:v>
                      </c:pt>
                      <c:pt idx="3">
                        <c:v>5249</c:v>
                      </c:pt>
                      <c:pt idx="4">
                        <c:v>5041</c:v>
                      </c:pt>
                      <c:pt idx="5">
                        <c:v>4965</c:v>
                      </c:pt>
                      <c:pt idx="6">
                        <c:v>4964</c:v>
                      </c:pt>
                      <c:pt idx="7">
                        <c:v>8034</c:v>
                      </c:pt>
                      <c:pt idx="8">
                        <c:v>8833</c:v>
                      </c:pt>
                      <c:pt idx="9">
                        <c:v>7665</c:v>
                      </c:pt>
                      <c:pt idx="10">
                        <c:v>9051</c:v>
                      </c:pt>
                      <c:pt idx="11">
                        <c:v>6679</c:v>
                      </c:pt>
                      <c:pt idx="12">
                        <c:v>7331</c:v>
                      </c:pt>
                      <c:pt idx="13">
                        <c:v>7332</c:v>
                      </c:pt>
                      <c:pt idx="14">
                        <c:v>7614</c:v>
                      </c:pt>
                      <c:pt idx="15">
                        <c:v>6829</c:v>
                      </c:pt>
                      <c:pt idx="16">
                        <c:v>8823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0981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9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8184"/>
        <c:crossesAt val="2000"/>
        <c:auto val="0"/>
        <c:lblAlgn val="ctr"/>
        <c:lblOffset val="100"/>
        <c:tickLblSkip val="1"/>
        <c:tickMarkSkip val="1"/>
        <c:noMultiLvlLbl val="0"/>
      </c:catAx>
      <c:valAx>
        <c:axId val="309818184"/>
        <c:scaling>
          <c:orientation val="minMax"/>
          <c:min val="3000"/>
        </c:scaling>
        <c:delete val="0"/>
        <c:axPos val="l"/>
        <c:majorGridlines>
          <c:spPr>
            <a:ln w="3965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396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0736"/>
        <c:crosses val="autoZero"/>
        <c:crossBetween val="between"/>
        <c:majorUnit val="1000"/>
        <c:minorUnit val="20"/>
      </c:valAx>
      <c:spPr>
        <a:solidFill>
          <a:srgbClr val="FFFFFF"/>
        </a:solidFill>
        <a:ln w="317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9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846867749424E-2"/>
          <c:y val="0.12906866929730826"/>
          <c:w val="0.92807424593967514"/>
          <c:h val="0.714610567538041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Auto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2000-2005</c:v>
                </c:pt>
                <c:pt idx="1">
                  <c:v>2005-2010</c:v>
                </c:pt>
                <c:pt idx="2">
                  <c:v>2010-2014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4.725414664375438E-2</c:v>
                </c:pt>
                <c:pt idx="1">
                  <c:v>4.2512004684859273E-2</c:v>
                </c:pt>
                <c:pt idx="2">
                  <c:v>1.9898688054453162E-2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chemeClr val="accent1"/>
            </a:solidFill>
            <a:ln w="25336">
              <a:noFill/>
            </a:ln>
          </c:spPr>
          <c:invertIfNegative val="0"/>
          <c:dLbls>
            <c:dLbl>
              <c:idx val="0"/>
              <c:spPr>
                <a:noFill/>
                <a:ln w="25336">
                  <a:noFill/>
                </a:ln>
              </c:spPr>
              <c:txPr>
                <a:bodyPr rot="-5400000" vert="horz"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336">
                  <a:noFill/>
                </a:ln>
              </c:spPr>
              <c:txPr>
                <a:bodyPr rot="-5400000" vert="horz"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336">
                  <a:noFill/>
                </a:ln>
              </c:spPr>
              <c:txPr>
                <a:bodyPr rot="-5400000" vert="horz"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336">
                  <a:noFill/>
                </a:ln>
              </c:spPr>
              <c:txPr>
                <a:bodyPr rot="-5400000" vert="horz"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 w="25336">
                  <a:noFill/>
                </a:ln>
              </c:spPr>
              <c:txPr>
                <a:bodyPr rot="-5400000" vert="horz"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 w="25336">
                  <a:noFill/>
                </a:ln>
              </c:spPr>
              <c:txPr>
                <a:bodyPr rot="-5400000" vert="horz"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36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2000-2005</c:v>
                </c:pt>
                <c:pt idx="1">
                  <c:v>2005-2010</c:v>
                </c:pt>
                <c:pt idx="2">
                  <c:v>2010-2014</c:v>
                </c:pt>
              </c:strCache>
            </c:strRef>
          </c:cat>
          <c:val>
            <c:numRef>
              <c:f>Sheet1!$B$3:$D$3</c:f>
              <c:numCache>
                <c:formatCode>0.00%</c:formatCode>
                <c:ptCount val="3"/>
                <c:pt idx="0">
                  <c:v>5.2076204044615881E-2</c:v>
                </c:pt>
                <c:pt idx="1">
                  <c:v>3.5086227312287832E-2</c:v>
                </c:pt>
                <c:pt idx="2">
                  <c:v>9.3898949244926033E-3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Homeowners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2000-2005</c:v>
                </c:pt>
                <c:pt idx="1">
                  <c:v>2005-2010</c:v>
                </c:pt>
                <c:pt idx="2">
                  <c:v>2010-2014</c:v>
                </c:pt>
              </c:strCache>
            </c:strRef>
          </c:cat>
          <c:val>
            <c:numRef>
              <c:f>Sheet1!$B$4:$D$4</c:f>
              <c:numCache>
                <c:formatCode>0.00%</c:formatCode>
                <c:ptCount val="3"/>
                <c:pt idx="0">
                  <c:v>5.3161497959308912E-2</c:v>
                </c:pt>
                <c:pt idx="1">
                  <c:v>1.2532770746732869E-2</c:v>
                </c:pt>
                <c:pt idx="2">
                  <c:v>2.4945312660469288E-2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CMP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2000-2005</c:v>
                </c:pt>
                <c:pt idx="1">
                  <c:v>2005-2010</c:v>
                </c:pt>
                <c:pt idx="2">
                  <c:v>2010-2014</c:v>
                </c:pt>
              </c:strCache>
            </c:strRef>
          </c:cat>
          <c:val>
            <c:numRef>
              <c:f>Sheet1!$B$5:$D$5</c:f>
              <c:numCache>
                <c:formatCode>0.00%</c:formatCode>
                <c:ptCount val="3"/>
                <c:pt idx="0">
                  <c:v>5.1790486288390003E-2</c:v>
                </c:pt>
                <c:pt idx="1">
                  <c:v>3.5391886594396071E-2</c:v>
                </c:pt>
                <c:pt idx="2">
                  <c:v>1.3391558782650304E-2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CPI, all items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2000-2005</c:v>
                </c:pt>
                <c:pt idx="1">
                  <c:v>2005-2010</c:v>
                </c:pt>
                <c:pt idx="2">
                  <c:v>2010-2014</c:v>
                </c:pt>
              </c:strCache>
            </c:strRef>
          </c:cat>
          <c:val>
            <c:numRef>
              <c:f>Sheet1!$B$6:$D$6</c:f>
              <c:numCache>
                <c:formatCode>0.00%</c:formatCode>
                <c:ptCount val="3"/>
                <c:pt idx="0">
                  <c:v>2.6258884929479587E-2</c:v>
                </c:pt>
                <c:pt idx="1">
                  <c:v>2.2152598048766681E-2</c:v>
                </c:pt>
                <c:pt idx="2">
                  <c:v>1.254597995418516E-2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9813088"/>
        <c:axId val="309817008"/>
      </c:barChart>
      <c:catAx>
        <c:axId val="3098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7008"/>
        <c:crosses val="autoZero"/>
        <c:auto val="1"/>
        <c:lblAlgn val="ctr"/>
        <c:lblOffset val="20"/>
        <c:noMultiLvlLbl val="0"/>
      </c:catAx>
      <c:valAx>
        <c:axId val="30981700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3088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7.92</c:v>
                </c:pt>
                <c:pt idx="1">
                  <c:v>2.61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4.22</c:v>
                </c:pt>
                <c:pt idx="1">
                  <c:v>1.23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3.55</c:v>
                </c:pt>
                <c:pt idx="1">
                  <c:v>0.95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301672"/>
        <c:axId val="317636112"/>
      </c:barChart>
      <c:catAx>
        <c:axId val="12630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6112"/>
        <c:crosses val="autoZero"/>
        <c:auto val="1"/>
        <c:lblAlgn val="ctr"/>
        <c:lblOffset val="100"/>
        <c:noMultiLvlLbl val="0"/>
      </c:catAx>
      <c:valAx>
        <c:axId val="31763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Claims per 100 Insured Vehicles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301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 b="1" i="0" u="none" strike="noStrike" kern="1200" spc="0" baseline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Severity</a:t>
            </a:r>
          </a:p>
        </c:rich>
      </c:tx>
      <c:layout>
        <c:manualLayout>
          <c:xMode val="edge"/>
          <c:yMode val="edge"/>
          <c:x val="0.3681761006289308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000" b="1" i="0" u="none" strike="noStrike" kern="1200" spc="0" baseline="0" dirty="0" smtClean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1963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183</c:v>
                </c:pt>
                <c:pt idx="1">
                  <c:v>1143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1288</c:v>
                </c:pt>
                <c:pt idx="1">
                  <c:v>7553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Property Damage</c:v>
                </c:pt>
                <c:pt idx="1">
                  <c:v>Bodily Injury</c:v>
                </c:pt>
              </c:strCache>
            </c:strRef>
          </c:cat>
          <c:val>
            <c:numRef>
              <c:f>Sheet1!$D$2:$D$3</c:f>
              <c:numCache>
                <c:formatCode>#,##0</c:formatCode>
                <c:ptCount val="2"/>
                <c:pt idx="0">
                  <c:v>3231</c:v>
                </c:pt>
                <c:pt idx="1">
                  <c:v>15443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636504"/>
        <c:axId val="317636896"/>
      </c:barChart>
      <c:catAx>
        <c:axId val="31763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6896"/>
        <c:crosses val="autoZero"/>
        <c:auto val="1"/>
        <c:lblAlgn val="ctr"/>
        <c:lblOffset val="100"/>
        <c:noMultiLvlLbl val="0"/>
      </c:catAx>
      <c:valAx>
        <c:axId val="31763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Claim Severity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66183432678389E-2"/>
          <c:y val="3.1773240123264754E-2"/>
          <c:w val="0.89865749257978267"/>
          <c:h val="0.89455609207987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CPI-U</c:v>
                </c:pt>
                <c:pt idx="1">
                  <c:v>Bodily Injury Severity</c:v>
                </c:pt>
                <c:pt idx="2">
                  <c:v>Property Damage Severity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6.5</c:v>
                </c:pt>
                <c:pt idx="1">
                  <c:v>12.51</c:v>
                </c:pt>
                <c:pt idx="2">
                  <c:v>16.66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7633760"/>
        <c:axId val="317634936"/>
      </c:barChart>
      <c:catAx>
        <c:axId val="31763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4936"/>
        <c:crosses val="autoZero"/>
        <c:auto val="1"/>
        <c:lblAlgn val="ctr"/>
        <c:lblOffset val="100"/>
        <c:noMultiLvlLbl val="0"/>
      </c:catAx>
      <c:valAx>
        <c:axId val="31763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21939953810627E-2"/>
          <c:y val="4.2222222222222223E-2"/>
          <c:w val="0.92263279445727486"/>
          <c:h val="0.8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bg1">
                <a:lumMod val="65000"/>
                <a:alpha val="0"/>
              </a:schemeClr>
            </a:solidFill>
            <a:ln w="22225">
              <a:solidFill>
                <a:schemeClr val="bg1">
                  <a:lumMod val="65000"/>
                </a:schemeClr>
              </a:solidFill>
            </a:ln>
            <a:effectLst>
              <a:glow>
                <a:schemeClr val="bg1">
                  <a:lumMod val="65000"/>
                </a:schemeClr>
              </a:glow>
              <a:outerShdw blurRad="76200" dist="50800" dir="5400000" algn="ctr" rotWithShape="0">
                <a:schemeClr val="bg1"/>
              </a:outerShdw>
            </a:effectLst>
          </c:spPr>
          <c:invertIfNegative val="0"/>
          <c:cat>
            <c:numRef>
              <c:f>Sheet1!$A$2:$A$310</c:f>
              <c:numCache>
                <c:formatCode>m/d/yyyy</c:formatCode>
                <c:ptCount val="309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36952</c:v>
                </c:pt>
                <c:pt idx="135">
                  <c:v>36983</c:v>
                </c:pt>
                <c:pt idx="136">
                  <c:v>37013</c:v>
                </c:pt>
                <c:pt idx="137">
                  <c:v>37044</c:v>
                </c:pt>
                <c:pt idx="138">
                  <c:v>37074</c:v>
                </c:pt>
                <c:pt idx="139">
                  <c:v>37105</c:v>
                </c:pt>
                <c:pt idx="140">
                  <c:v>37136</c:v>
                </c:pt>
                <c:pt idx="141">
                  <c:v>37166</c:v>
                </c:pt>
                <c:pt idx="142">
                  <c:v>37197</c:v>
                </c:pt>
                <c:pt idx="143">
                  <c:v>37227</c:v>
                </c:pt>
                <c:pt idx="144">
                  <c:v>37257</c:v>
                </c:pt>
                <c:pt idx="145">
                  <c:v>37288</c:v>
                </c:pt>
                <c:pt idx="146">
                  <c:v>37317</c:v>
                </c:pt>
                <c:pt idx="147">
                  <c:v>37348</c:v>
                </c:pt>
                <c:pt idx="148">
                  <c:v>37378</c:v>
                </c:pt>
                <c:pt idx="149">
                  <c:v>37409</c:v>
                </c:pt>
                <c:pt idx="150">
                  <c:v>37439</c:v>
                </c:pt>
                <c:pt idx="151">
                  <c:v>37470</c:v>
                </c:pt>
                <c:pt idx="152">
                  <c:v>37501</c:v>
                </c:pt>
                <c:pt idx="153">
                  <c:v>37531</c:v>
                </c:pt>
                <c:pt idx="154">
                  <c:v>37562</c:v>
                </c:pt>
                <c:pt idx="155">
                  <c:v>37592</c:v>
                </c:pt>
                <c:pt idx="156">
                  <c:v>37622</c:v>
                </c:pt>
                <c:pt idx="157">
                  <c:v>37653</c:v>
                </c:pt>
                <c:pt idx="158">
                  <c:v>37682</c:v>
                </c:pt>
                <c:pt idx="159">
                  <c:v>37713</c:v>
                </c:pt>
                <c:pt idx="160">
                  <c:v>37743</c:v>
                </c:pt>
                <c:pt idx="161">
                  <c:v>37774</c:v>
                </c:pt>
                <c:pt idx="162">
                  <c:v>37804</c:v>
                </c:pt>
                <c:pt idx="163">
                  <c:v>37835</c:v>
                </c:pt>
                <c:pt idx="164">
                  <c:v>37866</c:v>
                </c:pt>
                <c:pt idx="165">
                  <c:v>37896</c:v>
                </c:pt>
                <c:pt idx="166">
                  <c:v>37927</c:v>
                </c:pt>
                <c:pt idx="167">
                  <c:v>37957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38413</c:v>
                </c:pt>
                <c:pt idx="183">
                  <c:v>38444</c:v>
                </c:pt>
                <c:pt idx="184">
                  <c:v>38474</c:v>
                </c:pt>
                <c:pt idx="185">
                  <c:v>38505</c:v>
                </c:pt>
                <c:pt idx="186">
                  <c:v>38535</c:v>
                </c:pt>
                <c:pt idx="187">
                  <c:v>38566</c:v>
                </c:pt>
                <c:pt idx="188">
                  <c:v>38597</c:v>
                </c:pt>
                <c:pt idx="189">
                  <c:v>38627</c:v>
                </c:pt>
                <c:pt idx="190">
                  <c:v>38658</c:v>
                </c:pt>
                <c:pt idx="191">
                  <c:v>38688</c:v>
                </c:pt>
                <c:pt idx="192">
                  <c:v>38718</c:v>
                </c:pt>
                <c:pt idx="193">
                  <c:v>38749</c:v>
                </c:pt>
                <c:pt idx="194">
                  <c:v>38778</c:v>
                </c:pt>
                <c:pt idx="195">
                  <c:v>38809</c:v>
                </c:pt>
                <c:pt idx="196">
                  <c:v>38839</c:v>
                </c:pt>
                <c:pt idx="197">
                  <c:v>38870</c:v>
                </c:pt>
                <c:pt idx="198">
                  <c:v>38900</c:v>
                </c:pt>
                <c:pt idx="199">
                  <c:v>38931</c:v>
                </c:pt>
                <c:pt idx="200">
                  <c:v>38962</c:v>
                </c:pt>
                <c:pt idx="201">
                  <c:v>38992</c:v>
                </c:pt>
                <c:pt idx="202">
                  <c:v>39023</c:v>
                </c:pt>
                <c:pt idx="203">
                  <c:v>39053</c:v>
                </c:pt>
                <c:pt idx="204">
                  <c:v>39083</c:v>
                </c:pt>
                <c:pt idx="205">
                  <c:v>39114</c:v>
                </c:pt>
                <c:pt idx="206">
                  <c:v>39143</c:v>
                </c:pt>
                <c:pt idx="207">
                  <c:v>39174</c:v>
                </c:pt>
                <c:pt idx="208">
                  <c:v>39204</c:v>
                </c:pt>
                <c:pt idx="209">
                  <c:v>39235</c:v>
                </c:pt>
                <c:pt idx="210">
                  <c:v>39265</c:v>
                </c:pt>
                <c:pt idx="211">
                  <c:v>39296</c:v>
                </c:pt>
                <c:pt idx="212">
                  <c:v>39327</c:v>
                </c:pt>
                <c:pt idx="213">
                  <c:v>39357</c:v>
                </c:pt>
                <c:pt idx="214">
                  <c:v>39388</c:v>
                </c:pt>
                <c:pt idx="215">
                  <c:v>39418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39874</c:v>
                </c:pt>
                <c:pt idx="231">
                  <c:v>39905</c:v>
                </c:pt>
                <c:pt idx="232">
                  <c:v>39935</c:v>
                </c:pt>
                <c:pt idx="233">
                  <c:v>39966</c:v>
                </c:pt>
                <c:pt idx="234">
                  <c:v>39996</c:v>
                </c:pt>
                <c:pt idx="235">
                  <c:v>40027</c:v>
                </c:pt>
                <c:pt idx="236">
                  <c:v>40058</c:v>
                </c:pt>
                <c:pt idx="237">
                  <c:v>40088</c:v>
                </c:pt>
                <c:pt idx="238">
                  <c:v>40119</c:v>
                </c:pt>
                <c:pt idx="239">
                  <c:v>40149</c:v>
                </c:pt>
                <c:pt idx="240">
                  <c:v>40179</c:v>
                </c:pt>
                <c:pt idx="241">
                  <c:v>40210</c:v>
                </c:pt>
                <c:pt idx="242">
                  <c:v>40239</c:v>
                </c:pt>
                <c:pt idx="243">
                  <c:v>40270</c:v>
                </c:pt>
                <c:pt idx="244">
                  <c:v>40300</c:v>
                </c:pt>
                <c:pt idx="245">
                  <c:v>40331</c:v>
                </c:pt>
                <c:pt idx="246">
                  <c:v>40361</c:v>
                </c:pt>
                <c:pt idx="247">
                  <c:v>40392</c:v>
                </c:pt>
                <c:pt idx="248">
                  <c:v>40423</c:v>
                </c:pt>
                <c:pt idx="249">
                  <c:v>40453</c:v>
                </c:pt>
                <c:pt idx="250">
                  <c:v>40484</c:v>
                </c:pt>
                <c:pt idx="251">
                  <c:v>40514</c:v>
                </c:pt>
                <c:pt idx="252">
                  <c:v>40544</c:v>
                </c:pt>
                <c:pt idx="253">
                  <c:v>40575</c:v>
                </c:pt>
                <c:pt idx="254">
                  <c:v>40604</c:v>
                </c:pt>
                <c:pt idx="255">
                  <c:v>40635</c:v>
                </c:pt>
                <c:pt idx="256">
                  <c:v>40665</c:v>
                </c:pt>
                <c:pt idx="257">
                  <c:v>40696</c:v>
                </c:pt>
                <c:pt idx="258">
                  <c:v>40726</c:v>
                </c:pt>
                <c:pt idx="259">
                  <c:v>40757</c:v>
                </c:pt>
                <c:pt idx="260">
                  <c:v>40788</c:v>
                </c:pt>
                <c:pt idx="261">
                  <c:v>40818</c:v>
                </c:pt>
                <c:pt idx="262">
                  <c:v>40849</c:v>
                </c:pt>
                <c:pt idx="263">
                  <c:v>40879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41335</c:v>
                </c:pt>
                <c:pt idx="279">
                  <c:v>41366</c:v>
                </c:pt>
                <c:pt idx="280">
                  <c:v>41396</c:v>
                </c:pt>
                <c:pt idx="281">
                  <c:v>41427</c:v>
                </c:pt>
                <c:pt idx="282">
                  <c:v>41457</c:v>
                </c:pt>
                <c:pt idx="283">
                  <c:v>41488</c:v>
                </c:pt>
                <c:pt idx="284">
                  <c:v>41519</c:v>
                </c:pt>
                <c:pt idx="285">
                  <c:v>41549</c:v>
                </c:pt>
                <c:pt idx="286">
                  <c:v>41580</c:v>
                </c:pt>
                <c:pt idx="287">
                  <c:v>41610</c:v>
                </c:pt>
                <c:pt idx="288">
                  <c:v>41640</c:v>
                </c:pt>
                <c:pt idx="289">
                  <c:v>41671</c:v>
                </c:pt>
                <c:pt idx="290">
                  <c:v>41700</c:v>
                </c:pt>
                <c:pt idx="291">
                  <c:v>41731</c:v>
                </c:pt>
                <c:pt idx="292">
                  <c:v>41761</c:v>
                </c:pt>
                <c:pt idx="293">
                  <c:v>41792</c:v>
                </c:pt>
                <c:pt idx="294">
                  <c:v>41822</c:v>
                </c:pt>
                <c:pt idx="295">
                  <c:v>41853</c:v>
                </c:pt>
                <c:pt idx="296">
                  <c:v>41884</c:v>
                </c:pt>
                <c:pt idx="297">
                  <c:v>41914</c:v>
                </c:pt>
                <c:pt idx="298">
                  <c:v>41945</c:v>
                </c:pt>
                <c:pt idx="299">
                  <c:v>41975</c:v>
                </c:pt>
                <c:pt idx="300">
                  <c:v>42005</c:v>
                </c:pt>
                <c:pt idx="301">
                  <c:v>42036</c:v>
                </c:pt>
                <c:pt idx="302">
                  <c:v>42065</c:v>
                </c:pt>
                <c:pt idx="303">
                  <c:v>42096</c:v>
                </c:pt>
                <c:pt idx="304">
                  <c:v>42126</c:v>
                </c:pt>
                <c:pt idx="305">
                  <c:v>42157</c:v>
                </c:pt>
                <c:pt idx="306">
                  <c:v>42187</c:v>
                </c:pt>
                <c:pt idx="307">
                  <c:v>42218</c:v>
                </c:pt>
                <c:pt idx="308">
                  <c:v>42249</c:v>
                </c:pt>
              </c:numCache>
            </c:numRef>
          </c:cat>
          <c:val>
            <c:numRef>
              <c:f>Sheet1!$C$2:$C$310</c:f>
              <c:numCache>
                <c:formatCode>0</c:formatCode>
                <c:ptCount val="3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 formatCode="General">
                  <c:v>0</c:v>
                </c:pt>
                <c:pt idx="243" formatCode="General">
                  <c:v>0</c:v>
                </c:pt>
                <c:pt idx="244" formatCode="General">
                  <c:v>0</c:v>
                </c:pt>
                <c:pt idx="245" formatCode="General">
                  <c:v>0</c:v>
                </c:pt>
                <c:pt idx="246" formatCode="General">
                  <c:v>0</c:v>
                </c:pt>
                <c:pt idx="247" formatCode="General">
                  <c:v>0</c:v>
                </c:pt>
                <c:pt idx="248" formatCode="General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 formatCode="General">
                  <c:v>0</c:v>
                </c:pt>
                <c:pt idx="253" formatCode="General">
                  <c:v>0</c:v>
                </c:pt>
                <c:pt idx="254" formatCode="General">
                  <c:v>0</c:v>
                </c:pt>
                <c:pt idx="255" formatCode="General">
                  <c:v>0</c:v>
                </c:pt>
                <c:pt idx="256" formatCode="General">
                  <c:v>0</c:v>
                </c:pt>
                <c:pt idx="257" formatCode="General">
                  <c:v>0</c:v>
                </c:pt>
                <c:pt idx="258" formatCode="General">
                  <c:v>0</c:v>
                </c:pt>
                <c:pt idx="259" formatCode="General">
                  <c:v>0</c:v>
                </c:pt>
                <c:pt idx="260" formatCode="General">
                  <c:v>0</c:v>
                </c:pt>
                <c:pt idx="261" formatCode="General">
                  <c:v>0</c:v>
                </c:pt>
                <c:pt idx="262" formatCode="General">
                  <c:v>0</c:v>
                </c:pt>
                <c:pt idx="263" formatCode="General">
                  <c:v>0</c:v>
                </c:pt>
                <c:pt idx="264" formatCode="General">
                  <c:v>0</c:v>
                </c:pt>
                <c:pt idx="265" formatCode="General">
                  <c:v>0</c:v>
                </c:pt>
                <c:pt idx="266" formatCode="General">
                  <c:v>0</c:v>
                </c:pt>
                <c:pt idx="267" formatCode="General">
                  <c:v>0</c:v>
                </c:pt>
                <c:pt idx="268" formatCode="General">
                  <c:v>0</c:v>
                </c:pt>
                <c:pt idx="269" formatCode="General">
                  <c:v>0</c:v>
                </c:pt>
                <c:pt idx="270" formatCode="General">
                  <c:v>0</c:v>
                </c:pt>
                <c:pt idx="271" formatCode="General">
                  <c:v>0</c:v>
                </c:pt>
                <c:pt idx="272" formatCode="General">
                  <c:v>0</c:v>
                </c:pt>
                <c:pt idx="273" formatCode="General">
                  <c:v>0</c:v>
                </c:pt>
                <c:pt idx="274" formatCode="General">
                  <c:v>0</c:v>
                </c:pt>
                <c:pt idx="275" formatCode="General">
                  <c:v>0</c:v>
                </c:pt>
                <c:pt idx="276" formatCode="General">
                  <c:v>0</c:v>
                </c:pt>
                <c:pt idx="277" formatCode="General">
                  <c:v>0</c:v>
                </c:pt>
                <c:pt idx="278" formatCode="General">
                  <c:v>0</c:v>
                </c:pt>
                <c:pt idx="279" formatCode="General">
                  <c:v>0</c:v>
                </c:pt>
                <c:pt idx="280" formatCode="General">
                  <c:v>0</c:v>
                </c:pt>
                <c:pt idx="281" formatCode="General">
                  <c:v>0</c:v>
                </c:pt>
                <c:pt idx="282" formatCode="General">
                  <c:v>0</c:v>
                </c:pt>
                <c:pt idx="283" formatCode="General">
                  <c:v>0</c:v>
                </c:pt>
                <c:pt idx="284" formatCode="General">
                  <c:v>0</c:v>
                </c:pt>
                <c:pt idx="285" formatCode="General">
                  <c:v>0</c:v>
                </c:pt>
                <c:pt idx="286" formatCode="General">
                  <c:v>0</c:v>
                </c:pt>
                <c:pt idx="287" formatCode="General">
                  <c:v>0</c:v>
                </c:pt>
                <c:pt idx="288" formatCode="General">
                  <c:v>0</c:v>
                </c:pt>
                <c:pt idx="289" formatCode="General">
                  <c:v>0</c:v>
                </c:pt>
                <c:pt idx="290" formatCode="General">
                  <c:v>0</c:v>
                </c:pt>
                <c:pt idx="291" formatCode="General">
                  <c:v>0</c:v>
                </c:pt>
                <c:pt idx="292" formatCode="General">
                  <c:v>0</c:v>
                </c:pt>
                <c:pt idx="293" formatCode="General">
                  <c:v>0</c:v>
                </c:pt>
                <c:pt idx="294" formatCode="General">
                  <c:v>0</c:v>
                </c:pt>
                <c:pt idx="295" formatCode="General">
                  <c:v>0</c:v>
                </c:pt>
                <c:pt idx="296" formatCode="General">
                  <c:v>0</c:v>
                </c:pt>
                <c:pt idx="297" formatCode="General">
                  <c:v>0</c:v>
                </c:pt>
                <c:pt idx="298" formatCode="General">
                  <c:v>0</c:v>
                </c:pt>
                <c:pt idx="299" formatCode="General">
                  <c:v>0</c:v>
                </c:pt>
                <c:pt idx="300" formatCode="General">
                  <c:v>0</c:v>
                </c:pt>
                <c:pt idx="301" formatCode="General">
                  <c:v>0</c:v>
                </c:pt>
                <c:pt idx="302" formatCode="General">
                  <c:v>0</c:v>
                </c:pt>
                <c:pt idx="303" formatCode="General">
                  <c:v>0</c:v>
                </c:pt>
                <c:pt idx="304" formatCode="General">
                  <c:v>0</c:v>
                </c:pt>
                <c:pt idx="305" formatCode="General">
                  <c:v>0</c:v>
                </c:pt>
                <c:pt idx="306" formatCode="General">
                  <c:v>0</c:v>
                </c:pt>
                <c:pt idx="307" formatCode="General">
                  <c:v>0</c:v>
                </c:pt>
                <c:pt idx="308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317632584"/>
        <c:axId val="317633368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moving 12-month miles driven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Sheet1!$A$2:$A$310</c:f>
              <c:numCache>
                <c:formatCode>m/d/yyyy</c:formatCode>
                <c:ptCount val="309"/>
                <c:pt idx="0">
                  <c:v>32904</c:v>
                </c:pt>
                <c:pt idx="1">
                  <c:v>32932</c:v>
                </c:pt>
                <c:pt idx="2">
                  <c:v>32963</c:v>
                </c:pt>
                <c:pt idx="3">
                  <c:v>32993</c:v>
                </c:pt>
                <c:pt idx="4">
                  <c:v>33024</c:v>
                </c:pt>
                <c:pt idx="5">
                  <c:v>33054</c:v>
                </c:pt>
                <c:pt idx="6">
                  <c:v>33085</c:v>
                </c:pt>
                <c:pt idx="7">
                  <c:v>33116</c:v>
                </c:pt>
                <c:pt idx="8">
                  <c:v>33146</c:v>
                </c:pt>
                <c:pt idx="9">
                  <c:v>33177</c:v>
                </c:pt>
                <c:pt idx="10">
                  <c:v>33207</c:v>
                </c:pt>
                <c:pt idx="11">
                  <c:v>33238</c:v>
                </c:pt>
                <c:pt idx="12">
                  <c:v>33239</c:v>
                </c:pt>
                <c:pt idx="13">
                  <c:v>33270</c:v>
                </c:pt>
                <c:pt idx="14">
                  <c:v>33298</c:v>
                </c:pt>
                <c:pt idx="15">
                  <c:v>33329</c:v>
                </c:pt>
                <c:pt idx="16">
                  <c:v>33359</c:v>
                </c:pt>
                <c:pt idx="17">
                  <c:v>33390</c:v>
                </c:pt>
                <c:pt idx="18">
                  <c:v>33420</c:v>
                </c:pt>
                <c:pt idx="19">
                  <c:v>33451</c:v>
                </c:pt>
                <c:pt idx="20">
                  <c:v>33482</c:v>
                </c:pt>
                <c:pt idx="21">
                  <c:v>33512</c:v>
                </c:pt>
                <c:pt idx="22">
                  <c:v>33543</c:v>
                </c:pt>
                <c:pt idx="23">
                  <c:v>33573</c:v>
                </c:pt>
                <c:pt idx="24">
                  <c:v>33604</c:v>
                </c:pt>
                <c:pt idx="25">
                  <c:v>33635</c:v>
                </c:pt>
                <c:pt idx="26">
                  <c:v>33664</c:v>
                </c:pt>
                <c:pt idx="27">
                  <c:v>33695</c:v>
                </c:pt>
                <c:pt idx="28">
                  <c:v>33725</c:v>
                </c:pt>
                <c:pt idx="29">
                  <c:v>33756</c:v>
                </c:pt>
                <c:pt idx="30">
                  <c:v>33786</c:v>
                </c:pt>
                <c:pt idx="31">
                  <c:v>33817</c:v>
                </c:pt>
                <c:pt idx="32">
                  <c:v>33848</c:v>
                </c:pt>
                <c:pt idx="33">
                  <c:v>33878</c:v>
                </c:pt>
                <c:pt idx="34">
                  <c:v>33909</c:v>
                </c:pt>
                <c:pt idx="35">
                  <c:v>33939</c:v>
                </c:pt>
                <c:pt idx="36">
                  <c:v>33970</c:v>
                </c:pt>
                <c:pt idx="37">
                  <c:v>34001</c:v>
                </c:pt>
                <c:pt idx="38">
                  <c:v>34029</c:v>
                </c:pt>
                <c:pt idx="39">
                  <c:v>34060</c:v>
                </c:pt>
                <c:pt idx="40">
                  <c:v>34090</c:v>
                </c:pt>
                <c:pt idx="41">
                  <c:v>34121</c:v>
                </c:pt>
                <c:pt idx="42">
                  <c:v>34151</c:v>
                </c:pt>
                <c:pt idx="43">
                  <c:v>34182</c:v>
                </c:pt>
                <c:pt idx="44">
                  <c:v>34213</c:v>
                </c:pt>
                <c:pt idx="45">
                  <c:v>34243</c:v>
                </c:pt>
                <c:pt idx="46">
                  <c:v>34274</c:v>
                </c:pt>
                <c:pt idx="47">
                  <c:v>34304</c:v>
                </c:pt>
                <c:pt idx="48">
                  <c:v>34335</c:v>
                </c:pt>
                <c:pt idx="49">
                  <c:v>34366</c:v>
                </c:pt>
                <c:pt idx="50">
                  <c:v>34394</c:v>
                </c:pt>
                <c:pt idx="51">
                  <c:v>34425</c:v>
                </c:pt>
                <c:pt idx="52">
                  <c:v>34455</c:v>
                </c:pt>
                <c:pt idx="53">
                  <c:v>34486</c:v>
                </c:pt>
                <c:pt idx="54">
                  <c:v>34516</c:v>
                </c:pt>
                <c:pt idx="55">
                  <c:v>34547</c:v>
                </c:pt>
                <c:pt idx="56">
                  <c:v>34578</c:v>
                </c:pt>
                <c:pt idx="57">
                  <c:v>34608</c:v>
                </c:pt>
                <c:pt idx="58">
                  <c:v>34639</c:v>
                </c:pt>
                <c:pt idx="59">
                  <c:v>34669</c:v>
                </c:pt>
                <c:pt idx="60">
                  <c:v>34700</c:v>
                </c:pt>
                <c:pt idx="61">
                  <c:v>34731</c:v>
                </c:pt>
                <c:pt idx="62">
                  <c:v>34759</c:v>
                </c:pt>
                <c:pt idx="63">
                  <c:v>34790</c:v>
                </c:pt>
                <c:pt idx="64">
                  <c:v>34820</c:v>
                </c:pt>
                <c:pt idx="65">
                  <c:v>34851</c:v>
                </c:pt>
                <c:pt idx="66">
                  <c:v>34881</c:v>
                </c:pt>
                <c:pt idx="67">
                  <c:v>34912</c:v>
                </c:pt>
                <c:pt idx="68">
                  <c:v>34943</c:v>
                </c:pt>
                <c:pt idx="69">
                  <c:v>34973</c:v>
                </c:pt>
                <c:pt idx="70">
                  <c:v>35004</c:v>
                </c:pt>
                <c:pt idx="71">
                  <c:v>35034</c:v>
                </c:pt>
                <c:pt idx="72">
                  <c:v>35065</c:v>
                </c:pt>
                <c:pt idx="73">
                  <c:v>35096</c:v>
                </c:pt>
                <c:pt idx="74">
                  <c:v>35125</c:v>
                </c:pt>
                <c:pt idx="75">
                  <c:v>35156</c:v>
                </c:pt>
                <c:pt idx="76">
                  <c:v>35186</c:v>
                </c:pt>
                <c:pt idx="77">
                  <c:v>35217</c:v>
                </c:pt>
                <c:pt idx="78">
                  <c:v>35247</c:v>
                </c:pt>
                <c:pt idx="79">
                  <c:v>35278</c:v>
                </c:pt>
                <c:pt idx="80">
                  <c:v>35309</c:v>
                </c:pt>
                <c:pt idx="81">
                  <c:v>35339</c:v>
                </c:pt>
                <c:pt idx="82">
                  <c:v>35370</c:v>
                </c:pt>
                <c:pt idx="83">
                  <c:v>35400</c:v>
                </c:pt>
                <c:pt idx="84">
                  <c:v>35431</c:v>
                </c:pt>
                <c:pt idx="85">
                  <c:v>35462</c:v>
                </c:pt>
                <c:pt idx="86">
                  <c:v>35490</c:v>
                </c:pt>
                <c:pt idx="87">
                  <c:v>35521</c:v>
                </c:pt>
                <c:pt idx="88">
                  <c:v>35551</c:v>
                </c:pt>
                <c:pt idx="89">
                  <c:v>35582</c:v>
                </c:pt>
                <c:pt idx="90">
                  <c:v>35612</c:v>
                </c:pt>
                <c:pt idx="91">
                  <c:v>35643</c:v>
                </c:pt>
                <c:pt idx="92">
                  <c:v>35674</c:v>
                </c:pt>
                <c:pt idx="93">
                  <c:v>35704</c:v>
                </c:pt>
                <c:pt idx="94">
                  <c:v>35735</c:v>
                </c:pt>
                <c:pt idx="95">
                  <c:v>35765</c:v>
                </c:pt>
                <c:pt idx="96">
                  <c:v>35796</c:v>
                </c:pt>
                <c:pt idx="97">
                  <c:v>35827</c:v>
                </c:pt>
                <c:pt idx="98">
                  <c:v>35855</c:v>
                </c:pt>
                <c:pt idx="99">
                  <c:v>35886</c:v>
                </c:pt>
                <c:pt idx="100">
                  <c:v>35916</c:v>
                </c:pt>
                <c:pt idx="101">
                  <c:v>35947</c:v>
                </c:pt>
                <c:pt idx="102">
                  <c:v>35977</c:v>
                </c:pt>
                <c:pt idx="103">
                  <c:v>36008</c:v>
                </c:pt>
                <c:pt idx="104">
                  <c:v>36039</c:v>
                </c:pt>
                <c:pt idx="105">
                  <c:v>36069</c:v>
                </c:pt>
                <c:pt idx="106">
                  <c:v>36100</c:v>
                </c:pt>
                <c:pt idx="107">
                  <c:v>36130</c:v>
                </c:pt>
                <c:pt idx="108">
                  <c:v>36161</c:v>
                </c:pt>
                <c:pt idx="109">
                  <c:v>36192</c:v>
                </c:pt>
                <c:pt idx="110">
                  <c:v>36220</c:v>
                </c:pt>
                <c:pt idx="111">
                  <c:v>36251</c:v>
                </c:pt>
                <c:pt idx="112">
                  <c:v>36281</c:v>
                </c:pt>
                <c:pt idx="113">
                  <c:v>36312</c:v>
                </c:pt>
                <c:pt idx="114">
                  <c:v>36342</c:v>
                </c:pt>
                <c:pt idx="115">
                  <c:v>36373</c:v>
                </c:pt>
                <c:pt idx="116">
                  <c:v>36404</c:v>
                </c:pt>
                <c:pt idx="117">
                  <c:v>36434</c:v>
                </c:pt>
                <c:pt idx="118">
                  <c:v>36465</c:v>
                </c:pt>
                <c:pt idx="119">
                  <c:v>36495</c:v>
                </c:pt>
                <c:pt idx="120">
                  <c:v>36526</c:v>
                </c:pt>
                <c:pt idx="121">
                  <c:v>36557</c:v>
                </c:pt>
                <c:pt idx="122">
                  <c:v>36586</c:v>
                </c:pt>
                <c:pt idx="123">
                  <c:v>36617</c:v>
                </c:pt>
                <c:pt idx="124">
                  <c:v>36647</c:v>
                </c:pt>
                <c:pt idx="125">
                  <c:v>36678</c:v>
                </c:pt>
                <c:pt idx="126">
                  <c:v>36708</c:v>
                </c:pt>
                <c:pt idx="127">
                  <c:v>36739</c:v>
                </c:pt>
                <c:pt idx="128">
                  <c:v>36770</c:v>
                </c:pt>
                <c:pt idx="129">
                  <c:v>36800</c:v>
                </c:pt>
                <c:pt idx="130">
                  <c:v>36831</c:v>
                </c:pt>
                <c:pt idx="131">
                  <c:v>36861</c:v>
                </c:pt>
                <c:pt idx="132">
                  <c:v>36892</c:v>
                </c:pt>
                <c:pt idx="133">
                  <c:v>36923</c:v>
                </c:pt>
                <c:pt idx="134">
                  <c:v>36952</c:v>
                </c:pt>
                <c:pt idx="135">
                  <c:v>36983</c:v>
                </c:pt>
                <c:pt idx="136">
                  <c:v>37013</c:v>
                </c:pt>
                <c:pt idx="137">
                  <c:v>37044</c:v>
                </c:pt>
                <c:pt idx="138">
                  <c:v>37074</c:v>
                </c:pt>
                <c:pt idx="139">
                  <c:v>37105</c:v>
                </c:pt>
                <c:pt idx="140">
                  <c:v>37136</c:v>
                </c:pt>
                <c:pt idx="141">
                  <c:v>37166</c:v>
                </c:pt>
                <c:pt idx="142">
                  <c:v>37197</c:v>
                </c:pt>
                <c:pt idx="143">
                  <c:v>37227</c:v>
                </c:pt>
                <c:pt idx="144">
                  <c:v>37257</c:v>
                </c:pt>
                <c:pt idx="145">
                  <c:v>37288</c:v>
                </c:pt>
                <c:pt idx="146">
                  <c:v>37317</c:v>
                </c:pt>
                <c:pt idx="147">
                  <c:v>37348</c:v>
                </c:pt>
                <c:pt idx="148">
                  <c:v>37378</c:v>
                </c:pt>
                <c:pt idx="149">
                  <c:v>37409</c:v>
                </c:pt>
                <c:pt idx="150">
                  <c:v>37439</c:v>
                </c:pt>
                <c:pt idx="151">
                  <c:v>37470</c:v>
                </c:pt>
                <c:pt idx="152">
                  <c:v>37501</c:v>
                </c:pt>
                <c:pt idx="153">
                  <c:v>37531</c:v>
                </c:pt>
                <c:pt idx="154">
                  <c:v>37562</c:v>
                </c:pt>
                <c:pt idx="155">
                  <c:v>37592</c:v>
                </c:pt>
                <c:pt idx="156">
                  <c:v>37622</c:v>
                </c:pt>
                <c:pt idx="157">
                  <c:v>37653</c:v>
                </c:pt>
                <c:pt idx="158">
                  <c:v>37682</c:v>
                </c:pt>
                <c:pt idx="159">
                  <c:v>37713</c:v>
                </c:pt>
                <c:pt idx="160">
                  <c:v>37743</c:v>
                </c:pt>
                <c:pt idx="161">
                  <c:v>37774</c:v>
                </c:pt>
                <c:pt idx="162">
                  <c:v>37804</c:v>
                </c:pt>
                <c:pt idx="163">
                  <c:v>37835</c:v>
                </c:pt>
                <c:pt idx="164">
                  <c:v>37866</c:v>
                </c:pt>
                <c:pt idx="165">
                  <c:v>37896</c:v>
                </c:pt>
                <c:pt idx="166">
                  <c:v>37927</c:v>
                </c:pt>
                <c:pt idx="167">
                  <c:v>37957</c:v>
                </c:pt>
                <c:pt idx="168">
                  <c:v>37987</c:v>
                </c:pt>
                <c:pt idx="169">
                  <c:v>38018</c:v>
                </c:pt>
                <c:pt idx="170">
                  <c:v>38047</c:v>
                </c:pt>
                <c:pt idx="171">
                  <c:v>38078</c:v>
                </c:pt>
                <c:pt idx="172">
                  <c:v>38108</c:v>
                </c:pt>
                <c:pt idx="173">
                  <c:v>38139</c:v>
                </c:pt>
                <c:pt idx="174">
                  <c:v>38169</c:v>
                </c:pt>
                <c:pt idx="175">
                  <c:v>38200</c:v>
                </c:pt>
                <c:pt idx="176">
                  <c:v>38231</c:v>
                </c:pt>
                <c:pt idx="177">
                  <c:v>38261</c:v>
                </c:pt>
                <c:pt idx="178">
                  <c:v>38292</c:v>
                </c:pt>
                <c:pt idx="179">
                  <c:v>38322</c:v>
                </c:pt>
                <c:pt idx="180">
                  <c:v>38353</c:v>
                </c:pt>
                <c:pt idx="181">
                  <c:v>38384</c:v>
                </c:pt>
                <c:pt idx="182">
                  <c:v>38413</c:v>
                </c:pt>
                <c:pt idx="183">
                  <c:v>38444</c:v>
                </c:pt>
                <c:pt idx="184">
                  <c:v>38474</c:v>
                </c:pt>
                <c:pt idx="185">
                  <c:v>38505</c:v>
                </c:pt>
                <c:pt idx="186">
                  <c:v>38535</c:v>
                </c:pt>
                <c:pt idx="187">
                  <c:v>38566</c:v>
                </c:pt>
                <c:pt idx="188">
                  <c:v>38597</c:v>
                </c:pt>
                <c:pt idx="189">
                  <c:v>38627</c:v>
                </c:pt>
                <c:pt idx="190">
                  <c:v>38658</c:v>
                </c:pt>
                <c:pt idx="191">
                  <c:v>38688</c:v>
                </c:pt>
                <c:pt idx="192">
                  <c:v>38718</c:v>
                </c:pt>
                <c:pt idx="193">
                  <c:v>38749</c:v>
                </c:pt>
                <c:pt idx="194">
                  <c:v>38778</c:v>
                </c:pt>
                <c:pt idx="195">
                  <c:v>38809</c:v>
                </c:pt>
                <c:pt idx="196">
                  <c:v>38839</c:v>
                </c:pt>
                <c:pt idx="197">
                  <c:v>38870</c:v>
                </c:pt>
                <c:pt idx="198">
                  <c:v>38900</c:v>
                </c:pt>
                <c:pt idx="199">
                  <c:v>38931</c:v>
                </c:pt>
                <c:pt idx="200">
                  <c:v>38962</c:v>
                </c:pt>
                <c:pt idx="201">
                  <c:v>38992</c:v>
                </c:pt>
                <c:pt idx="202">
                  <c:v>39023</c:v>
                </c:pt>
                <c:pt idx="203">
                  <c:v>39053</c:v>
                </c:pt>
                <c:pt idx="204">
                  <c:v>39083</c:v>
                </c:pt>
                <c:pt idx="205">
                  <c:v>39114</c:v>
                </c:pt>
                <c:pt idx="206">
                  <c:v>39143</c:v>
                </c:pt>
                <c:pt idx="207">
                  <c:v>39174</c:v>
                </c:pt>
                <c:pt idx="208">
                  <c:v>39204</c:v>
                </c:pt>
                <c:pt idx="209">
                  <c:v>39235</c:v>
                </c:pt>
                <c:pt idx="210">
                  <c:v>39265</c:v>
                </c:pt>
                <c:pt idx="211">
                  <c:v>39296</c:v>
                </c:pt>
                <c:pt idx="212">
                  <c:v>39327</c:v>
                </c:pt>
                <c:pt idx="213">
                  <c:v>39357</c:v>
                </c:pt>
                <c:pt idx="214">
                  <c:v>39388</c:v>
                </c:pt>
                <c:pt idx="215">
                  <c:v>39418</c:v>
                </c:pt>
                <c:pt idx="216">
                  <c:v>39448</c:v>
                </c:pt>
                <c:pt idx="217">
                  <c:v>39479</c:v>
                </c:pt>
                <c:pt idx="218">
                  <c:v>39508</c:v>
                </c:pt>
                <c:pt idx="219">
                  <c:v>39539</c:v>
                </c:pt>
                <c:pt idx="220">
                  <c:v>39569</c:v>
                </c:pt>
                <c:pt idx="221">
                  <c:v>39600</c:v>
                </c:pt>
                <c:pt idx="222">
                  <c:v>39630</c:v>
                </c:pt>
                <c:pt idx="223">
                  <c:v>39661</c:v>
                </c:pt>
                <c:pt idx="224">
                  <c:v>39692</c:v>
                </c:pt>
                <c:pt idx="225">
                  <c:v>39722</c:v>
                </c:pt>
                <c:pt idx="226">
                  <c:v>39753</c:v>
                </c:pt>
                <c:pt idx="227">
                  <c:v>39783</c:v>
                </c:pt>
                <c:pt idx="228">
                  <c:v>39814</c:v>
                </c:pt>
                <c:pt idx="229">
                  <c:v>39845</c:v>
                </c:pt>
                <c:pt idx="230">
                  <c:v>39874</c:v>
                </c:pt>
                <c:pt idx="231">
                  <c:v>39905</c:v>
                </c:pt>
                <c:pt idx="232">
                  <c:v>39935</c:v>
                </c:pt>
                <c:pt idx="233">
                  <c:v>39966</c:v>
                </c:pt>
                <c:pt idx="234">
                  <c:v>39996</c:v>
                </c:pt>
                <c:pt idx="235">
                  <c:v>40027</c:v>
                </c:pt>
                <c:pt idx="236">
                  <c:v>40058</c:v>
                </c:pt>
                <c:pt idx="237">
                  <c:v>40088</c:v>
                </c:pt>
                <c:pt idx="238">
                  <c:v>40119</c:v>
                </c:pt>
                <c:pt idx="239">
                  <c:v>40149</c:v>
                </c:pt>
                <c:pt idx="240">
                  <c:v>40179</c:v>
                </c:pt>
                <c:pt idx="241">
                  <c:v>40210</c:v>
                </c:pt>
                <c:pt idx="242">
                  <c:v>40239</c:v>
                </c:pt>
                <c:pt idx="243">
                  <c:v>40270</c:v>
                </c:pt>
                <c:pt idx="244">
                  <c:v>40300</c:v>
                </c:pt>
                <c:pt idx="245">
                  <c:v>40331</c:v>
                </c:pt>
                <c:pt idx="246">
                  <c:v>40361</c:v>
                </c:pt>
                <c:pt idx="247">
                  <c:v>40392</c:v>
                </c:pt>
                <c:pt idx="248">
                  <c:v>40423</c:v>
                </c:pt>
                <c:pt idx="249">
                  <c:v>40453</c:v>
                </c:pt>
                <c:pt idx="250">
                  <c:v>40484</c:v>
                </c:pt>
                <c:pt idx="251">
                  <c:v>40514</c:v>
                </c:pt>
                <c:pt idx="252">
                  <c:v>40544</c:v>
                </c:pt>
                <c:pt idx="253">
                  <c:v>40575</c:v>
                </c:pt>
                <c:pt idx="254">
                  <c:v>40604</c:v>
                </c:pt>
                <c:pt idx="255">
                  <c:v>40635</c:v>
                </c:pt>
                <c:pt idx="256">
                  <c:v>40665</c:v>
                </c:pt>
                <c:pt idx="257">
                  <c:v>40696</c:v>
                </c:pt>
                <c:pt idx="258">
                  <c:v>40726</c:v>
                </c:pt>
                <c:pt idx="259">
                  <c:v>40757</c:v>
                </c:pt>
                <c:pt idx="260">
                  <c:v>40788</c:v>
                </c:pt>
                <c:pt idx="261">
                  <c:v>40818</c:v>
                </c:pt>
                <c:pt idx="262">
                  <c:v>40849</c:v>
                </c:pt>
                <c:pt idx="263">
                  <c:v>40879</c:v>
                </c:pt>
                <c:pt idx="264">
                  <c:v>40909</c:v>
                </c:pt>
                <c:pt idx="265">
                  <c:v>40940</c:v>
                </c:pt>
                <c:pt idx="266">
                  <c:v>40969</c:v>
                </c:pt>
                <c:pt idx="267">
                  <c:v>41000</c:v>
                </c:pt>
                <c:pt idx="268">
                  <c:v>41030</c:v>
                </c:pt>
                <c:pt idx="269">
                  <c:v>41061</c:v>
                </c:pt>
                <c:pt idx="270">
                  <c:v>41091</c:v>
                </c:pt>
                <c:pt idx="271">
                  <c:v>41122</c:v>
                </c:pt>
                <c:pt idx="272">
                  <c:v>41153</c:v>
                </c:pt>
                <c:pt idx="273">
                  <c:v>41183</c:v>
                </c:pt>
                <c:pt idx="274">
                  <c:v>41214</c:v>
                </c:pt>
                <c:pt idx="275">
                  <c:v>41244</c:v>
                </c:pt>
                <c:pt idx="276">
                  <c:v>41275</c:v>
                </c:pt>
                <c:pt idx="277">
                  <c:v>41306</c:v>
                </c:pt>
                <c:pt idx="278">
                  <c:v>41335</c:v>
                </c:pt>
                <c:pt idx="279">
                  <c:v>41366</c:v>
                </c:pt>
                <c:pt idx="280">
                  <c:v>41396</c:v>
                </c:pt>
                <c:pt idx="281">
                  <c:v>41427</c:v>
                </c:pt>
                <c:pt idx="282">
                  <c:v>41457</c:v>
                </c:pt>
                <c:pt idx="283">
                  <c:v>41488</c:v>
                </c:pt>
                <c:pt idx="284">
                  <c:v>41519</c:v>
                </c:pt>
                <c:pt idx="285">
                  <c:v>41549</c:v>
                </c:pt>
                <c:pt idx="286">
                  <c:v>41580</c:v>
                </c:pt>
                <c:pt idx="287">
                  <c:v>41610</c:v>
                </c:pt>
                <c:pt idx="288">
                  <c:v>41640</c:v>
                </c:pt>
                <c:pt idx="289">
                  <c:v>41671</c:v>
                </c:pt>
                <c:pt idx="290">
                  <c:v>41700</c:v>
                </c:pt>
                <c:pt idx="291">
                  <c:v>41731</c:v>
                </c:pt>
                <c:pt idx="292">
                  <c:v>41761</c:v>
                </c:pt>
                <c:pt idx="293">
                  <c:v>41792</c:v>
                </c:pt>
                <c:pt idx="294">
                  <c:v>41822</c:v>
                </c:pt>
                <c:pt idx="295">
                  <c:v>41853</c:v>
                </c:pt>
                <c:pt idx="296">
                  <c:v>41884</c:v>
                </c:pt>
                <c:pt idx="297">
                  <c:v>41914</c:v>
                </c:pt>
                <c:pt idx="298">
                  <c:v>41945</c:v>
                </c:pt>
                <c:pt idx="299">
                  <c:v>41975</c:v>
                </c:pt>
                <c:pt idx="300">
                  <c:v>42005</c:v>
                </c:pt>
                <c:pt idx="301">
                  <c:v>42036</c:v>
                </c:pt>
                <c:pt idx="302">
                  <c:v>42065</c:v>
                </c:pt>
                <c:pt idx="303">
                  <c:v>42096</c:v>
                </c:pt>
                <c:pt idx="304">
                  <c:v>42126</c:v>
                </c:pt>
                <c:pt idx="305">
                  <c:v>42157</c:v>
                </c:pt>
                <c:pt idx="306">
                  <c:v>42187</c:v>
                </c:pt>
                <c:pt idx="307">
                  <c:v>42218</c:v>
                </c:pt>
                <c:pt idx="308">
                  <c:v>42249</c:v>
                </c:pt>
              </c:numCache>
            </c:numRef>
          </c:cat>
          <c:val>
            <c:numRef>
              <c:f>Sheet1!$B$2:$B$310</c:f>
              <c:numCache>
                <c:formatCode>0.0</c:formatCode>
                <c:ptCount val="309"/>
                <c:pt idx="0">
                  <c:v>2110.9</c:v>
                </c:pt>
                <c:pt idx="1">
                  <c:v>2117.6999999999998</c:v>
                </c:pt>
                <c:pt idx="2">
                  <c:v>2121.5</c:v>
                </c:pt>
                <c:pt idx="3">
                  <c:v>2126.1999999999998</c:v>
                </c:pt>
                <c:pt idx="4">
                  <c:v>2130.6</c:v>
                </c:pt>
                <c:pt idx="5">
                  <c:v>2136.1</c:v>
                </c:pt>
                <c:pt idx="6">
                  <c:v>2140.6</c:v>
                </c:pt>
                <c:pt idx="7">
                  <c:v>2143.4</c:v>
                </c:pt>
                <c:pt idx="8">
                  <c:v>2144.5</c:v>
                </c:pt>
                <c:pt idx="9">
                  <c:v>2144.6</c:v>
                </c:pt>
                <c:pt idx="10">
                  <c:v>2146.4</c:v>
                </c:pt>
                <c:pt idx="11">
                  <c:v>2147.5</c:v>
                </c:pt>
                <c:pt idx="12">
                  <c:v>2143</c:v>
                </c:pt>
                <c:pt idx="13">
                  <c:v>2142</c:v>
                </c:pt>
                <c:pt idx="14">
                  <c:v>2142</c:v>
                </c:pt>
                <c:pt idx="15">
                  <c:v>2143</c:v>
                </c:pt>
                <c:pt idx="16">
                  <c:v>2146</c:v>
                </c:pt>
                <c:pt idx="17">
                  <c:v>2149</c:v>
                </c:pt>
                <c:pt idx="18">
                  <c:v>2152</c:v>
                </c:pt>
                <c:pt idx="19">
                  <c:v>2159</c:v>
                </c:pt>
                <c:pt idx="20">
                  <c:v>2165</c:v>
                </c:pt>
                <c:pt idx="21">
                  <c:v>2170</c:v>
                </c:pt>
                <c:pt idx="22">
                  <c:v>2168</c:v>
                </c:pt>
                <c:pt idx="23">
                  <c:v>2172</c:v>
                </c:pt>
                <c:pt idx="24">
                  <c:v>2182</c:v>
                </c:pt>
                <c:pt idx="25">
                  <c:v>2189</c:v>
                </c:pt>
                <c:pt idx="26">
                  <c:v>2194</c:v>
                </c:pt>
                <c:pt idx="27">
                  <c:v>2200</c:v>
                </c:pt>
                <c:pt idx="28">
                  <c:v>2205</c:v>
                </c:pt>
                <c:pt idx="29">
                  <c:v>2209</c:v>
                </c:pt>
                <c:pt idx="30">
                  <c:v>2218</c:v>
                </c:pt>
                <c:pt idx="31">
                  <c:v>2219</c:v>
                </c:pt>
                <c:pt idx="32">
                  <c:v>2226</c:v>
                </c:pt>
                <c:pt idx="33">
                  <c:v>2233</c:v>
                </c:pt>
                <c:pt idx="34">
                  <c:v>2240</c:v>
                </c:pt>
                <c:pt idx="35">
                  <c:v>2248</c:v>
                </c:pt>
                <c:pt idx="36">
                  <c:v>2252</c:v>
                </c:pt>
                <c:pt idx="37">
                  <c:v>2255</c:v>
                </c:pt>
                <c:pt idx="38">
                  <c:v>2259</c:v>
                </c:pt>
                <c:pt idx="39">
                  <c:v>2262</c:v>
                </c:pt>
                <c:pt idx="40">
                  <c:v>2271</c:v>
                </c:pt>
                <c:pt idx="41">
                  <c:v>2273</c:v>
                </c:pt>
                <c:pt idx="42">
                  <c:v>2276</c:v>
                </c:pt>
                <c:pt idx="43">
                  <c:v>2281</c:v>
                </c:pt>
                <c:pt idx="44">
                  <c:v>2284</c:v>
                </c:pt>
                <c:pt idx="45">
                  <c:v>2287</c:v>
                </c:pt>
                <c:pt idx="46">
                  <c:v>2292</c:v>
                </c:pt>
                <c:pt idx="47">
                  <c:v>2298</c:v>
                </c:pt>
                <c:pt idx="48">
                  <c:v>2295</c:v>
                </c:pt>
                <c:pt idx="49">
                  <c:v>2298</c:v>
                </c:pt>
                <c:pt idx="50">
                  <c:v>2306</c:v>
                </c:pt>
                <c:pt idx="51">
                  <c:v>2312</c:v>
                </c:pt>
                <c:pt idx="52">
                  <c:v>2313</c:v>
                </c:pt>
                <c:pt idx="53">
                  <c:v>2321</c:v>
                </c:pt>
                <c:pt idx="54">
                  <c:v>2326</c:v>
                </c:pt>
                <c:pt idx="55">
                  <c:v>2331</c:v>
                </c:pt>
                <c:pt idx="56">
                  <c:v>2338</c:v>
                </c:pt>
                <c:pt idx="57">
                  <c:v>2343</c:v>
                </c:pt>
                <c:pt idx="58">
                  <c:v>2351</c:v>
                </c:pt>
                <c:pt idx="59">
                  <c:v>2357</c:v>
                </c:pt>
                <c:pt idx="60">
                  <c:v>2382</c:v>
                </c:pt>
                <c:pt idx="61">
                  <c:v>2387</c:v>
                </c:pt>
                <c:pt idx="62">
                  <c:v>2392</c:v>
                </c:pt>
                <c:pt idx="63">
                  <c:v>2395</c:v>
                </c:pt>
                <c:pt idx="64">
                  <c:v>2401</c:v>
                </c:pt>
                <c:pt idx="65">
                  <c:v>2405</c:v>
                </c:pt>
                <c:pt idx="66">
                  <c:v>2407</c:v>
                </c:pt>
                <c:pt idx="67">
                  <c:v>2411</c:v>
                </c:pt>
                <c:pt idx="68">
                  <c:v>2414</c:v>
                </c:pt>
                <c:pt idx="69">
                  <c:v>2418</c:v>
                </c:pt>
                <c:pt idx="70">
                  <c:v>2422</c:v>
                </c:pt>
                <c:pt idx="71">
                  <c:v>2422</c:v>
                </c:pt>
                <c:pt idx="72">
                  <c:v>2411</c:v>
                </c:pt>
                <c:pt idx="73">
                  <c:v>2417</c:v>
                </c:pt>
                <c:pt idx="74">
                  <c:v>2420</c:v>
                </c:pt>
                <c:pt idx="75">
                  <c:v>2427</c:v>
                </c:pt>
                <c:pt idx="76">
                  <c:v>2433</c:v>
                </c:pt>
                <c:pt idx="77">
                  <c:v>2438</c:v>
                </c:pt>
                <c:pt idx="78">
                  <c:v>2446</c:v>
                </c:pt>
                <c:pt idx="79">
                  <c:v>2456</c:v>
                </c:pt>
                <c:pt idx="80">
                  <c:v>2460</c:v>
                </c:pt>
                <c:pt idx="81">
                  <c:v>2469</c:v>
                </c:pt>
                <c:pt idx="82">
                  <c:v>2475</c:v>
                </c:pt>
                <c:pt idx="83">
                  <c:v>2483</c:v>
                </c:pt>
                <c:pt idx="84">
                  <c:v>2490</c:v>
                </c:pt>
                <c:pt idx="85">
                  <c:v>2497</c:v>
                </c:pt>
                <c:pt idx="86">
                  <c:v>2505</c:v>
                </c:pt>
                <c:pt idx="87">
                  <c:v>2511</c:v>
                </c:pt>
                <c:pt idx="88">
                  <c:v>2518</c:v>
                </c:pt>
                <c:pt idx="89">
                  <c:v>2524</c:v>
                </c:pt>
                <c:pt idx="90">
                  <c:v>2536</c:v>
                </c:pt>
                <c:pt idx="91">
                  <c:v>2540</c:v>
                </c:pt>
                <c:pt idx="92">
                  <c:v>2546</c:v>
                </c:pt>
                <c:pt idx="93">
                  <c:v>2551</c:v>
                </c:pt>
                <c:pt idx="94">
                  <c:v>2553</c:v>
                </c:pt>
                <c:pt idx="95">
                  <c:v>2559</c:v>
                </c:pt>
                <c:pt idx="96">
                  <c:v>2566</c:v>
                </c:pt>
                <c:pt idx="97">
                  <c:v>2569</c:v>
                </c:pt>
                <c:pt idx="98">
                  <c:v>2571</c:v>
                </c:pt>
                <c:pt idx="99">
                  <c:v>2578</c:v>
                </c:pt>
                <c:pt idx="100">
                  <c:v>2580</c:v>
                </c:pt>
                <c:pt idx="101">
                  <c:v>2587</c:v>
                </c:pt>
                <c:pt idx="102">
                  <c:v>2590</c:v>
                </c:pt>
                <c:pt idx="103">
                  <c:v>2594</c:v>
                </c:pt>
                <c:pt idx="104">
                  <c:v>2599</c:v>
                </c:pt>
                <c:pt idx="105">
                  <c:v>2607</c:v>
                </c:pt>
                <c:pt idx="106">
                  <c:v>2616</c:v>
                </c:pt>
                <c:pt idx="107">
                  <c:v>2625</c:v>
                </c:pt>
                <c:pt idx="108">
                  <c:v>2622</c:v>
                </c:pt>
                <c:pt idx="109">
                  <c:v>2626</c:v>
                </c:pt>
                <c:pt idx="110">
                  <c:v>2633</c:v>
                </c:pt>
                <c:pt idx="111">
                  <c:v>2636</c:v>
                </c:pt>
                <c:pt idx="112">
                  <c:v>2639</c:v>
                </c:pt>
                <c:pt idx="113">
                  <c:v>2646</c:v>
                </c:pt>
                <c:pt idx="114">
                  <c:v>2649</c:v>
                </c:pt>
                <c:pt idx="115">
                  <c:v>2654</c:v>
                </c:pt>
                <c:pt idx="116">
                  <c:v>2659</c:v>
                </c:pt>
                <c:pt idx="117">
                  <c:v>2664</c:v>
                </c:pt>
                <c:pt idx="118">
                  <c:v>2675</c:v>
                </c:pt>
                <c:pt idx="119">
                  <c:v>2680</c:v>
                </c:pt>
                <c:pt idx="120">
                  <c:v>2689</c:v>
                </c:pt>
                <c:pt idx="121">
                  <c:v>2697</c:v>
                </c:pt>
                <c:pt idx="122">
                  <c:v>2708</c:v>
                </c:pt>
                <c:pt idx="123">
                  <c:v>2715</c:v>
                </c:pt>
                <c:pt idx="124">
                  <c:v>2727</c:v>
                </c:pt>
                <c:pt idx="125">
                  <c:v>2734</c:v>
                </c:pt>
                <c:pt idx="126">
                  <c:v>2736</c:v>
                </c:pt>
                <c:pt idx="127">
                  <c:v>2742</c:v>
                </c:pt>
                <c:pt idx="128">
                  <c:v>2746</c:v>
                </c:pt>
                <c:pt idx="129">
                  <c:v>2748</c:v>
                </c:pt>
                <c:pt idx="130">
                  <c:v>2749</c:v>
                </c:pt>
                <c:pt idx="131">
                  <c:v>2746</c:v>
                </c:pt>
                <c:pt idx="132">
                  <c:v>2753</c:v>
                </c:pt>
                <c:pt idx="133">
                  <c:v>2755</c:v>
                </c:pt>
                <c:pt idx="134">
                  <c:v>2756</c:v>
                </c:pt>
                <c:pt idx="135">
                  <c:v>2761</c:v>
                </c:pt>
                <c:pt idx="136">
                  <c:v>2763</c:v>
                </c:pt>
                <c:pt idx="137">
                  <c:v>2763</c:v>
                </c:pt>
                <c:pt idx="138">
                  <c:v>2768</c:v>
                </c:pt>
                <c:pt idx="139">
                  <c:v>2773</c:v>
                </c:pt>
                <c:pt idx="140">
                  <c:v>2771</c:v>
                </c:pt>
                <c:pt idx="141">
                  <c:v>2776</c:v>
                </c:pt>
                <c:pt idx="142">
                  <c:v>2784</c:v>
                </c:pt>
                <c:pt idx="143">
                  <c:v>2796</c:v>
                </c:pt>
                <c:pt idx="144">
                  <c:v>2801</c:v>
                </c:pt>
                <c:pt idx="145">
                  <c:v>2808</c:v>
                </c:pt>
                <c:pt idx="146">
                  <c:v>2811</c:v>
                </c:pt>
                <c:pt idx="147">
                  <c:v>2815</c:v>
                </c:pt>
                <c:pt idx="148">
                  <c:v>2822</c:v>
                </c:pt>
                <c:pt idx="149">
                  <c:v>2827</c:v>
                </c:pt>
                <c:pt idx="150">
                  <c:v>2833</c:v>
                </c:pt>
                <c:pt idx="151">
                  <c:v>2839</c:v>
                </c:pt>
                <c:pt idx="152">
                  <c:v>2847</c:v>
                </c:pt>
                <c:pt idx="153">
                  <c:v>2852</c:v>
                </c:pt>
                <c:pt idx="154">
                  <c:v>2852</c:v>
                </c:pt>
                <c:pt idx="155">
                  <c:v>2856</c:v>
                </c:pt>
                <c:pt idx="156">
                  <c:v>2860</c:v>
                </c:pt>
                <c:pt idx="157">
                  <c:v>2856</c:v>
                </c:pt>
                <c:pt idx="158">
                  <c:v>2857</c:v>
                </c:pt>
                <c:pt idx="159">
                  <c:v>2859</c:v>
                </c:pt>
                <c:pt idx="160">
                  <c:v>2860</c:v>
                </c:pt>
                <c:pt idx="161">
                  <c:v>2864</c:v>
                </c:pt>
                <c:pt idx="162">
                  <c:v>2870</c:v>
                </c:pt>
                <c:pt idx="163">
                  <c:v>2872</c:v>
                </c:pt>
                <c:pt idx="164">
                  <c:v>2875</c:v>
                </c:pt>
                <c:pt idx="165">
                  <c:v>2883</c:v>
                </c:pt>
                <c:pt idx="166">
                  <c:v>2886</c:v>
                </c:pt>
                <c:pt idx="167">
                  <c:v>2891</c:v>
                </c:pt>
                <c:pt idx="168">
                  <c:v>2894</c:v>
                </c:pt>
                <c:pt idx="169">
                  <c:v>2904</c:v>
                </c:pt>
                <c:pt idx="170">
                  <c:v>2918</c:v>
                </c:pt>
                <c:pt idx="171">
                  <c:v>2930</c:v>
                </c:pt>
                <c:pt idx="172">
                  <c:v>2934</c:v>
                </c:pt>
                <c:pt idx="173">
                  <c:v>2939</c:v>
                </c:pt>
                <c:pt idx="174">
                  <c:v>2943</c:v>
                </c:pt>
                <c:pt idx="175">
                  <c:v>2945</c:v>
                </c:pt>
                <c:pt idx="176">
                  <c:v>2952</c:v>
                </c:pt>
                <c:pt idx="177">
                  <c:v>2952</c:v>
                </c:pt>
                <c:pt idx="178">
                  <c:v>2958</c:v>
                </c:pt>
                <c:pt idx="179">
                  <c:v>2964</c:v>
                </c:pt>
                <c:pt idx="180">
                  <c:v>2966</c:v>
                </c:pt>
                <c:pt idx="181">
                  <c:v>2972</c:v>
                </c:pt>
                <c:pt idx="182">
                  <c:v>2974</c:v>
                </c:pt>
                <c:pt idx="183">
                  <c:v>2974</c:v>
                </c:pt>
                <c:pt idx="184">
                  <c:v>2980</c:v>
                </c:pt>
                <c:pt idx="185">
                  <c:v>2987</c:v>
                </c:pt>
                <c:pt idx="186">
                  <c:v>2988</c:v>
                </c:pt>
                <c:pt idx="187">
                  <c:v>2990</c:v>
                </c:pt>
                <c:pt idx="188">
                  <c:v>2988</c:v>
                </c:pt>
                <c:pt idx="189">
                  <c:v>2985</c:v>
                </c:pt>
                <c:pt idx="190">
                  <c:v>2988</c:v>
                </c:pt>
                <c:pt idx="191">
                  <c:v>2989</c:v>
                </c:pt>
                <c:pt idx="192">
                  <c:v>2998</c:v>
                </c:pt>
                <c:pt idx="193">
                  <c:v>2999</c:v>
                </c:pt>
                <c:pt idx="194">
                  <c:v>3003</c:v>
                </c:pt>
                <c:pt idx="195">
                  <c:v>3003</c:v>
                </c:pt>
                <c:pt idx="196">
                  <c:v>3003</c:v>
                </c:pt>
                <c:pt idx="197">
                  <c:v>3003</c:v>
                </c:pt>
                <c:pt idx="198">
                  <c:v>2999</c:v>
                </c:pt>
                <c:pt idx="199">
                  <c:v>2999</c:v>
                </c:pt>
                <c:pt idx="200">
                  <c:v>3003</c:v>
                </c:pt>
                <c:pt idx="201">
                  <c:v>3010</c:v>
                </c:pt>
                <c:pt idx="202">
                  <c:v>3012</c:v>
                </c:pt>
                <c:pt idx="203">
                  <c:v>3014</c:v>
                </c:pt>
                <c:pt idx="204">
                  <c:v>3015</c:v>
                </c:pt>
                <c:pt idx="205">
                  <c:v>3013</c:v>
                </c:pt>
                <c:pt idx="206">
                  <c:v>3016</c:v>
                </c:pt>
                <c:pt idx="207">
                  <c:v>3018</c:v>
                </c:pt>
                <c:pt idx="208">
                  <c:v>3023</c:v>
                </c:pt>
                <c:pt idx="209">
                  <c:v>3024</c:v>
                </c:pt>
                <c:pt idx="210">
                  <c:v>3028</c:v>
                </c:pt>
                <c:pt idx="211">
                  <c:v>3034</c:v>
                </c:pt>
                <c:pt idx="212">
                  <c:v>3034</c:v>
                </c:pt>
                <c:pt idx="213">
                  <c:v>3038</c:v>
                </c:pt>
                <c:pt idx="214">
                  <c:v>3039</c:v>
                </c:pt>
                <c:pt idx="215">
                  <c:v>3031</c:v>
                </c:pt>
                <c:pt idx="216" formatCode="#,##0">
                  <c:v>3030</c:v>
                </c:pt>
                <c:pt idx="217" formatCode="#,##0">
                  <c:v>3033</c:v>
                </c:pt>
                <c:pt idx="218" formatCode="#,##0">
                  <c:v>3026</c:v>
                </c:pt>
                <c:pt idx="219" formatCode="#,##0">
                  <c:v>3026</c:v>
                </c:pt>
                <c:pt idx="220" formatCode="#,##0">
                  <c:v>3020</c:v>
                </c:pt>
                <c:pt idx="221" formatCode="#,##0">
                  <c:v>3011</c:v>
                </c:pt>
                <c:pt idx="222" formatCode="#,##0">
                  <c:v>3006</c:v>
                </c:pt>
                <c:pt idx="223" formatCode="#,##0">
                  <c:v>2996</c:v>
                </c:pt>
                <c:pt idx="224" formatCode="#,##0">
                  <c:v>2989</c:v>
                </c:pt>
                <c:pt idx="225" formatCode="#,##0">
                  <c:v>2983</c:v>
                </c:pt>
                <c:pt idx="226" formatCode="#,##0">
                  <c:v>2974</c:v>
                </c:pt>
                <c:pt idx="227" formatCode="#,##0">
                  <c:v>2976</c:v>
                </c:pt>
                <c:pt idx="228" formatCode="#,##0">
                  <c:v>2968</c:v>
                </c:pt>
                <c:pt idx="229" formatCode="#,##0">
                  <c:v>2964</c:v>
                </c:pt>
                <c:pt idx="230" formatCode="#,##0">
                  <c:v>2958</c:v>
                </c:pt>
                <c:pt idx="231" formatCode="#,##0">
                  <c:v>2956</c:v>
                </c:pt>
                <c:pt idx="232" formatCode="#,##0">
                  <c:v>2953</c:v>
                </c:pt>
                <c:pt idx="233" formatCode="#,##0">
                  <c:v>2955</c:v>
                </c:pt>
                <c:pt idx="234" formatCode="#,##0">
                  <c:v>2958</c:v>
                </c:pt>
                <c:pt idx="235" formatCode="#,##0">
                  <c:v>2958</c:v>
                </c:pt>
                <c:pt idx="236" formatCode="#,##0">
                  <c:v>2961</c:v>
                </c:pt>
                <c:pt idx="237" formatCode="#,##0">
                  <c:v>2958</c:v>
                </c:pt>
                <c:pt idx="238" formatCode="#,##0">
                  <c:v>2958</c:v>
                </c:pt>
                <c:pt idx="239" formatCode="#,##0">
                  <c:v>2956</c:v>
                </c:pt>
                <c:pt idx="240" formatCode="#,##0">
                  <c:v>2951</c:v>
                </c:pt>
                <c:pt idx="241" formatCode="#,##0">
                  <c:v>2944</c:v>
                </c:pt>
                <c:pt idx="242" formatCode="#,##0">
                  <c:v>2949</c:v>
                </c:pt>
                <c:pt idx="243" formatCode="#,##0">
                  <c:v>2952</c:v>
                </c:pt>
                <c:pt idx="244" formatCode="#,##0">
                  <c:v>2950</c:v>
                </c:pt>
                <c:pt idx="245" formatCode="#,##0">
                  <c:v>2952</c:v>
                </c:pt>
                <c:pt idx="246" formatCode="#,##0">
                  <c:v>2953</c:v>
                </c:pt>
                <c:pt idx="247" formatCode="#,##0">
                  <c:v>2956</c:v>
                </c:pt>
                <c:pt idx="248" formatCode="#,##0">
                  <c:v>2959</c:v>
                </c:pt>
                <c:pt idx="249" formatCode="#,##0">
                  <c:v>2963</c:v>
                </c:pt>
                <c:pt idx="250" formatCode="#,##0">
                  <c:v>2966</c:v>
                </c:pt>
                <c:pt idx="251">
                  <c:v>2967</c:v>
                </c:pt>
                <c:pt idx="252" formatCode="#,##0">
                  <c:v>2970</c:v>
                </c:pt>
                <c:pt idx="253" formatCode="#,##0">
                  <c:v>2973</c:v>
                </c:pt>
                <c:pt idx="254" formatCode="#,##0">
                  <c:v>2971</c:v>
                </c:pt>
                <c:pt idx="255" formatCode="#,##0">
                  <c:v>2966</c:v>
                </c:pt>
                <c:pt idx="256" formatCode="#,##0">
                  <c:v>2963</c:v>
                </c:pt>
                <c:pt idx="257" formatCode="#,##0">
                  <c:v>2961</c:v>
                </c:pt>
                <c:pt idx="258" formatCode="#,##0">
                  <c:v>2955</c:v>
                </c:pt>
                <c:pt idx="259">
                  <c:v>2952</c:v>
                </c:pt>
                <c:pt idx="260" formatCode="#,##0">
                  <c:v>2949</c:v>
                </c:pt>
                <c:pt idx="261" formatCode="#,##0">
                  <c:v>2944</c:v>
                </c:pt>
                <c:pt idx="262" formatCode="#,##0">
                  <c:v>2942</c:v>
                </c:pt>
                <c:pt idx="263" formatCode="#,##0">
                  <c:v>2946</c:v>
                </c:pt>
                <c:pt idx="264" formatCode="#,##0">
                  <c:v>2950</c:v>
                </c:pt>
                <c:pt idx="265">
                  <c:v>2955</c:v>
                </c:pt>
                <c:pt idx="266">
                  <c:v>2959</c:v>
                </c:pt>
                <c:pt idx="267" formatCode="#,##0">
                  <c:v>2960</c:v>
                </c:pt>
                <c:pt idx="268" formatCode="#,##0">
                  <c:v>2967</c:v>
                </c:pt>
                <c:pt idx="269" formatCode="#,##0">
                  <c:v>2970</c:v>
                </c:pt>
                <c:pt idx="270" formatCode="#,##0">
                  <c:v>2971</c:v>
                </c:pt>
                <c:pt idx="271">
                  <c:v>2975</c:v>
                </c:pt>
                <c:pt idx="272" formatCode="#,##0">
                  <c:v>2972</c:v>
                </c:pt>
                <c:pt idx="273" formatCode="#,##0">
                  <c:v>2974</c:v>
                </c:pt>
                <c:pt idx="274" formatCode="#,##0">
                  <c:v>2977</c:v>
                </c:pt>
                <c:pt idx="275" formatCode="#,##0">
                  <c:v>2971</c:v>
                </c:pt>
                <c:pt idx="276" formatCode="#,##0">
                  <c:v>2973</c:v>
                </c:pt>
                <c:pt idx="277" formatCode="#,##0">
                  <c:v>2970</c:v>
                </c:pt>
                <c:pt idx="278" formatCode="#,##0">
                  <c:v>2966</c:v>
                </c:pt>
                <c:pt idx="279" formatCode="#,##0">
                  <c:v>2968</c:v>
                </c:pt>
                <c:pt idx="280" formatCode="#,##0">
                  <c:v>2971</c:v>
                </c:pt>
                <c:pt idx="281">
                  <c:v>2970</c:v>
                </c:pt>
                <c:pt idx="282" formatCode="#,##0">
                  <c:v>2974</c:v>
                </c:pt>
                <c:pt idx="283" formatCode="#,##0">
                  <c:v>2978</c:v>
                </c:pt>
                <c:pt idx="284" formatCode="#,##0">
                  <c:v>2982</c:v>
                </c:pt>
                <c:pt idx="285">
                  <c:v>2987</c:v>
                </c:pt>
                <c:pt idx="286" formatCode="#,##0">
                  <c:v>2986</c:v>
                </c:pt>
                <c:pt idx="287" formatCode="#,##0">
                  <c:v>2988</c:v>
                </c:pt>
                <c:pt idx="288" formatCode="#,##0">
                  <c:v>2985</c:v>
                </c:pt>
                <c:pt idx="289" formatCode="#,##0">
                  <c:v>2984</c:v>
                </c:pt>
                <c:pt idx="290" formatCode="#,##0">
                  <c:v>2986</c:v>
                </c:pt>
                <c:pt idx="291" formatCode="#,##0">
                  <c:v>2992</c:v>
                </c:pt>
                <c:pt idx="292" formatCode="#,##0">
                  <c:v>2996</c:v>
                </c:pt>
                <c:pt idx="293" formatCode="#,##0">
                  <c:v>3001</c:v>
                </c:pt>
                <c:pt idx="294" formatCode="#,##0">
                  <c:v>3008</c:v>
                </c:pt>
                <c:pt idx="295" formatCode="#,##0">
                  <c:v>3010</c:v>
                </c:pt>
                <c:pt idx="296" formatCode="#,##0">
                  <c:v>3016</c:v>
                </c:pt>
                <c:pt idx="297" formatCode="#,##0">
                  <c:v>3024</c:v>
                </c:pt>
                <c:pt idx="298" formatCode="#,##0">
                  <c:v>3027</c:v>
                </c:pt>
                <c:pt idx="299" formatCode="#,##0">
                  <c:v>3040</c:v>
                </c:pt>
                <c:pt idx="300" formatCode="#,##0">
                  <c:v>3051</c:v>
                </c:pt>
                <c:pt idx="301" formatCode="#,##0">
                  <c:v>3057</c:v>
                </c:pt>
                <c:pt idx="302" formatCode="#,##0">
                  <c:v>3066</c:v>
                </c:pt>
                <c:pt idx="303" formatCode="#,##0">
                  <c:v>3075</c:v>
                </c:pt>
                <c:pt idx="304" formatCode="#,##0">
                  <c:v>3082</c:v>
                </c:pt>
                <c:pt idx="305" formatCode="#,##0">
                  <c:v>3092</c:v>
                </c:pt>
                <c:pt idx="306" formatCode="#,##0">
                  <c:v>3104</c:v>
                </c:pt>
                <c:pt idx="307" formatCode="#,##0">
                  <c:v>3110</c:v>
                </c:pt>
                <c:pt idx="308" formatCode="#,##0">
                  <c:v>3121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638856"/>
        <c:axId val="317638072"/>
      </c:lineChart>
      <c:dateAx>
        <c:axId val="317638856"/>
        <c:scaling>
          <c:orientation val="minMax"/>
        </c:scaling>
        <c:delete val="0"/>
        <c:axPos val="b"/>
        <c:numFmt formatCode="\'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8072"/>
        <c:crossesAt val="2100"/>
        <c:auto val="1"/>
        <c:lblOffset val="100"/>
        <c:baseTimeUnit val="days"/>
        <c:majorUnit val="1"/>
        <c:majorTimeUnit val="years"/>
        <c:minorUnit val="1"/>
      </c:dateAx>
      <c:valAx>
        <c:axId val="317638072"/>
        <c:scaling>
          <c:orientation val="minMax"/>
          <c:min val="2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8856"/>
        <c:crosses val="autoZero"/>
        <c:crossBetween val="between"/>
        <c:majorUnit val="100"/>
        <c:minorUnit val="2.2000000000000002"/>
      </c:valAx>
      <c:dateAx>
        <c:axId val="3176325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17633368"/>
        <c:crosses val="autoZero"/>
        <c:auto val="1"/>
        <c:lblOffset val="100"/>
        <c:baseTimeUnit val="days"/>
      </c:dateAx>
      <c:valAx>
        <c:axId val="317633368"/>
        <c:scaling>
          <c:orientation val="minMax"/>
          <c:max val="1"/>
          <c:min val="0"/>
        </c:scaling>
        <c:delete val="0"/>
        <c:axPos val="r"/>
        <c:numFmt formatCode="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632584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66183432678389E-2"/>
          <c:y val="3.1773240123264754E-2"/>
          <c:w val="0.89865749257978267"/>
          <c:h val="0.78307141463928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Rural Interstate</c:v>
                </c:pt>
                <c:pt idx="1">
                  <c:v>Rural Other Arterial</c:v>
                </c:pt>
                <c:pt idx="2">
                  <c:v>Other Rural</c:v>
                </c:pt>
                <c:pt idx="3">
                  <c:v>Urban Interstate</c:v>
                </c:pt>
                <c:pt idx="4">
                  <c:v>Urban Other Arterial</c:v>
                </c:pt>
                <c:pt idx="5">
                  <c:v>Other Urban</c:v>
                </c:pt>
                <c:pt idx="6">
                  <c:v>Total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5.0999999999999997E-2</c:v>
                </c:pt>
                <c:pt idx="1">
                  <c:v>3.7999999999999999E-2</c:v>
                </c:pt>
                <c:pt idx="2">
                  <c:v>3.3000000000000002E-2</c:v>
                </c:pt>
                <c:pt idx="3">
                  <c:v>3.5000000000000003E-2</c:v>
                </c:pt>
                <c:pt idx="4">
                  <c:v>3.3000000000000002E-2</c:v>
                </c:pt>
                <c:pt idx="5">
                  <c:v>3.1E-2</c:v>
                </c:pt>
                <c:pt idx="6">
                  <c:v>3.5000000000000003E-2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17637680"/>
        <c:axId val="317638464"/>
      </c:barChart>
      <c:catAx>
        <c:axId val="31763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2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8464"/>
        <c:crosses val="autoZero"/>
        <c:auto val="1"/>
        <c:lblAlgn val="ctr"/>
        <c:lblOffset val="100"/>
        <c:noMultiLvlLbl val="0"/>
      </c:catAx>
      <c:valAx>
        <c:axId val="31763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763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846867749424E-2"/>
          <c:y val="8.66122629288473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0"/>
          <c:order val="1"/>
          <c:invertIfNegative val="0"/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Sheet1!$B$1:$Z$1</c:f>
              <c:strCach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2015*</c:v>
                </c:pt>
              </c:strCache>
            </c:strRef>
          </c:cat>
          <c:val>
            <c:numRef>
              <c:f>Sheet1!$B$2:$Z$2</c:f>
              <c:numCache>
                <c:formatCode>0.0%</c:formatCode>
                <c:ptCount val="25"/>
                <c:pt idx="0">
                  <c:v>-7.0021788353911263E-2</c:v>
                </c:pt>
                <c:pt idx="1">
                  <c:v>-5.8664094083057727E-2</c:v>
                </c:pt>
                <c:pt idx="2">
                  <c:v>2.2229271387438354E-2</c:v>
                </c:pt>
                <c:pt idx="3">
                  <c:v>1.5062182226147636E-2</c:v>
                </c:pt>
                <c:pt idx="4">
                  <c:v>1.9730034803875363E-2</c:v>
                </c:pt>
                <c:pt idx="5">
                  <c:v>6.5954846297535674E-3</c:v>
                </c:pt>
                <c:pt idx="6">
                  <c:v>-4.3758161699007925E-3</c:v>
                </c:pt>
                <c:pt idx="7">
                  <c:v>9.8946108886743822E-4</c:v>
                </c:pt>
                <c:pt idx="8">
                  <c:v>-2.5286775016666319E-2</c:v>
                </c:pt>
                <c:pt idx="9">
                  <c:v>2.2475885002712248E-2</c:v>
                </c:pt>
                <c:pt idx="10">
                  <c:v>1.0010610324306946E-2</c:v>
                </c:pt>
                <c:pt idx="11">
                  <c:v>3.6356992783411091E-2</c:v>
                </c:pt>
                <c:pt idx="12">
                  <c:v>-1.3728514764213329E-2</c:v>
                </c:pt>
                <c:pt idx="13">
                  <c:v>3.9323457783140281E-3</c:v>
                </c:pt>
                <c:pt idx="14">
                  <c:v>9.1246967707474536E-3</c:v>
                </c:pt>
                <c:pt idx="15">
                  <c:v>-5.954612619367694E-4</c:v>
                </c:pt>
                <c:pt idx="16">
                  <c:v>-3.02542148468532E-2</c:v>
                </c:pt>
                <c:pt idx="17">
                  <c:v>-9.4550005688929351E-2</c:v>
                </c:pt>
                <c:pt idx="18">
                  <c:v>-8.9821563206835875E-2</c:v>
                </c:pt>
                <c:pt idx="19">
                  <c:v>-2.4409100949856377E-2</c:v>
                </c:pt>
                <c:pt idx="20">
                  <c:v>-8.2078569002608237E-4</c:v>
                </c:pt>
                <c:pt idx="21">
                  <c:v>3.1498739483896587E-2</c:v>
                </c:pt>
                <c:pt idx="22">
                  <c:v>-2.8724426747219534E-2</c:v>
                </c:pt>
                <c:pt idx="23">
                  <c:v>8.7647374819765922E-4</c:v>
                </c:pt>
                <c:pt idx="24">
                  <c:v>0.13597560975609757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7639248"/>
        <c:axId val="30981465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invertIfNegative val="0"/>
                <c:dLbls>
                  <c:spPr>
                    <a:noFill/>
                    <a:ln w="25349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593" b="1" i="0" baseline="0">
                          <a:solidFill>
                            <a:schemeClr val="tx1"/>
                          </a:solidFill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Sheet1!$B$1:$Z$1</c15:sqref>
                        </c15:formulaRef>
                      </c:ext>
                    </c:extLst>
                    <c:strCache>
                      <c:ptCount val="25"/>
                      <c:pt idx="0">
                        <c:v>1991</c:v>
                      </c:pt>
                      <c:pt idx="1">
                        <c:v>1992</c:v>
                      </c:pt>
                      <c:pt idx="2">
                        <c:v>1993</c:v>
                      </c:pt>
                      <c:pt idx="3">
                        <c:v>1994</c:v>
                      </c:pt>
                      <c:pt idx="4">
                        <c:v>1995</c:v>
                      </c:pt>
                      <c:pt idx="5">
                        <c:v>1996</c:v>
                      </c:pt>
                      <c:pt idx="6">
                        <c:v>1997</c:v>
                      </c:pt>
                      <c:pt idx="7">
                        <c:v>1998</c:v>
                      </c:pt>
                      <c:pt idx="8">
                        <c:v>1999</c:v>
                      </c:pt>
                      <c:pt idx="9">
                        <c:v>2000</c:v>
                      </c:pt>
                      <c:pt idx="10">
                        <c:v>2001</c:v>
                      </c:pt>
                      <c:pt idx="11">
                        <c:v>2002</c:v>
                      </c:pt>
                      <c:pt idx="12">
                        <c:v>2003</c:v>
                      </c:pt>
                      <c:pt idx="13">
                        <c:v>2004</c:v>
                      </c:pt>
                      <c:pt idx="14">
                        <c:v>2005</c:v>
                      </c:pt>
                      <c:pt idx="15">
                        <c:v>2006</c:v>
                      </c:pt>
                      <c:pt idx="16">
                        <c:v>2007</c:v>
                      </c:pt>
                      <c:pt idx="17">
                        <c:v>2008</c:v>
                      </c:pt>
                      <c:pt idx="18">
                        <c:v>2009</c:v>
                      </c:pt>
                      <c:pt idx="19">
                        <c:v>2010</c:v>
                      </c:pt>
                      <c:pt idx="20">
                        <c:v>2011</c:v>
                      </c:pt>
                      <c:pt idx="21">
                        <c:v>2012</c:v>
                      </c:pt>
                      <c:pt idx="22">
                        <c:v>2013</c:v>
                      </c:pt>
                      <c:pt idx="23">
                        <c:v>2014</c:v>
                      </c:pt>
                      <c:pt idx="24">
                        <c:v>2015*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Sheet1!$B$1:$Z$1</c15:sqref>
                        </c15:formulaRef>
                      </c:ext>
                    </c:extLst>
                    <c:numCache>
                      <c:formatCode>General</c:formatCode>
                      <c:ptCount val="25"/>
                      <c:pt idx="0">
                        <c:v>1991</c:v>
                      </c:pt>
                      <c:pt idx="1">
                        <c:v>1992</c:v>
                      </c:pt>
                      <c:pt idx="2">
                        <c:v>1993</c:v>
                      </c:pt>
                      <c:pt idx="3">
                        <c:v>1994</c:v>
                      </c:pt>
                      <c:pt idx="4">
                        <c:v>1995</c:v>
                      </c:pt>
                      <c:pt idx="5">
                        <c:v>1996</c:v>
                      </c:pt>
                      <c:pt idx="6">
                        <c:v>1997</c:v>
                      </c:pt>
                      <c:pt idx="7">
                        <c:v>1998</c:v>
                      </c:pt>
                      <c:pt idx="8">
                        <c:v>1999</c:v>
                      </c:pt>
                      <c:pt idx="9">
                        <c:v>2000</c:v>
                      </c:pt>
                      <c:pt idx="10">
                        <c:v>2001</c:v>
                      </c:pt>
                      <c:pt idx="11">
                        <c:v>2002</c:v>
                      </c:pt>
                      <c:pt idx="12">
                        <c:v>2003</c:v>
                      </c:pt>
                      <c:pt idx="13">
                        <c:v>2004</c:v>
                      </c:pt>
                      <c:pt idx="14">
                        <c:v>2005</c:v>
                      </c:pt>
                      <c:pt idx="15">
                        <c:v>2006</c:v>
                      </c:pt>
                      <c:pt idx="16">
                        <c:v>2007</c:v>
                      </c:pt>
                      <c:pt idx="17">
                        <c:v>2008</c:v>
                      </c:pt>
                      <c:pt idx="18">
                        <c:v>2009</c:v>
                      </c:pt>
                      <c:pt idx="19">
                        <c:v>2010</c:v>
                      </c:pt>
                      <c:pt idx="20">
                        <c:v>2011</c:v>
                      </c:pt>
                      <c:pt idx="21">
                        <c:v>2012</c:v>
                      </c:pt>
                      <c:pt idx="22">
                        <c:v>2013</c:v>
                      </c:pt>
                      <c:pt idx="23">
                        <c:v>2014</c:v>
                      </c:pt>
                      <c:pt idx="24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1763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43">
            <a:solidFill>
              <a:schemeClr val="tx1"/>
            </a:solidFill>
            <a:prstDash val="solid"/>
          </a:ln>
        </c:spPr>
        <c:txPr>
          <a:bodyPr rot="-2640000" vert="horz"/>
          <a:lstStyle/>
          <a:p>
            <a:pPr>
              <a:defRPr sz="13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4656"/>
        <c:crosses val="autoZero"/>
        <c:auto val="1"/>
        <c:lblAlgn val="ctr"/>
        <c:lblOffset val="20"/>
        <c:noMultiLvlLbl val="0"/>
      </c:catAx>
      <c:valAx>
        <c:axId val="3098146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7639248"/>
        <c:crosses val="autoZero"/>
        <c:crossBetween val="between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8775698853218E-2"/>
          <c:y val="2.1506569988751091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0"/>
          <c:order val="1"/>
          <c:invertIfNegative val="0"/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Sheet1!$B$1:$AE$1</c:f>
              <c:strCache>
                <c:ptCount val="30"/>
                <c:pt idx="0">
                  <c:v>Jan 2013</c:v>
                </c:pt>
                <c:pt idx="1">
                  <c:v>Feb 2013</c:v>
                </c:pt>
                <c:pt idx="2">
                  <c:v>March 2013</c:v>
                </c:pt>
                <c:pt idx="3">
                  <c:v>April 2013</c:v>
                </c:pt>
                <c:pt idx="4">
                  <c:v>May 2013</c:v>
                </c:pt>
                <c:pt idx="5">
                  <c:v>June 2013</c:v>
                </c:pt>
                <c:pt idx="6">
                  <c:v>July  2013</c:v>
                </c:pt>
                <c:pt idx="7">
                  <c:v>August 2013</c:v>
                </c:pt>
                <c:pt idx="8">
                  <c:v>Sept 2013</c:v>
                </c:pt>
                <c:pt idx="9">
                  <c:v>Oct 2013</c:v>
                </c:pt>
                <c:pt idx="10">
                  <c:v>Nov 2013</c:v>
                </c:pt>
                <c:pt idx="11">
                  <c:v>Dec 2013</c:v>
                </c:pt>
                <c:pt idx="12">
                  <c:v>Jan 2014</c:v>
                </c:pt>
                <c:pt idx="13">
                  <c:v>Feb 2014</c:v>
                </c:pt>
                <c:pt idx="14">
                  <c:v>March 2014</c:v>
                </c:pt>
                <c:pt idx="15">
                  <c:v>April 2014</c:v>
                </c:pt>
                <c:pt idx="16">
                  <c:v>May 2014</c:v>
                </c:pt>
                <c:pt idx="17">
                  <c:v>June 2014</c:v>
                </c:pt>
                <c:pt idx="18">
                  <c:v>July  2014</c:v>
                </c:pt>
                <c:pt idx="19">
                  <c:v>August 2014</c:v>
                </c:pt>
                <c:pt idx="20">
                  <c:v>Sept 2014</c:v>
                </c:pt>
                <c:pt idx="21">
                  <c:v>Oct 2014</c:v>
                </c:pt>
                <c:pt idx="22">
                  <c:v>Nov 2014</c:v>
                </c:pt>
                <c:pt idx="23">
                  <c:v>Dec 2014</c:v>
                </c:pt>
                <c:pt idx="24">
                  <c:v>Jan 2015</c:v>
                </c:pt>
                <c:pt idx="25">
                  <c:v>Feb 2015</c:v>
                </c:pt>
                <c:pt idx="26">
                  <c:v>March 2015</c:v>
                </c:pt>
                <c:pt idx="27">
                  <c:v>April 2015</c:v>
                </c:pt>
                <c:pt idx="28">
                  <c:v>May 2015</c:v>
                </c:pt>
                <c:pt idx="29">
                  <c:v>June 2015</c:v>
                </c:pt>
              </c:strCache>
            </c:strRef>
          </c:cat>
          <c:val>
            <c:numRef>
              <c:f>Sheet1!$B$2:$AE$2</c:f>
              <c:numCache>
                <c:formatCode>0.0%</c:formatCode>
                <c:ptCount val="30"/>
                <c:pt idx="0">
                  <c:v>-5.0323508267433481E-2</c:v>
                </c:pt>
                <c:pt idx="1">
                  <c:v>-9.3564942755625768E-2</c:v>
                </c:pt>
                <c:pt idx="2">
                  <c:v>-5.517941773865942E-2</c:v>
                </c:pt>
                <c:pt idx="3">
                  <c:v>-6.4349621472814866E-2</c:v>
                </c:pt>
                <c:pt idx="4">
                  <c:v>-4.9920508744038194E-2</c:v>
                </c:pt>
                <c:pt idx="5">
                  <c:v>-1.6692426584234976E-2</c:v>
                </c:pt>
                <c:pt idx="6">
                  <c:v>-6.5047961630695483E-2</c:v>
                </c:pt>
                <c:pt idx="7">
                  <c:v>3.397612488521573E-2</c:v>
                </c:pt>
                <c:pt idx="8">
                  <c:v>1.047286575690265E-2</c:v>
                </c:pt>
                <c:pt idx="9">
                  <c:v>2.6860841423948179E-2</c:v>
                </c:pt>
                <c:pt idx="10">
                  <c:v>1.7868960953011159E-2</c:v>
                </c:pt>
                <c:pt idx="11">
                  <c:v>-5.7448229792919192E-2</c:v>
                </c:pt>
                <c:pt idx="12">
                  <c:v>-2.346707040121121E-2</c:v>
                </c:pt>
                <c:pt idx="13">
                  <c:v>-6.9686411149826322E-3</c:v>
                </c:pt>
                <c:pt idx="14">
                  <c:v>-6.8434252955929753E-2</c:v>
                </c:pt>
                <c:pt idx="15">
                  <c:v>7.7234277307833832E-3</c:v>
                </c:pt>
                <c:pt idx="16">
                  <c:v>2.4096385542168752E-2</c:v>
                </c:pt>
                <c:pt idx="17">
                  <c:v>-1.288902860735619E-2</c:v>
                </c:pt>
                <c:pt idx="18">
                  <c:v>1.9557550496954068E-2</c:v>
                </c:pt>
                <c:pt idx="19">
                  <c:v>-4.6773238602723533E-2</c:v>
                </c:pt>
                <c:pt idx="20">
                  <c:v>-4.83668341708543E-2</c:v>
                </c:pt>
                <c:pt idx="21">
                  <c:v>2.426725496375659E-2</c:v>
                </c:pt>
                <c:pt idx="22">
                  <c:v>4.0312093628088519E-2</c:v>
                </c:pt>
                <c:pt idx="23">
                  <c:v>0.10559886605244517</c:v>
                </c:pt>
                <c:pt idx="24">
                  <c:v>0.15503875968992253</c:v>
                </c:pt>
                <c:pt idx="25" formatCode="General">
                  <c:v>8.7719298245614086E-2</c:v>
                </c:pt>
                <c:pt idx="26" formatCode="General">
                  <c:v>0.13461538461538458</c:v>
                </c:pt>
                <c:pt idx="27" formatCode="General">
                  <c:v>0.12043795620437958</c:v>
                </c:pt>
                <c:pt idx="28" formatCode="General">
                  <c:v>0.1633986928104576</c:v>
                </c:pt>
                <c:pt idx="29" formatCode="General">
                  <c:v>0.1433121019108281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9813872"/>
        <c:axId val="30981544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invertIfNegative val="0"/>
                <c:dLbls>
                  <c:spPr>
                    <a:noFill/>
                    <a:ln w="25349">
                      <a:noFill/>
                    </a:ln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593" b="1" i="0" baseline="0">
                          <a:solidFill>
                            <a:schemeClr val="tx1"/>
                          </a:solidFill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Sheet1!$B$1:$AE$1</c15:sqref>
                        </c15:formulaRef>
                      </c:ext>
                    </c:extLst>
                    <c:strCache>
                      <c:ptCount val="30"/>
                      <c:pt idx="0">
                        <c:v>Jan 2013</c:v>
                      </c:pt>
                      <c:pt idx="1">
                        <c:v>Feb 2013</c:v>
                      </c:pt>
                      <c:pt idx="2">
                        <c:v>March 2013</c:v>
                      </c:pt>
                      <c:pt idx="3">
                        <c:v>April 2013</c:v>
                      </c:pt>
                      <c:pt idx="4">
                        <c:v>May 2013</c:v>
                      </c:pt>
                      <c:pt idx="5">
                        <c:v>June 2013</c:v>
                      </c:pt>
                      <c:pt idx="6">
                        <c:v>July  2013</c:v>
                      </c:pt>
                      <c:pt idx="7">
                        <c:v>August 2013</c:v>
                      </c:pt>
                      <c:pt idx="8">
                        <c:v>Sept 2013</c:v>
                      </c:pt>
                      <c:pt idx="9">
                        <c:v>Oct 2013</c:v>
                      </c:pt>
                      <c:pt idx="10">
                        <c:v>Nov 2013</c:v>
                      </c:pt>
                      <c:pt idx="11">
                        <c:v>Dec 2013</c:v>
                      </c:pt>
                      <c:pt idx="12">
                        <c:v>Jan 2014</c:v>
                      </c:pt>
                      <c:pt idx="13">
                        <c:v>Feb 2014</c:v>
                      </c:pt>
                      <c:pt idx="14">
                        <c:v>March 2014</c:v>
                      </c:pt>
                      <c:pt idx="15">
                        <c:v>April 2014</c:v>
                      </c:pt>
                      <c:pt idx="16">
                        <c:v>May 2014</c:v>
                      </c:pt>
                      <c:pt idx="17">
                        <c:v>June 2014</c:v>
                      </c:pt>
                      <c:pt idx="18">
                        <c:v>July  2014</c:v>
                      </c:pt>
                      <c:pt idx="19">
                        <c:v>August 2014</c:v>
                      </c:pt>
                      <c:pt idx="20">
                        <c:v>Sept 2014</c:v>
                      </c:pt>
                      <c:pt idx="21">
                        <c:v>Oct 2014</c:v>
                      </c:pt>
                      <c:pt idx="22">
                        <c:v>Nov 2014</c:v>
                      </c:pt>
                      <c:pt idx="23">
                        <c:v>Dec 2014</c:v>
                      </c:pt>
                      <c:pt idx="24">
                        <c:v>Jan 2015</c:v>
                      </c:pt>
                      <c:pt idx="25">
                        <c:v>Feb 2015</c:v>
                      </c:pt>
                      <c:pt idx="26">
                        <c:v>March 2015</c:v>
                      </c:pt>
                      <c:pt idx="27">
                        <c:v>April 2015</c:v>
                      </c:pt>
                      <c:pt idx="28">
                        <c:v>May 2015</c:v>
                      </c:pt>
                      <c:pt idx="29">
                        <c:v>June 2015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Sheet1!$B$1:$AE$1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0981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643">
            <a:solidFill>
              <a:schemeClr val="tx1"/>
            </a:solidFill>
            <a:prstDash val="solid"/>
          </a:ln>
        </c:spPr>
        <c:txPr>
          <a:bodyPr rot="-2640000" vert="horz"/>
          <a:lstStyle/>
          <a:p>
            <a:pPr>
              <a:defRPr sz="13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5440"/>
        <c:crosses val="autoZero"/>
        <c:auto val="1"/>
        <c:lblAlgn val="ctr"/>
        <c:lblOffset val="20"/>
        <c:noMultiLvlLbl val="0"/>
      </c:catAx>
      <c:valAx>
        <c:axId val="30981544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3872"/>
        <c:crosses val="autoZero"/>
        <c:crossBetween val="between"/>
      </c:valAx>
      <c:spPr>
        <a:noFill/>
        <a:ln w="2534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0015382430184"/>
          <c:y val="4.2222222222222223E-2"/>
          <c:w val="0.79931301885480988"/>
          <c:h val="0.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Sheet1!$A$2:$A$494</c:f>
              <c:numCache>
                <c:formatCode>yyyy\-mm\-dd</c:formatCode>
                <c:ptCount val="493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41659</c:v>
                </c:pt>
                <c:pt idx="13">
                  <c:v>41660</c:v>
                </c:pt>
                <c:pt idx="14">
                  <c:v>41661</c:v>
                </c:pt>
                <c:pt idx="15">
                  <c:v>41662</c:v>
                </c:pt>
                <c:pt idx="16">
                  <c:v>41663</c:v>
                </c:pt>
                <c:pt idx="17">
                  <c:v>41666</c:v>
                </c:pt>
                <c:pt idx="18">
                  <c:v>41667</c:v>
                </c:pt>
                <c:pt idx="19">
                  <c:v>41668</c:v>
                </c:pt>
                <c:pt idx="20">
                  <c:v>41669</c:v>
                </c:pt>
                <c:pt idx="21">
                  <c:v>41670</c:v>
                </c:pt>
                <c:pt idx="22">
                  <c:v>41673</c:v>
                </c:pt>
                <c:pt idx="23">
                  <c:v>41674</c:v>
                </c:pt>
                <c:pt idx="24">
                  <c:v>41675</c:v>
                </c:pt>
                <c:pt idx="25">
                  <c:v>41676</c:v>
                </c:pt>
                <c:pt idx="26">
                  <c:v>41677</c:v>
                </c:pt>
                <c:pt idx="27">
                  <c:v>41680</c:v>
                </c:pt>
                <c:pt idx="28">
                  <c:v>41681</c:v>
                </c:pt>
                <c:pt idx="29">
                  <c:v>41682</c:v>
                </c:pt>
                <c:pt idx="30">
                  <c:v>41683</c:v>
                </c:pt>
                <c:pt idx="31">
                  <c:v>41684</c:v>
                </c:pt>
                <c:pt idx="32">
                  <c:v>41687</c:v>
                </c:pt>
                <c:pt idx="33">
                  <c:v>41688</c:v>
                </c:pt>
                <c:pt idx="34">
                  <c:v>41689</c:v>
                </c:pt>
                <c:pt idx="35">
                  <c:v>41690</c:v>
                </c:pt>
                <c:pt idx="36">
                  <c:v>41691</c:v>
                </c:pt>
                <c:pt idx="37">
                  <c:v>41694</c:v>
                </c:pt>
                <c:pt idx="38">
                  <c:v>41695</c:v>
                </c:pt>
                <c:pt idx="39">
                  <c:v>41696</c:v>
                </c:pt>
                <c:pt idx="40">
                  <c:v>41697</c:v>
                </c:pt>
                <c:pt idx="41">
                  <c:v>41698</c:v>
                </c:pt>
                <c:pt idx="42">
                  <c:v>41701</c:v>
                </c:pt>
                <c:pt idx="43">
                  <c:v>41702</c:v>
                </c:pt>
                <c:pt idx="44">
                  <c:v>41703</c:v>
                </c:pt>
                <c:pt idx="45">
                  <c:v>41704</c:v>
                </c:pt>
                <c:pt idx="46">
                  <c:v>41705</c:v>
                </c:pt>
                <c:pt idx="47">
                  <c:v>41708</c:v>
                </c:pt>
                <c:pt idx="48">
                  <c:v>41709</c:v>
                </c:pt>
                <c:pt idx="49">
                  <c:v>41710</c:v>
                </c:pt>
                <c:pt idx="50">
                  <c:v>41711</c:v>
                </c:pt>
                <c:pt idx="51">
                  <c:v>41712</c:v>
                </c:pt>
                <c:pt idx="52">
                  <c:v>41715</c:v>
                </c:pt>
                <c:pt idx="53">
                  <c:v>41716</c:v>
                </c:pt>
                <c:pt idx="54">
                  <c:v>41717</c:v>
                </c:pt>
                <c:pt idx="55">
                  <c:v>41718</c:v>
                </c:pt>
                <c:pt idx="56">
                  <c:v>41719</c:v>
                </c:pt>
                <c:pt idx="57">
                  <c:v>41722</c:v>
                </c:pt>
                <c:pt idx="58">
                  <c:v>41723</c:v>
                </c:pt>
                <c:pt idx="59">
                  <c:v>41724</c:v>
                </c:pt>
                <c:pt idx="60">
                  <c:v>41725</c:v>
                </c:pt>
                <c:pt idx="61">
                  <c:v>41726</c:v>
                </c:pt>
                <c:pt idx="62">
                  <c:v>41729</c:v>
                </c:pt>
                <c:pt idx="63">
                  <c:v>41730</c:v>
                </c:pt>
                <c:pt idx="64">
                  <c:v>41731</c:v>
                </c:pt>
                <c:pt idx="65">
                  <c:v>41732</c:v>
                </c:pt>
                <c:pt idx="66">
                  <c:v>41733</c:v>
                </c:pt>
                <c:pt idx="67">
                  <c:v>41736</c:v>
                </c:pt>
                <c:pt idx="68">
                  <c:v>41737</c:v>
                </c:pt>
                <c:pt idx="69">
                  <c:v>41738</c:v>
                </c:pt>
                <c:pt idx="70">
                  <c:v>41739</c:v>
                </c:pt>
                <c:pt idx="71">
                  <c:v>41740</c:v>
                </c:pt>
                <c:pt idx="72">
                  <c:v>41743</c:v>
                </c:pt>
                <c:pt idx="73">
                  <c:v>41744</c:v>
                </c:pt>
                <c:pt idx="74">
                  <c:v>41745</c:v>
                </c:pt>
                <c:pt idx="75">
                  <c:v>41746</c:v>
                </c:pt>
                <c:pt idx="76">
                  <c:v>41747</c:v>
                </c:pt>
                <c:pt idx="77">
                  <c:v>41750</c:v>
                </c:pt>
                <c:pt idx="78">
                  <c:v>41751</c:v>
                </c:pt>
                <c:pt idx="79">
                  <c:v>41752</c:v>
                </c:pt>
                <c:pt idx="80">
                  <c:v>41753</c:v>
                </c:pt>
                <c:pt idx="81">
                  <c:v>41754</c:v>
                </c:pt>
                <c:pt idx="82">
                  <c:v>41757</c:v>
                </c:pt>
                <c:pt idx="83">
                  <c:v>41758</c:v>
                </c:pt>
                <c:pt idx="84">
                  <c:v>41759</c:v>
                </c:pt>
                <c:pt idx="85">
                  <c:v>41760</c:v>
                </c:pt>
                <c:pt idx="86">
                  <c:v>41761</c:v>
                </c:pt>
                <c:pt idx="87">
                  <c:v>41764</c:v>
                </c:pt>
                <c:pt idx="88">
                  <c:v>41765</c:v>
                </c:pt>
                <c:pt idx="89">
                  <c:v>41766</c:v>
                </c:pt>
                <c:pt idx="90">
                  <c:v>41767</c:v>
                </c:pt>
                <c:pt idx="91">
                  <c:v>41768</c:v>
                </c:pt>
                <c:pt idx="92">
                  <c:v>41771</c:v>
                </c:pt>
                <c:pt idx="93">
                  <c:v>41772</c:v>
                </c:pt>
                <c:pt idx="94">
                  <c:v>41773</c:v>
                </c:pt>
                <c:pt idx="95">
                  <c:v>41774</c:v>
                </c:pt>
                <c:pt idx="96">
                  <c:v>41775</c:v>
                </c:pt>
                <c:pt idx="97">
                  <c:v>41778</c:v>
                </c:pt>
                <c:pt idx="98">
                  <c:v>41779</c:v>
                </c:pt>
                <c:pt idx="99">
                  <c:v>41780</c:v>
                </c:pt>
                <c:pt idx="100">
                  <c:v>41781</c:v>
                </c:pt>
                <c:pt idx="101">
                  <c:v>41782</c:v>
                </c:pt>
                <c:pt idx="102">
                  <c:v>41785</c:v>
                </c:pt>
                <c:pt idx="103">
                  <c:v>41786</c:v>
                </c:pt>
                <c:pt idx="104">
                  <c:v>41787</c:v>
                </c:pt>
                <c:pt idx="105">
                  <c:v>41788</c:v>
                </c:pt>
                <c:pt idx="106">
                  <c:v>41789</c:v>
                </c:pt>
                <c:pt idx="107">
                  <c:v>41792</c:v>
                </c:pt>
                <c:pt idx="108">
                  <c:v>41793</c:v>
                </c:pt>
                <c:pt idx="109">
                  <c:v>41794</c:v>
                </c:pt>
                <c:pt idx="110">
                  <c:v>41795</c:v>
                </c:pt>
                <c:pt idx="111">
                  <c:v>41796</c:v>
                </c:pt>
                <c:pt idx="112">
                  <c:v>41799</c:v>
                </c:pt>
                <c:pt idx="113">
                  <c:v>41800</c:v>
                </c:pt>
                <c:pt idx="114">
                  <c:v>41801</c:v>
                </c:pt>
                <c:pt idx="115">
                  <c:v>41802</c:v>
                </c:pt>
                <c:pt idx="116">
                  <c:v>41803</c:v>
                </c:pt>
                <c:pt idx="117">
                  <c:v>41806</c:v>
                </c:pt>
                <c:pt idx="118">
                  <c:v>41807</c:v>
                </c:pt>
                <c:pt idx="119">
                  <c:v>41808</c:v>
                </c:pt>
                <c:pt idx="120">
                  <c:v>41809</c:v>
                </c:pt>
                <c:pt idx="121">
                  <c:v>41810</c:v>
                </c:pt>
                <c:pt idx="122">
                  <c:v>41813</c:v>
                </c:pt>
                <c:pt idx="123">
                  <c:v>41814</c:v>
                </c:pt>
                <c:pt idx="124">
                  <c:v>41815</c:v>
                </c:pt>
                <c:pt idx="125">
                  <c:v>41816</c:v>
                </c:pt>
                <c:pt idx="126">
                  <c:v>41817</c:v>
                </c:pt>
                <c:pt idx="127">
                  <c:v>41820</c:v>
                </c:pt>
                <c:pt idx="128">
                  <c:v>41821</c:v>
                </c:pt>
                <c:pt idx="129">
                  <c:v>41822</c:v>
                </c:pt>
                <c:pt idx="130">
                  <c:v>41823</c:v>
                </c:pt>
                <c:pt idx="131">
                  <c:v>41824</c:v>
                </c:pt>
                <c:pt idx="132">
                  <c:v>41827</c:v>
                </c:pt>
                <c:pt idx="133">
                  <c:v>41828</c:v>
                </c:pt>
                <c:pt idx="134">
                  <c:v>41829</c:v>
                </c:pt>
                <c:pt idx="135">
                  <c:v>41830</c:v>
                </c:pt>
                <c:pt idx="136">
                  <c:v>41831</c:v>
                </c:pt>
                <c:pt idx="137">
                  <c:v>41834</c:v>
                </c:pt>
                <c:pt idx="138">
                  <c:v>41835</c:v>
                </c:pt>
                <c:pt idx="139">
                  <c:v>41836</c:v>
                </c:pt>
                <c:pt idx="140">
                  <c:v>41837</c:v>
                </c:pt>
                <c:pt idx="141">
                  <c:v>41838</c:v>
                </c:pt>
                <c:pt idx="142">
                  <c:v>41841</c:v>
                </c:pt>
                <c:pt idx="143">
                  <c:v>41842</c:v>
                </c:pt>
                <c:pt idx="144">
                  <c:v>41843</c:v>
                </c:pt>
                <c:pt idx="145">
                  <c:v>41844</c:v>
                </c:pt>
                <c:pt idx="146">
                  <c:v>41845</c:v>
                </c:pt>
                <c:pt idx="147">
                  <c:v>41848</c:v>
                </c:pt>
                <c:pt idx="148">
                  <c:v>41849</c:v>
                </c:pt>
                <c:pt idx="149">
                  <c:v>41850</c:v>
                </c:pt>
                <c:pt idx="150">
                  <c:v>41851</c:v>
                </c:pt>
                <c:pt idx="151">
                  <c:v>41852</c:v>
                </c:pt>
                <c:pt idx="152">
                  <c:v>41855</c:v>
                </c:pt>
                <c:pt idx="153">
                  <c:v>41856</c:v>
                </c:pt>
                <c:pt idx="154">
                  <c:v>41857</c:v>
                </c:pt>
                <c:pt idx="155">
                  <c:v>41858</c:v>
                </c:pt>
                <c:pt idx="156">
                  <c:v>41859</c:v>
                </c:pt>
                <c:pt idx="157">
                  <c:v>41862</c:v>
                </c:pt>
                <c:pt idx="158">
                  <c:v>41863</c:v>
                </c:pt>
                <c:pt idx="159">
                  <c:v>41864</c:v>
                </c:pt>
                <c:pt idx="160">
                  <c:v>41865</c:v>
                </c:pt>
                <c:pt idx="161">
                  <c:v>41866</c:v>
                </c:pt>
                <c:pt idx="162">
                  <c:v>41869</c:v>
                </c:pt>
                <c:pt idx="163">
                  <c:v>41870</c:v>
                </c:pt>
                <c:pt idx="164">
                  <c:v>41871</c:v>
                </c:pt>
                <c:pt idx="165">
                  <c:v>41872</c:v>
                </c:pt>
                <c:pt idx="166">
                  <c:v>41873</c:v>
                </c:pt>
                <c:pt idx="167">
                  <c:v>41876</c:v>
                </c:pt>
                <c:pt idx="168">
                  <c:v>41877</c:v>
                </c:pt>
                <c:pt idx="169">
                  <c:v>41878</c:v>
                </c:pt>
                <c:pt idx="170">
                  <c:v>41879</c:v>
                </c:pt>
                <c:pt idx="171">
                  <c:v>41880</c:v>
                </c:pt>
                <c:pt idx="172">
                  <c:v>41883</c:v>
                </c:pt>
                <c:pt idx="173">
                  <c:v>41884</c:v>
                </c:pt>
                <c:pt idx="174">
                  <c:v>41885</c:v>
                </c:pt>
                <c:pt idx="175">
                  <c:v>41886</c:v>
                </c:pt>
                <c:pt idx="176">
                  <c:v>41887</c:v>
                </c:pt>
                <c:pt idx="177">
                  <c:v>41890</c:v>
                </c:pt>
                <c:pt idx="178">
                  <c:v>41891</c:v>
                </c:pt>
                <c:pt idx="179">
                  <c:v>41892</c:v>
                </c:pt>
                <c:pt idx="180">
                  <c:v>41893</c:v>
                </c:pt>
                <c:pt idx="181">
                  <c:v>41894</c:v>
                </c:pt>
                <c:pt idx="182">
                  <c:v>41897</c:v>
                </c:pt>
                <c:pt idx="183">
                  <c:v>41898</c:v>
                </c:pt>
                <c:pt idx="184">
                  <c:v>41899</c:v>
                </c:pt>
                <c:pt idx="185">
                  <c:v>41900</c:v>
                </c:pt>
                <c:pt idx="186">
                  <c:v>41901</c:v>
                </c:pt>
                <c:pt idx="187">
                  <c:v>41904</c:v>
                </c:pt>
                <c:pt idx="188">
                  <c:v>41905</c:v>
                </c:pt>
                <c:pt idx="189">
                  <c:v>41906</c:v>
                </c:pt>
                <c:pt idx="190">
                  <c:v>41907</c:v>
                </c:pt>
                <c:pt idx="191">
                  <c:v>41908</c:v>
                </c:pt>
                <c:pt idx="192">
                  <c:v>41911</c:v>
                </c:pt>
                <c:pt idx="193">
                  <c:v>41912</c:v>
                </c:pt>
                <c:pt idx="194">
                  <c:v>41913</c:v>
                </c:pt>
                <c:pt idx="195">
                  <c:v>41914</c:v>
                </c:pt>
                <c:pt idx="196">
                  <c:v>41915</c:v>
                </c:pt>
                <c:pt idx="197">
                  <c:v>41918</c:v>
                </c:pt>
                <c:pt idx="198">
                  <c:v>41919</c:v>
                </c:pt>
                <c:pt idx="199">
                  <c:v>41920</c:v>
                </c:pt>
                <c:pt idx="200">
                  <c:v>41921</c:v>
                </c:pt>
                <c:pt idx="201">
                  <c:v>41922</c:v>
                </c:pt>
                <c:pt idx="202">
                  <c:v>41925</c:v>
                </c:pt>
                <c:pt idx="203">
                  <c:v>41926</c:v>
                </c:pt>
                <c:pt idx="204">
                  <c:v>41927</c:v>
                </c:pt>
                <c:pt idx="205">
                  <c:v>41928</c:v>
                </c:pt>
                <c:pt idx="206">
                  <c:v>41929</c:v>
                </c:pt>
                <c:pt idx="207">
                  <c:v>41932</c:v>
                </c:pt>
                <c:pt idx="208">
                  <c:v>41933</c:v>
                </c:pt>
                <c:pt idx="209">
                  <c:v>41934</c:v>
                </c:pt>
                <c:pt idx="210">
                  <c:v>41935</c:v>
                </c:pt>
                <c:pt idx="211">
                  <c:v>41936</c:v>
                </c:pt>
                <c:pt idx="212">
                  <c:v>41939</c:v>
                </c:pt>
                <c:pt idx="213">
                  <c:v>41940</c:v>
                </c:pt>
                <c:pt idx="214">
                  <c:v>41941</c:v>
                </c:pt>
                <c:pt idx="215">
                  <c:v>41942</c:v>
                </c:pt>
                <c:pt idx="216">
                  <c:v>41943</c:v>
                </c:pt>
                <c:pt idx="217">
                  <c:v>41946</c:v>
                </c:pt>
                <c:pt idx="218">
                  <c:v>41947</c:v>
                </c:pt>
                <c:pt idx="219">
                  <c:v>41948</c:v>
                </c:pt>
                <c:pt idx="220">
                  <c:v>41949</c:v>
                </c:pt>
                <c:pt idx="221">
                  <c:v>41950</c:v>
                </c:pt>
                <c:pt idx="222">
                  <c:v>41953</c:v>
                </c:pt>
                <c:pt idx="223">
                  <c:v>41954</c:v>
                </c:pt>
                <c:pt idx="224">
                  <c:v>41955</c:v>
                </c:pt>
                <c:pt idx="225">
                  <c:v>41956</c:v>
                </c:pt>
                <c:pt idx="226">
                  <c:v>41957</c:v>
                </c:pt>
                <c:pt idx="227">
                  <c:v>41960</c:v>
                </c:pt>
                <c:pt idx="228">
                  <c:v>41961</c:v>
                </c:pt>
                <c:pt idx="229">
                  <c:v>41962</c:v>
                </c:pt>
                <c:pt idx="230">
                  <c:v>41963</c:v>
                </c:pt>
                <c:pt idx="231">
                  <c:v>41964</c:v>
                </c:pt>
                <c:pt idx="232">
                  <c:v>41967</c:v>
                </c:pt>
                <c:pt idx="233">
                  <c:v>41968</c:v>
                </c:pt>
                <c:pt idx="234">
                  <c:v>41969</c:v>
                </c:pt>
                <c:pt idx="235">
                  <c:v>41970</c:v>
                </c:pt>
                <c:pt idx="236">
                  <c:v>41971</c:v>
                </c:pt>
                <c:pt idx="237">
                  <c:v>41974</c:v>
                </c:pt>
                <c:pt idx="238">
                  <c:v>41975</c:v>
                </c:pt>
                <c:pt idx="239">
                  <c:v>41976</c:v>
                </c:pt>
                <c:pt idx="240">
                  <c:v>41977</c:v>
                </c:pt>
                <c:pt idx="241">
                  <c:v>41978</c:v>
                </c:pt>
                <c:pt idx="242">
                  <c:v>41981</c:v>
                </c:pt>
                <c:pt idx="243">
                  <c:v>41982</c:v>
                </c:pt>
                <c:pt idx="244">
                  <c:v>41983</c:v>
                </c:pt>
                <c:pt idx="245">
                  <c:v>41984</c:v>
                </c:pt>
                <c:pt idx="246">
                  <c:v>41985</c:v>
                </c:pt>
                <c:pt idx="247">
                  <c:v>41988</c:v>
                </c:pt>
                <c:pt idx="248">
                  <c:v>41989</c:v>
                </c:pt>
                <c:pt idx="249">
                  <c:v>41990</c:v>
                </c:pt>
                <c:pt idx="250">
                  <c:v>41991</c:v>
                </c:pt>
                <c:pt idx="251">
                  <c:v>41992</c:v>
                </c:pt>
                <c:pt idx="252">
                  <c:v>41995</c:v>
                </c:pt>
                <c:pt idx="253">
                  <c:v>41996</c:v>
                </c:pt>
                <c:pt idx="254">
                  <c:v>41997</c:v>
                </c:pt>
                <c:pt idx="255">
                  <c:v>41998</c:v>
                </c:pt>
                <c:pt idx="256">
                  <c:v>41999</c:v>
                </c:pt>
                <c:pt idx="257">
                  <c:v>42002</c:v>
                </c:pt>
                <c:pt idx="258">
                  <c:v>42003</c:v>
                </c:pt>
                <c:pt idx="259">
                  <c:v>42004</c:v>
                </c:pt>
                <c:pt idx="260">
                  <c:v>42005</c:v>
                </c:pt>
                <c:pt idx="261">
                  <c:v>42006</c:v>
                </c:pt>
                <c:pt idx="262">
                  <c:v>42009</c:v>
                </c:pt>
                <c:pt idx="263">
                  <c:v>42010</c:v>
                </c:pt>
                <c:pt idx="264">
                  <c:v>42011</c:v>
                </c:pt>
                <c:pt idx="265">
                  <c:v>42012</c:v>
                </c:pt>
                <c:pt idx="266">
                  <c:v>42013</c:v>
                </c:pt>
                <c:pt idx="267">
                  <c:v>42016</c:v>
                </c:pt>
                <c:pt idx="268">
                  <c:v>42017</c:v>
                </c:pt>
                <c:pt idx="269">
                  <c:v>42018</c:v>
                </c:pt>
                <c:pt idx="270">
                  <c:v>42019</c:v>
                </c:pt>
                <c:pt idx="271">
                  <c:v>42020</c:v>
                </c:pt>
                <c:pt idx="272">
                  <c:v>42023</c:v>
                </c:pt>
                <c:pt idx="273">
                  <c:v>42024</c:v>
                </c:pt>
                <c:pt idx="274">
                  <c:v>42025</c:v>
                </c:pt>
                <c:pt idx="275">
                  <c:v>42026</c:v>
                </c:pt>
                <c:pt idx="276">
                  <c:v>42027</c:v>
                </c:pt>
                <c:pt idx="277">
                  <c:v>42030</c:v>
                </c:pt>
                <c:pt idx="278">
                  <c:v>42031</c:v>
                </c:pt>
                <c:pt idx="279">
                  <c:v>42032</c:v>
                </c:pt>
                <c:pt idx="280">
                  <c:v>42033</c:v>
                </c:pt>
                <c:pt idx="281">
                  <c:v>42034</c:v>
                </c:pt>
                <c:pt idx="282">
                  <c:v>42037</c:v>
                </c:pt>
                <c:pt idx="283">
                  <c:v>42038</c:v>
                </c:pt>
                <c:pt idx="284">
                  <c:v>42039</c:v>
                </c:pt>
                <c:pt idx="285">
                  <c:v>42040</c:v>
                </c:pt>
                <c:pt idx="286">
                  <c:v>42041</c:v>
                </c:pt>
                <c:pt idx="287">
                  <c:v>42044</c:v>
                </c:pt>
                <c:pt idx="288">
                  <c:v>42045</c:v>
                </c:pt>
                <c:pt idx="289">
                  <c:v>42046</c:v>
                </c:pt>
                <c:pt idx="290">
                  <c:v>42047</c:v>
                </c:pt>
                <c:pt idx="291">
                  <c:v>42048</c:v>
                </c:pt>
                <c:pt idx="292">
                  <c:v>42051</c:v>
                </c:pt>
                <c:pt idx="293">
                  <c:v>42052</c:v>
                </c:pt>
                <c:pt idx="294">
                  <c:v>42053</c:v>
                </c:pt>
                <c:pt idx="295">
                  <c:v>42054</c:v>
                </c:pt>
                <c:pt idx="296">
                  <c:v>42055</c:v>
                </c:pt>
                <c:pt idx="297">
                  <c:v>42058</c:v>
                </c:pt>
                <c:pt idx="298">
                  <c:v>42059</c:v>
                </c:pt>
                <c:pt idx="299">
                  <c:v>42060</c:v>
                </c:pt>
                <c:pt idx="300">
                  <c:v>42061</c:v>
                </c:pt>
                <c:pt idx="301">
                  <c:v>42062</c:v>
                </c:pt>
                <c:pt idx="302">
                  <c:v>42065</c:v>
                </c:pt>
                <c:pt idx="303">
                  <c:v>42066</c:v>
                </c:pt>
                <c:pt idx="304">
                  <c:v>42067</c:v>
                </c:pt>
                <c:pt idx="305">
                  <c:v>42068</c:v>
                </c:pt>
                <c:pt idx="306">
                  <c:v>42069</c:v>
                </c:pt>
                <c:pt idx="307">
                  <c:v>42072</c:v>
                </c:pt>
                <c:pt idx="308">
                  <c:v>42073</c:v>
                </c:pt>
                <c:pt idx="309">
                  <c:v>42074</c:v>
                </c:pt>
                <c:pt idx="310">
                  <c:v>42075</c:v>
                </c:pt>
                <c:pt idx="311">
                  <c:v>42076</c:v>
                </c:pt>
                <c:pt idx="312">
                  <c:v>42079</c:v>
                </c:pt>
                <c:pt idx="313">
                  <c:v>42080</c:v>
                </c:pt>
                <c:pt idx="314">
                  <c:v>42081</c:v>
                </c:pt>
                <c:pt idx="315">
                  <c:v>42082</c:v>
                </c:pt>
                <c:pt idx="316">
                  <c:v>42083</c:v>
                </c:pt>
                <c:pt idx="317">
                  <c:v>42086</c:v>
                </c:pt>
                <c:pt idx="318">
                  <c:v>42087</c:v>
                </c:pt>
                <c:pt idx="319">
                  <c:v>42088</c:v>
                </c:pt>
                <c:pt idx="320">
                  <c:v>42089</c:v>
                </c:pt>
                <c:pt idx="321">
                  <c:v>42090</c:v>
                </c:pt>
                <c:pt idx="322">
                  <c:v>42093</c:v>
                </c:pt>
                <c:pt idx="323">
                  <c:v>42094</c:v>
                </c:pt>
                <c:pt idx="324">
                  <c:v>42095</c:v>
                </c:pt>
                <c:pt idx="325">
                  <c:v>42096</c:v>
                </c:pt>
                <c:pt idx="326">
                  <c:v>42097</c:v>
                </c:pt>
                <c:pt idx="327">
                  <c:v>42100</c:v>
                </c:pt>
                <c:pt idx="328">
                  <c:v>42101</c:v>
                </c:pt>
                <c:pt idx="329">
                  <c:v>42102</c:v>
                </c:pt>
                <c:pt idx="330">
                  <c:v>42103</c:v>
                </c:pt>
                <c:pt idx="331">
                  <c:v>42104</c:v>
                </c:pt>
                <c:pt idx="332">
                  <c:v>42107</c:v>
                </c:pt>
                <c:pt idx="333">
                  <c:v>42108</c:v>
                </c:pt>
                <c:pt idx="334">
                  <c:v>42109</c:v>
                </c:pt>
                <c:pt idx="335">
                  <c:v>42110</c:v>
                </c:pt>
                <c:pt idx="336">
                  <c:v>42111</c:v>
                </c:pt>
                <c:pt idx="337">
                  <c:v>42114</c:v>
                </c:pt>
                <c:pt idx="338">
                  <c:v>42115</c:v>
                </c:pt>
                <c:pt idx="339">
                  <c:v>42116</c:v>
                </c:pt>
                <c:pt idx="340">
                  <c:v>42117</c:v>
                </c:pt>
                <c:pt idx="341">
                  <c:v>42118</c:v>
                </c:pt>
                <c:pt idx="342">
                  <c:v>42121</c:v>
                </c:pt>
                <c:pt idx="343">
                  <c:v>42122</c:v>
                </c:pt>
                <c:pt idx="344">
                  <c:v>42123</c:v>
                </c:pt>
                <c:pt idx="345">
                  <c:v>42124</c:v>
                </c:pt>
                <c:pt idx="346">
                  <c:v>42125</c:v>
                </c:pt>
                <c:pt idx="347">
                  <c:v>42128</c:v>
                </c:pt>
                <c:pt idx="348">
                  <c:v>42129</c:v>
                </c:pt>
                <c:pt idx="349">
                  <c:v>42130</c:v>
                </c:pt>
                <c:pt idx="350">
                  <c:v>42131</c:v>
                </c:pt>
                <c:pt idx="351">
                  <c:v>42132</c:v>
                </c:pt>
                <c:pt idx="352">
                  <c:v>42135</c:v>
                </c:pt>
                <c:pt idx="353">
                  <c:v>42136</c:v>
                </c:pt>
                <c:pt idx="354">
                  <c:v>42137</c:v>
                </c:pt>
                <c:pt idx="355">
                  <c:v>42138</c:v>
                </c:pt>
                <c:pt idx="356">
                  <c:v>42139</c:v>
                </c:pt>
                <c:pt idx="357">
                  <c:v>42142</c:v>
                </c:pt>
                <c:pt idx="358">
                  <c:v>42143</c:v>
                </c:pt>
                <c:pt idx="359">
                  <c:v>42144</c:v>
                </c:pt>
                <c:pt idx="360">
                  <c:v>42145</c:v>
                </c:pt>
                <c:pt idx="361">
                  <c:v>42146</c:v>
                </c:pt>
                <c:pt idx="362">
                  <c:v>42149</c:v>
                </c:pt>
                <c:pt idx="363">
                  <c:v>42150</c:v>
                </c:pt>
                <c:pt idx="364">
                  <c:v>42151</c:v>
                </c:pt>
                <c:pt idx="365">
                  <c:v>42152</c:v>
                </c:pt>
                <c:pt idx="366">
                  <c:v>42153</c:v>
                </c:pt>
                <c:pt idx="367">
                  <c:v>42156</c:v>
                </c:pt>
                <c:pt idx="368">
                  <c:v>42157</c:v>
                </c:pt>
                <c:pt idx="369">
                  <c:v>42158</c:v>
                </c:pt>
                <c:pt idx="370">
                  <c:v>42159</c:v>
                </c:pt>
                <c:pt idx="371">
                  <c:v>42160</c:v>
                </c:pt>
                <c:pt idx="372">
                  <c:v>42163</c:v>
                </c:pt>
                <c:pt idx="373">
                  <c:v>42164</c:v>
                </c:pt>
                <c:pt idx="374">
                  <c:v>42165</c:v>
                </c:pt>
                <c:pt idx="375">
                  <c:v>42166</c:v>
                </c:pt>
                <c:pt idx="376">
                  <c:v>42167</c:v>
                </c:pt>
                <c:pt idx="377">
                  <c:v>42170</c:v>
                </c:pt>
                <c:pt idx="378">
                  <c:v>42171</c:v>
                </c:pt>
                <c:pt idx="379">
                  <c:v>42172</c:v>
                </c:pt>
                <c:pt idx="380">
                  <c:v>42173</c:v>
                </c:pt>
                <c:pt idx="381">
                  <c:v>42174</c:v>
                </c:pt>
                <c:pt idx="382">
                  <c:v>42177</c:v>
                </c:pt>
                <c:pt idx="383">
                  <c:v>42178</c:v>
                </c:pt>
                <c:pt idx="384">
                  <c:v>42179</c:v>
                </c:pt>
                <c:pt idx="385">
                  <c:v>42180</c:v>
                </c:pt>
                <c:pt idx="386">
                  <c:v>42181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42187</c:v>
                </c:pt>
                <c:pt idx="391">
                  <c:v>42188</c:v>
                </c:pt>
                <c:pt idx="392">
                  <c:v>42191</c:v>
                </c:pt>
                <c:pt idx="393">
                  <c:v>42192</c:v>
                </c:pt>
                <c:pt idx="394">
                  <c:v>42193</c:v>
                </c:pt>
                <c:pt idx="395">
                  <c:v>42194</c:v>
                </c:pt>
                <c:pt idx="396">
                  <c:v>42195</c:v>
                </c:pt>
                <c:pt idx="397">
                  <c:v>42198</c:v>
                </c:pt>
                <c:pt idx="398">
                  <c:v>42199</c:v>
                </c:pt>
                <c:pt idx="399">
                  <c:v>42200</c:v>
                </c:pt>
                <c:pt idx="400">
                  <c:v>42201</c:v>
                </c:pt>
                <c:pt idx="401">
                  <c:v>42202</c:v>
                </c:pt>
                <c:pt idx="402">
                  <c:v>42205</c:v>
                </c:pt>
                <c:pt idx="403">
                  <c:v>42206</c:v>
                </c:pt>
                <c:pt idx="404">
                  <c:v>42207</c:v>
                </c:pt>
                <c:pt idx="405">
                  <c:v>42208</c:v>
                </c:pt>
                <c:pt idx="406">
                  <c:v>42209</c:v>
                </c:pt>
                <c:pt idx="407">
                  <c:v>42212</c:v>
                </c:pt>
                <c:pt idx="408">
                  <c:v>42213</c:v>
                </c:pt>
                <c:pt idx="409">
                  <c:v>42214</c:v>
                </c:pt>
                <c:pt idx="410">
                  <c:v>42215</c:v>
                </c:pt>
                <c:pt idx="411">
                  <c:v>42216</c:v>
                </c:pt>
                <c:pt idx="412">
                  <c:v>42219</c:v>
                </c:pt>
                <c:pt idx="413">
                  <c:v>42220</c:v>
                </c:pt>
                <c:pt idx="414">
                  <c:v>42221</c:v>
                </c:pt>
                <c:pt idx="415">
                  <c:v>42222</c:v>
                </c:pt>
                <c:pt idx="416">
                  <c:v>42223</c:v>
                </c:pt>
                <c:pt idx="417">
                  <c:v>42226</c:v>
                </c:pt>
                <c:pt idx="418">
                  <c:v>42227</c:v>
                </c:pt>
                <c:pt idx="419">
                  <c:v>42228</c:v>
                </c:pt>
                <c:pt idx="420">
                  <c:v>42229</c:v>
                </c:pt>
                <c:pt idx="421">
                  <c:v>42230</c:v>
                </c:pt>
                <c:pt idx="422">
                  <c:v>42233</c:v>
                </c:pt>
                <c:pt idx="423">
                  <c:v>42234</c:v>
                </c:pt>
                <c:pt idx="424">
                  <c:v>42235</c:v>
                </c:pt>
                <c:pt idx="425">
                  <c:v>42236</c:v>
                </c:pt>
                <c:pt idx="426">
                  <c:v>42237</c:v>
                </c:pt>
                <c:pt idx="427">
                  <c:v>42240</c:v>
                </c:pt>
                <c:pt idx="428">
                  <c:v>42241</c:v>
                </c:pt>
                <c:pt idx="429">
                  <c:v>42242</c:v>
                </c:pt>
                <c:pt idx="430">
                  <c:v>42243</c:v>
                </c:pt>
                <c:pt idx="431">
                  <c:v>42244</c:v>
                </c:pt>
                <c:pt idx="432">
                  <c:v>42247</c:v>
                </c:pt>
                <c:pt idx="433">
                  <c:v>42248</c:v>
                </c:pt>
                <c:pt idx="434">
                  <c:v>42249</c:v>
                </c:pt>
                <c:pt idx="435">
                  <c:v>42250</c:v>
                </c:pt>
                <c:pt idx="436">
                  <c:v>42251</c:v>
                </c:pt>
                <c:pt idx="437">
                  <c:v>42254</c:v>
                </c:pt>
                <c:pt idx="438">
                  <c:v>42255</c:v>
                </c:pt>
                <c:pt idx="439">
                  <c:v>42256</c:v>
                </c:pt>
                <c:pt idx="440">
                  <c:v>42257</c:v>
                </c:pt>
                <c:pt idx="441">
                  <c:v>42258</c:v>
                </c:pt>
                <c:pt idx="442">
                  <c:v>42261</c:v>
                </c:pt>
                <c:pt idx="443">
                  <c:v>42262</c:v>
                </c:pt>
                <c:pt idx="444">
                  <c:v>42263</c:v>
                </c:pt>
                <c:pt idx="445">
                  <c:v>42264</c:v>
                </c:pt>
                <c:pt idx="446">
                  <c:v>42265</c:v>
                </c:pt>
                <c:pt idx="447">
                  <c:v>42268</c:v>
                </c:pt>
                <c:pt idx="448">
                  <c:v>42269</c:v>
                </c:pt>
                <c:pt idx="449">
                  <c:v>42270</c:v>
                </c:pt>
                <c:pt idx="450">
                  <c:v>42271</c:v>
                </c:pt>
                <c:pt idx="451">
                  <c:v>42272</c:v>
                </c:pt>
                <c:pt idx="452">
                  <c:v>42275</c:v>
                </c:pt>
                <c:pt idx="453">
                  <c:v>42276</c:v>
                </c:pt>
                <c:pt idx="454">
                  <c:v>42277</c:v>
                </c:pt>
                <c:pt idx="455">
                  <c:v>42278</c:v>
                </c:pt>
                <c:pt idx="456">
                  <c:v>42279</c:v>
                </c:pt>
                <c:pt idx="457">
                  <c:v>42282</c:v>
                </c:pt>
                <c:pt idx="458">
                  <c:v>42283</c:v>
                </c:pt>
                <c:pt idx="459">
                  <c:v>42284</c:v>
                </c:pt>
                <c:pt idx="460">
                  <c:v>42285</c:v>
                </c:pt>
                <c:pt idx="461">
                  <c:v>42286</c:v>
                </c:pt>
                <c:pt idx="462">
                  <c:v>42289</c:v>
                </c:pt>
                <c:pt idx="463">
                  <c:v>42290</c:v>
                </c:pt>
                <c:pt idx="464">
                  <c:v>42291</c:v>
                </c:pt>
                <c:pt idx="465">
                  <c:v>42292</c:v>
                </c:pt>
                <c:pt idx="466">
                  <c:v>42293</c:v>
                </c:pt>
                <c:pt idx="467">
                  <c:v>42296</c:v>
                </c:pt>
                <c:pt idx="468">
                  <c:v>42297</c:v>
                </c:pt>
                <c:pt idx="469">
                  <c:v>42298</c:v>
                </c:pt>
                <c:pt idx="470">
                  <c:v>42299</c:v>
                </c:pt>
                <c:pt idx="471">
                  <c:v>42300</c:v>
                </c:pt>
                <c:pt idx="472">
                  <c:v>42303</c:v>
                </c:pt>
                <c:pt idx="473">
                  <c:v>42304</c:v>
                </c:pt>
                <c:pt idx="474">
                  <c:v>42305</c:v>
                </c:pt>
                <c:pt idx="475">
                  <c:v>42306</c:v>
                </c:pt>
                <c:pt idx="476">
                  <c:v>42307</c:v>
                </c:pt>
                <c:pt idx="477">
                  <c:v>42310</c:v>
                </c:pt>
                <c:pt idx="478">
                  <c:v>42311</c:v>
                </c:pt>
                <c:pt idx="479">
                  <c:v>42312</c:v>
                </c:pt>
                <c:pt idx="480">
                  <c:v>42313</c:v>
                </c:pt>
                <c:pt idx="481">
                  <c:v>42314</c:v>
                </c:pt>
                <c:pt idx="482">
                  <c:v>42317</c:v>
                </c:pt>
                <c:pt idx="483">
                  <c:v>42318</c:v>
                </c:pt>
                <c:pt idx="484">
                  <c:v>42319</c:v>
                </c:pt>
                <c:pt idx="485">
                  <c:v>42320</c:v>
                </c:pt>
                <c:pt idx="486">
                  <c:v>42321</c:v>
                </c:pt>
                <c:pt idx="487">
                  <c:v>42324</c:v>
                </c:pt>
                <c:pt idx="488">
                  <c:v>42325</c:v>
                </c:pt>
                <c:pt idx="489">
                  <c:v>42326</c:v>
                </c:pt>
                <c:pt idx="490">
                  <c:v>42327</c:v>
                </c:pt>
                <c:pt idx="491">
                  <c:v>42328</c:v>
                </c:pt>
                <c:pt idx="492">
                  <c:v>42331</c:v>
                </c:pt>
              </c:numCache>
            </c:numRef>
          </c:cat>
          <c:val>
            <c:numRef>
              <c:f>Sheet1!$B$2:$B$494</c:f>
              <c:numCache>
                <c:formatCode>0.00</c:formatCode>
                <c:ptCount val="493"/>
                <c:pt idx="0">
                  <c:v>95.14</c:v>
                </c:pt>
                <c:pt idx="1">
                  <c:v>93.66</c:v>
                </c:pt>
                <c:pt idx="2">
                  <c:v>93.12</c:v>
                </c:pt>
                <c:pt idx="3">
                  <c:v>93.31</c:v>
                </c:pt>
                <c:pt idx="4">
                  <c:v>91.9</c:v>
                </c:pt>
                <c:pt idx="5">
                  <c:v>91.36</c:v>
                </c:pt>
                <c:pt idx="6">
                  <c:v>92.39</c:v>
                </c:pt>
                <c:pt idx="7">
                  <c:v>91.45</c:v>
                </c:pt>
                <c:pt idx="8">
                  <c:v>92.15</c:v>
                </c:pt>
                <c:pt idx="9">
                  <c:v>93.78</c:v>
                </c:pt>
                <c:pt idx="10">
                  <c:v>93.54</c:v>
                </c:pt>
                <c:pt idx="11">
                  <c:v>93.96</c:v>
                </c:pt>
                <c:pt idx="12">
                  <c:v>#N/A</c:v>
                </c:pt>
                <c:pt idx="13">
                  <c:v>94.51</c:v>
                </c:pt>
                <c:pt idx="14">
                  <c:v>96.35</c:v>
                </c:pt>
                <c:pt idx="15">
                  <c:v>97.23</c:v>
                </c:pt>
                <c:pt idx="16">
                  <c:v>96.66</c:v>
                </c:pt>
                <c:pt idx="17">
                  <c:v>95.82</c:v>
                </c:pt>
                <c:pt idx="18">
                  <c:v>97.49</c:v>
                </c:pt>
                <c:pt idx="19" formatCode="General">
                  <c:v>97.34</c:v>
                </c:pt>
                <c:pt idx="20">
                  <c:v>98.25</c:v>
                </c:pt>
                <c:pt idx="21">
                  <c:v>97.55</c:v>
                </c:pt>
                <c:pt idx="22">
                  <c:v>96.44</c:v>
                </c:pt>
                <c:pt idx="23">
                  <c:v>97.24</c:v>
                </c:pt>
                <c:pt idx="24">
                  <c:v>97.4</c:v>
                </c:pt>
                <c:pt idx="25">
                  <c:v>97.84</c:v>
                </c:pt>
                <c:pt idx="26">
                  <c:v>99.98</c:v>
                </c:pt>
                <c:pt idx="27">
                  <c:v>100.12</c:v>
                </c:pt>
                <c:pt idx="28">
                  <c:v>99.96</c:v>
                </c:pt>
                <c:pt idx="29">
                  <c:v>100.38</c:v>
                </c:pt>
                <c:pt idx="30">
                  <c:v>100.27</c:v>
                </c:pt>
                <c:pt idx="31">
                  <c:v>100.31</c:v>
                </c:pt>
                <c:pt idx="32">
                  <c:v>#N/A</c:v>
                </c:pt>
                <c:pt idx="33">
                  <c:v>102.54</c:v>
                </c:pt>
                <c:pt idx="34">
                  <c:v>103.46</c:v>
                </c:pt>
                <c:pt idx="35" formatCode="General">
                  <c:v>103.2</c:v>
                </c:pt>
                <c:pt idx="36">
                  <c:v>102.53</c:v>
                </c:pt>
                <c:pt idx="37">
                  <c:v>103.17</c:v>
                </c:pt>
                <c:pt idx="38">
                  <c:v>102.2</c:v>
                </c:pt>
                <c:pt idx="39">
                  <c:v>102.93</c:v>
                </c:pt>
                <c:pt idx="40">
                  <c:v>102.68</c:v>
                </c:pt>
                <c:pt idx="41">
                  <c:v>102.88</c:v>
                </c:pt>
                <c:pt idx="42">
                  <c:v>105.34</c:v>
                </c:pt>
                <c:pt idx="43">
                  <c:v>103.64</c:v>
                </c:pt>
                <c:pt idx="44">
                  <c:v>101.75</c:v>
                </c:pt>
                <c:pt idx="45">
                  <c:v>101.82</c:v>
                </c:pt>
                <c:pt idx="46">
                  <c:v>102.82</c:v>
                </c:pt>
                <c:pt idx="47">
                  <c:v>101.39</c:v>
                </c:pt>
                <c:pt idx="48">
                  <c:v>100.29</c:v>
                </c:pt>
                <c:pt idx="49">
                  <c:v>98.29</c:v>
                </c:pt>
                <c:pt idx="50">
                  <c:v>98.57</c:v>
                </c:pt>
                <c:pt idx="51">
                  <c:v>99.23</c:v>
                </c:pt>
                <c:pt idx="52">
                  <c:v>98.43</c:v>
                </c:pt>
                <c:pt idx="53">
                  <c:v>100.08</c:v>
                </c:pt>
                <c:pt idx="54">
                  <c:v>100.71</c:v>
                </c:pt>
                <c:pt idx="55">
                  <c:v>99.68</c:v>
                </c:pt>
                <c:pt idx="56">
                  <c:v>99.97</c:v>
                </c:pt>
                <c:pt idx="57">
                  <c:v>100.05</c:v>
                </c:pt>
                <c:pt idx="58">
                  <c:v>99.66</c:v>
                </c:pt>
                <c:pt idx="59">
                  <c:v>100.61</c:v>
                </c:pt>
                <c:pt idx="60" formatCode="General">
                  <c:v>101.25</c:v>
                </c:pt>
                <c:pt idx="61">
                  <c:v>101.73</c:v>
                </c:pt>
                <c:pt idx="62">
                  <c:v>101.57</c:v>
                </c:pt>
                <c:pt idx="63">
                  <c:v>99.69</c:v>
                </c:pt>
                <c:pt idx="64">
                  <c:v>99.6</c:v>
                </c:pt>
                <c:pt idx="65">
                  <c:v>100.29</c:v>
                </c:pt>
                <c:pt idx="66">
                  <c:v>101.16</c:v>
                </c:pt>
                <c:pt idx="67">
                  <c:v>100.43</c:v>
                </c:pt>
                <c:pt idx="68">
                  <c:v>102.57</c:v>
                </c:pt>
                <c:pt idx="69">
                  <c:v>103.55</c:v>
                </c:pt>
                <c:pt idx="70">
                  <c:v>103.37</c:v>
                </c:pt>
                <c:pt idx="71">
                  <c:v>103.68</c:v>
                </c:pt>
                <c:pt idx="72">
                  <c:v>104.05</c:v>
                </c:pt>
                <c:pt idx="73">
                  <c:v>103.7</c:v>
                </c:pt>
                <c:pt idx="74">
                  <c:v>103.71</c:v>
                </c:pt>
                <c:pt idx="75">
                  <c:v>104.33</c:v>
                </c:pt>
                <c:pt idx="76">
                  <c:v>#N/A</c:v>
                </c:pt>
                <c:pt idx="77">
                  <c:v>104.35</c:v>
                </c:pt>
                <c:pt idx="78">
                  <c:v>101.69</c:v>
                </c:pt>
                <c:pt idx="79">
                  <c:v>101.47</c:v>
                </c:pt>
                <c:pt idx="80">
                  <c:v>102.2</c:v>
                </c:pt>
                <c:pt idx="81">
                  <c:v>100.85</c:v>
                </c:pt>
                <c:pt idx="82">
                  <c:v>101.13</c:v>
                </c:pt>
                <c:pt idx="83">
                  <c:v>101.56</c:v>
                </c:pt>
                <c:pt idx="84">
                  <c:v>100.07</c:v>
                </c:pt>
                <c:pt idx="85">
                  <c:v>99.69</c:v>
                </c:pt>
                <c:pt idx="86">
                  <c:v>100.09</c:v>
                </c:pt>
                <c:pt idx="87">
                  <c:v>99.74</c:v>
                </c:pt>
                <c:pt idx="88">
                  <c:v>99.81</c:v>
                </c:pt>
                <c:pt idx="89">
                  <c:v>101.06</c:v>
                </c:pt>
                <c:pt idx="90">
                  <c:v>100.52</c:v>
                </c:pt>
                <c:pt idx="91">
                  <c:v>100.32</c:v>
                </c:pt>
                <c:pt idx="92">
                  <c:v>100.89</c:v>
                </c:pt>
                <c:pt idx="93">
                  <c:v>102.01</c:v>
                </c:pt>
                <c:pt idx="94">
                  <c:v>102.63</c:v>
                </c:pt>
                <c:pt idx="95">
                  <c:v>101.74</c:v>
                </c:pt>
                <c:pt idx="96">
                  <c:v>102.31</c:v>
                </c:pt>
                <c:pt idx="97">
                  <c:v>102.95</c:v>
                </c:pt>
                <c:pt idx="98">
                  <c:v>102.8</c:v>
                </c:pt>
                <c:pt idx="99">
                  <c:v>104.31</c:v>
                </c:pt>
                <c:pt idx="100">
                  <c:v>104.03</c:v>
                </c:pt>
                <c:pt idx="101">
                  <c:v>105.01</c:v>
                </c:pt>
                <c:pt idx="102">
                  <c:v>#N/A</c:v>
                </c:pt>
                <c:pt idx="103">
                  <c:v>104.78</c:v>
                </c:pt>
                <c:pt idx="104" formatCode="General">
                  <c:v>103.37</c:v>
                </c:pt>
                <c:pt idx="105">
                  <c:v>104.26</c:v>
                </c:pt>
                <c:pt idx="106">
                  <c:v>103.4</c:v>
                </c:pt>
                <c:pt idx="107">
                  <c:v>103.07</c:v>
                </c:pt>
                <c:pt idx="108">
                  <c:v>103.34</c:v>
                </c:pt>
                <c:pt idx="109">
                  <c:v>103.27</c:v>
                </c:pt>
                <c:pt idx="110">
                  <c:v>103.17</c:v>
                </c:pt>
                <c:pt idx="111">
                  <c:v>103.32</c:v>
                </c:pt>
                <c:pt idx="112">
                  <c:v>105.09</c:v>
                </c:pt>
                <c:pt idx="113">
                  <c:v>105.02</c:v>
                </c:pt>
                <c:pt idx="114">
                  <c:v>105.04</c:v>
                </c:pt>
                <c:pt idx="115">
                  <c:v>107.2</c:v>
                </c:pt>
                <c:pt idx="116">
                  <c:v>107.49</c:v>
                </c:pt>
                <c:pt idx="117">
                  <c:v>107.52</c:v>
                </c:pt>
                <c:pt idx="118">
                  <c:v>106.95</c:v>
                </c:pt>
                <c:pt idx="119">
                  <c:v>106.64</c:v>
                </c:pt>
                <c:pt idx="120">
                  <c:v>107.08</c:v>
                </c:pt>
                <c:pt idx="121">
                  <c:v>107.95</c:v>
                </c:pt>
                <c:pt idx="122">
                  <c:v>106.83</c:v>
                </c:pt>
                <c:pt idx="123">
                  <c:v>106.64</c:v>
                </c:pt>
                <c:pt idx="124">
                  <c:v>107.04</c:v>
                </c:pt>
                <c:pt idx="125">
                  <c:v>106.49</c:v>
                </c:pt>
                <c:pt idx="126">
                  <c:v>106.46</c:v>
                </c:pt>
                <c:pt idx="127">
                  <c:v>106.07</c:v>
                </c:pt>
                <c:pt idx="128">
                  <c:v>106.06</c:v>
                </c:pt>
                <c:pt idx="129">
                  <c:v>105.18</c:v>
                </c:pt>
                <c:pt idx="130" formatCode="General">
                  <c:v>104.76</c:v>
                </c:pt>
                <c:pt idx="131">
                  <c:v>#N/A</c:v>
                </c:pt>
                <c:pt idx="132">
                  <c:v>104.19</c:v>
                </c:pt>
                <c:pt idx="133">
                  <c:v>104.06</c:v>
                </c:pt>
                <c:pt idx="134">
                  <c:v>102.93</c:v>
                </c:pt>
                <c:pt idx="135">
                  <c:v>103.61</c:v>
                </c:pt>
                <c:pt idx="136">
                  <c:v>101.48</c:v>
                </c:pt>
                <c:pt idx="137">
                  <c:v>101.73</c:v>
                </c:pt>
                <c:pt idx="138">
                  <c:v>100.56</c:v>
                </c:pt>
                <c:pt idx="139">
                  <c:v>101.88</c:v>
                </c:pt>
                <c:pt idx="140">
                  <c:v>103.84</c:v>
                </c:pt>
                <c:pt idx="141">
                  <c:v>103.83</c:v>
                </c:pt>
                <c:pt idx="142">
                  <c:v>105.34</c:v>
                </c:pt>
                <c:pt idx="143">
                  <c:v>104.59</c:v>
                </c:pt>
                <c:pt idx="144">
                  <c:v>103.81</c:v>
                </c:pt>
                <c:pt idx="145">
                  <c:v>102.76</c:v>
                </c:pt>
                <c:pt idx="146">
                  <c:v>105.23</c:v>
                </c:pt>
                <c:pt idx="147">
                  <c:v>105.68</c:v>
                </c:pt>
                <c:pt idx="148">
                  <c:v>104.91</c:v>
                </c:pt>
                <c:pt idx="149">
                  <c:v>104.29</c:v>
                </c:pt>
                <c:pt idx="150">
                  <c:v>98.23</c:v>
                </c:pt>
                <c:pt idx="151">
                  <c:v>97.86</c:v>
                </c:pt>
                <c:pt idx="152">
                  <c:v>98.26</c:v>
                </c:pt>
                <c:pt idx="153">
                  <c:v>97.34</c:v>
                </c:pt>
                <c:pt idx="154">
                  <c:v>96.93</c:v>
                </c:pt>
                <c:pt idx="155" formatCode="General">
                  <c:v>97.34</c:v>
                </c:pt>
                <c:pt idx="156">
                  <c:v>97.61</c:v>
                </c:pt>
                <c:pt idx="157">
                  <c:v>98.09</c:v>
                </c:pt>
                <c:pt idx="158">
                  <c:v>97.36</c:v>
                </c:pt>
                <c:pt idx="159">
                  <c:v>97.57</c:v>
                </c:pt>
                <c:pt idx="160">
                  <c:v>95.54</c:v>
                </c:pt>
                <c:pt idx="161">
                  <c:v>97.3</c:v>
                </c:pt>
                <c:pt idx="162">
                  <c:v>96.44</c:v>
                </c:pt>
                <c:pt idx="163">
                  <c:v>94.35</c:v>
                </c:pt>
                <c:pt idx="164">
                  <c:v>96.4</c:v>
                </c:pt>
                <c:pt idx="165">
                  <c:v>93.97</c:v>
                </c:pt>
                <c:pt idx="166">
                  <c:v>93.61</c:v>
                </c:pt>
                <c:pt idx="167">
                  <c:v>95.39</c:v>
                </c:pt>
                <c:pt idx="168">
                  <c:v>95.78</c:v>
                </c:pt>
                <c:pt idx="169">
                  <c:v>95.82</c:v>
                </c:pt>
                <c:pt idx="170">
                  <c:v>96.44</c:v>
                </c:pt>
                <c:pt idx="171">
                  <c:v>97.86</c:v>
                </c:pt>
                <c:pt idx="172">
                  <c:v>#N/A</c:v>
                </c:pt>
                <c:pt idx="173">
                  <c:v>92.92</c:v>
                </c:pt>
                <c:pt idx="174">
                  <c:v>95.5</c:v>
                </c:pt>
                <c:pt idx="175">
                  <c:v>94.51</c:v>
                </c:pt>
                <c:pt idx="176">
                  <c:v>93.32</c:v>
                </c:pt>
                <c:pt idx="177">
                  <c:v>92.64</c:v>
                </c:pt>
                <c:pt idx="178">
                  <c:v>92.73</c:v>
                </c:pt>
                <c:pt idx="179">
                  <c:v>91.71</c:v>
                </c:pt>
                <c:pt idx="180">
                  <c:v>92.89</c:v>
                </c:pt>
                <c:pt idx="181">
                  <c:v>92.18</c:v>
                </c:pt>
                <c:pt idx="182">
                  <c:v>92.86</c:v>
                </c:pt>
                <c:pt idx="183">
                  <c:v>94.91</c:v>
                </c:pt>
                <c:pt idx="184">
                  <c:v>94.33</c:v>
                </c:pt>
                <c:pt idx="185">
                  <c:v>93.07</c:v>
                </c:pt>
                <c:pt idx="186">
                  <c:v>92.43</c:v>
                </c:pt>
                <c:pt idx="187">
                  <c:v>91.46</c:v>
                </c:pt>
                <c:pt idx="188">
                  <c:v>91.55</c:v>
                </c:pt>
                <c:pt idx="189">
                  <c:v>93.6</c:v>
                </c:pt>
                <c:pt idx="190">
                  <c:v>93.59</c:v>
                </c:pt>
                <c:pt idx="191">
                  <c:v>95.55</c:v>
                </c:pt>
                <c:pt idx="192">
                  <c:v>94.53</c:v>
                </c:pt>
                <c:pt idx="193">
                  <c:v>91.17</c:v>
                </c:pt>
                <c:pt idx="194">
                  <c:v>90.74</c:v>
                </c:pt>
                <c:pt idx="195">
                  <c:v>91.02</c:v>
                </c:pt>
                <c:pt idx="196">
                  <c:v>89.76</c:v>
                </c:pt>
                <c:pt idx="197">
                  <c:v>90.33</c:v>
                </c:pt>
                <c:pt idx="198">
                  <c:v>88.89</c:v>
                </c:pt>
                <c:pt idx="199">
                  <c:v>87.29</c:v>
                </c:pt>
                <c:pt idx="200" formatCode="General">
                  <c:v>85.76</c:v>
                </c:pt>
                <c:pt idx="201">
                  <c:v>85.87</c:v>
                </c:pt>
                <c:pt idx="202">
                  <c:v>85.73</c:v>
                </c:pt>
                <c:pt idx="203">
                  <c:v>81.72</c:v>
                </c:pt>
                <c:pt idx="204">
                  <c:v>81.819999999999993</c:v>
                </c:pt>
                <c:pt idx="205">
                  <c:v>82.33</c:v>
                </c:pt>
                <c:pt idx="206">
                  <c:v>82.8</c:v>
                </c:pt>
                <c:pt idx="207">
                  <c:v>82.76</c:v>
                </c:pt>
                <c:pt idx="208">
                  <c:v>83.25</c:v>
                </c:pt>
                <c:pt idx="209">
                  <c:v>80.52</c:v>
                </c:pt>
                <c:pt idx="210">
                  <c:v>82.81</c:v>
                </c:pt>
                <c:pt idx="211">
                  <c:v>81.27</c:v>
                </c:pt>
                <c:pt idx="212">
                  <c:v>81.260000000000005</c:v>
                </c:pt>
                <c:pt idx="213">
                  <c:v>81.36</c:v>
                </c:pt>
                <c:pt idx="214">
                  <c:v>82.25</c:v>
                </c:pt>
                <c:pt idx="215">
                  <c:v>81.06</c:v>
                </c:pt>
                <c:pt idx="216">
                  <c:v>80.53</c:v>
                </c:pt>
                <c:pt idx="217">
                  <c:v>78.77</c:v>
                </c:pt>
                <c:pt idx="218">
                  <c:v>77.150000000000006</c:v>
                </c:pt>
                <c:pt idx="219">
                  <c:v>78.709999999999994</c:v>
                </c:pt>
                <c:pt idx="220">
                  <c:v>77.87</c:v>
                </c:pt>
                <c:pt idx="221">
                  <c:v>78.709999999999994</c:v>
                </c:pt>
                <c:pt idx="222">
                  <c:v>77.430000000000007</c:v>
                </c:pt>
                <c:pt idx="223">
                  <c:v>77.849999999999994</c:v>
                </c:pt>
                <c:pt idx="224">
                  <c:v>77.16</c:v>
                </c:pt>
                <c:pt idx="225" formatCode="General">
                  <c:v>74.13</c:v>
                </c:pt>
                <c:pt idx="226">
                  <c:v>75.91</c:v>
                </c:pt>
                <c:pt idx="227">
                  <c:v>75.64</c:v>
                </c:pt>
                <c:pt idx="228">
                  <c:v>74.55</c:v>
                </c:pt>
                <c:pt idx="229">
                  <c:v>74.55</c:v>
                </c:pt>
                <c:pt idx="230">
                  <c:v>75.63</c:v>
                </c:pt>
                <c:pt idx="231">
                  <c:v>76.52</c:v>
                </c:pt>
                <c:pt idx="232">
                  <c:v>75.739999999999995</c:v>
                </c:pt>
                <c:pt idx="233">
                  <c:v>74.040000000000006</c:v>
                </c:pt>
                <c:pt idx="234">
                  <c:v>73.7</c:v>
                </c:pt>
                <c:pt idx="235">
                  <c:v>#N/A</c:v>
                </c:pt>
                <c:pt idx="236">
                  <c:v>65.94</c:v>
                </c:pt>
                <c:pt idx="237">
                  <c:v>68.98</c:v>
                </c:pt>
                <c:pt idx="238">
                  <c:v>66.989999999999995</c:v>
                </c:pt>
                <c:pt idx="239">
                  <c:v>67.3</c:v>
                </c:pt>
                <c:pt idx="240">
                  <c:v>66.73</c:v>
                </c:pt>
                <c:pt idx="241">
                  <c:v>65.89</c:v>
                </c:pt>
                <c:pt idx="242">
                  <c:v>63.13</c:v>
                </c:pt>
                <c:pt idx="243">
                  <c:v>63.74</c:v>
                </c:pt>
                <c:pt idx="244">
                  <c:v>60.99</c:v>
                </c:pt>
                <c:pt idx="245">
                  <c:v>60.01</c:v>
                </c:pt>
                <c:pt idx="246">
                  <c:v>57.81</c:v>
                </c:pt>
                <c:pt idx="247">
                  <c:v>55.96</c:v>
                </c:pt>
                <c:pt idx="248">
                  <c:v>55.97</c:v>
                </c:pt>
                <c:pt idx="249" formatCode="General">
                  <c:v>56.43</c:v>
                </c:pt>
                <c:pt idx="250">
                  <c:v>54.18</c:v>
                </c:pt>
                <c:pt idx="251">
                  <c:v>56.91</c:v>
                </c:pt>
                <c:pt idx="252">
                  <c:v>55.25</c:v>
                </c:pt>
                <c:pt idx="253">
                  <c:v>56.78</c:v>
                </c:pt>
                <c:pt idx="254">
                  <c:v>55.7</c:v>
                </c:pt>
                <c:pt idx="255">
                  <c:v>#N/A</c:v>
                </c:pt>
                <c:pt idx="256">
                  <c:v>54.59</c:v>
                </c:pt>
                <c:pt idx="257">
                  <c:v>53.46</c:v>
                </c:pt>
                <c:pt idx="258" formatCode="General">
                  <c:v>54.14</c:v>
                </c:pt>
                <c:pt idx="259">
                  <c:v>53.45</c:v>
                </c:pt>
                <c:pt idx="260">
                  <c:v>#N/A</c:v>
                </c:pt>
                <c:pt idx="261">
                  <c:v>52.72</c:v>
                </c:pt>
                <c:pt idx="262">
                  <c:v>50.05</c:v>
                </c:pt>
                <c:pt idx="263">
                  <c:v>47.98</c:v>
                </c:pt>
                <c:pt idx="264">
                  <c:v>48.69</c:v>
                </c:pt>
                <c:pt idx="265">
                  <c:v>48.8</c:v>
                </c:pt>
                <c:pt idx="266">
                  <c:v>48.35</c:v>
                </c:pt>
                <c:pt idx="267">
                  <c:v>46.06</c:v>
                </c:pt>
                <c:pt idx="268">
                  <c:v>45.92</c:v>
                </c:pt>
                <c:pt idx="269">
                  <c:v>48.49</c:v>
                </c:pt>
                <c:pt idx="270">
                  <c:v>46.37</c:v>
                </c:pt>
                <c:pt idx="271">
                  <c:v>48.49</c:v>
                </c:pt>
                <c:pt idx="272">
                  <c:v>#N/A</c:v>
                </c:pt>
                <c:pt idx="273">
                  <c:v>46.79</c:v>
                </c:pt>
                <c:pt idx="274">
                  <c:v>47.85</c:v>
                </c:pt>
                <c:pt idx="275">
                  <c:v>45.93</c:v>
                </c:pt>
                <c:pt idx="276">
                  <c:v>45.26</c:v>
                </c:pt>
                <c:pt idx="277">
                  <c:v>44.8</c:v>
                </c:pt>
                <c:pt idx="278">
                  <c:v>45.84</c:v>
                </c:pt>
                <c:pt idx="279">
                  <c:v>44.08</c:v>
                </c:pt>
                <c:pt idx="280" formatCode="General">
                  <c:v>44.12</c:v>
                </c:pt>
                <c:pt idx="281">
                  <c:v>47.79</c:v>
                </c:pt>
                <c:pt idx="282">
                  <c:v>49.25</c:v>
                </c:pt>
                <c:pt idx="283">
                  <c:v>53.04</c:v>
                </c:pt>
                <c:pt idx="284">
                  <c:v>48.45</c:v>
                </c:pt>
                <c:pt idx="285" formatCode="General">
                  <c:v>50.48</c:v>
                </c:pt>
                <c:pt idx="286">
                  <c:v>51.66</c:v>
                </c:pt>
                <c:pt idx="287">
                  <c:v>52.99</c:v>
                </c:pt>
                <c:pt idx="288">
                  <c:v>50.06</c:v>
                </c:pt>
                <c:pt idx="289">
                  <c:v>48.8</c:v>
                </c:pt>
                <c:pt idx="290">
                  <c:v>51.17</c:v>
                </c:pt>
                <c:pt idx="291">
                  <c:v>52.66</c:v>
                </c:pt>
                <c:pt idx="292">
                  <c:v>#N/A</c:v>
                </c:pt>
                <c:pt idx="293">
                  <c:v>53.56</c:v>
                </c:pt>
                <c:pt idx="294">
                  <c:v>52.13</c:v>
                </c:pt>
                <c:pt idx="295" formatCode="General">
                  <c:v>51.12</c:v>
                </c:pt>
                <c:pt idx="296">
                  <c:v>49.95</c:v>
                </c:pt>
                <c:pt idx="297">
                  <c:v>49.56</c:v>
                </c:pt>
                <c:pt idx="298">
                  <c:v>48.48</c:v>
                </c:pt>
                <c:pt idx="299">
                  <c:v>50.25</c:v>
                </c:pt>
                <c:pt idx="300">
                  <c:v>47.65</c:v>
                </c:pt>
                <c:pt idx="301">
                  <c:v>49.84</c:v>
                </c:pt>
                <c:pt idx="302">
                  <c:v>49.59</c:v>
                </c:pt>
                <c:pt idx="303">
                  <c:v>50.43</c:v>
                </c:pt>
                <c:pt idx="304">
                  <c:v>51.53</c:v>
                </c:pt>
                <c:pt idx="305">
                  <c:v>50.76</c:v>
                </c:pt>
                <c:pt idx="306">
                  <c:v>49.61</c:v>
                </c:pt>
                <c:pt idx="307">
                  <c:v>49.95</c:v>
                </c:pt>
                <c:pt idx="308">
                  <c:v>48.42</c:v>
                </c:pt>
                <c:pt idx="309">
                  <c:v>48.06</c:v>
                </c:pt>
                <c:pt idx="310">
                  <c:v>47.12</c:v>
                </c:pt>
                <c:pt idx="311">
                  <c:v>44.88</c:v>
                </c:pt>
                <c:pt idx="312">
                  <c:v>43.93</c:v>
                </c:pt>
                <c:pt idx="313">
                  <c:v>43.39</c:v>
                </c:pt>
                <c:pt idx="314">
                  <c:v>44.63</c:v>
                </c:pt>
                <c:pt idx="315">
                  <c:v>44.02</c:v>
                </c:pt>
                <c:pt idx="316">
                  <c:v>46</c:v>
                </c:pt>
                <c:pt idx="317">
                  <c:v>47.4</c:v>
                </c:pt>
                <c:pt idx="318">
                  <c:v>47.03</c:v>
                </c:pt>
                <c:pt idx="319">
                  <c:v>48.75</c:v>
                </c:pt>
                <c:pt idx="320" formatCode="General">
                  <c:v>51.41</c:v>
                </c:pt>
                <c:pt idx="321">
                  <c:v>48.83</c:v>
                </c:pt>
                <c:pt idx="322">
                  <c:v>48.66</c:v>
                </c:pt>
                <c:pt idx="323">
                  <c:v>47.72</c:v>
                </c:pt>
                <c:pt idx="324">
                  <c:v>50.12</c:v>
                </c:pt>
                <c:pt idx="325">
                  <c:v>49.13</c:v>
                </c:pt>
                <c:pt idx="326">
                  <c:v>#N/A</c:v>
                </c:pt>
                <c:pt idx="327">
                  <c:v>52.08</c:v>
                </c:pt>
                <c:pt idx="328">
                  <c:v>53.95</c:v>
                </c:pt>
                <c:pt idx="329">
                  <c:v>50.44</c:v>
                </c:pt>
                <c:pt idx="330">
                  <c:v>50.79</c:v>
                </c:pt>
                <c:pt idx="331">
                  <c:v>51.63</c:v>
                </c:pt>
                <c:pt idx="332">
                  <c:v>51.95</c:v>
                </c:pt>
                <c:pt idx="333">
                  <c:v>53.3</c:v>
                </c:pt>
                <c:pt idx="334">
                  <c:v>56.25</c:v>
                </c:pt>
                <c:pt idx="335">
                  <c:v>56.69</c:v>
                </c:pt>
                <c:pt idx="336">
                  <c:v>55.71</c:v>
                </c:pt>
                <c:pt idx="337">
                  <c:v>56.37</c:v>
                </c:pt>
                <c:pt idx="338">
                  <c:v>55.58</c:v>
                </c:pt>
                <c:pt idx="339">
                  <c:v>56.17</c:v>
                </c:pt>
                <c:pt idx="340">
                  <c:v>56.59</c:v>
                </c:pt>
                <c:pt idx="341">
                  <c:v>55.98</c:v>
                </c:pt>
                <c:pt idx="342">
                  <c:v>55.56</c:v>
                </c:pt>
                <c:pt idx="343">
                  <c:v>57.05</c:v>
                </c:pt>
                <c:pt idx="344">
                  <c:v>58.55</c:v>
                </c:pt>
                <c:pt idx="345">
                  <c:v>59.62</c:v>
                </c:pt>
                <c:pt idx="346">
                  <c:v>59.1</c:v>
                </c:pt>
                <c:pt idx="347">
                  <c:v>58.92</c:v>
                </c:pt>
                <c:pt idx="348">
                  <c:v>60.38</c:v>
                </c:pt>
                <c:pt idx="349">
                  <c:v>60.93</c:v>
                </c:pt>
                <c:pt idx="350">
                  <c:v>58.99</c:v>
                </c:pt>
                <c:pt idx="351">
                  <c:v>59.41</c:v>
                </c:pt>
                <c:pt idx="352">
                  <c:v>59.23</c:v>
                </c:pt>
                <c:pt idx="353">
                  <c:v>60.72</c:v>
                </c:pt>
                <c:pt idx="354">
                  <c:v>60.5</c:v>
                </c:pt>
                <c:pt idx="355">
                  <c:v>59.89</c:v>
                </c:pt>
                <c:pt idx="356">
                  <c:v>59.73</c:v>
                </c:pt>
                <c:pt idx="357">
                  <c:v>59.44</c:v>
                </c:pt>
                <c:pt idx="358">
                  <c:v>57.3</c:v>
                </c:pt>
                <c:pt idx="359">
                  <c:v>58.96</c:v>
                </c:pt>
                <c:pt idx="360">
                  <c:v>60.18</c:v>
                </c:pt>
                <c:pt idx="361">
                  <c:v>58.88</c:v>
                </c:pt>
                <c:pt idx="362">
                  <c:v>#N/A</c:v>
                </c:pt>
                <c:pt idx="363">
                  <c:v>57.29</c:v>
                </c:pt>
                <c:pt idx="364">
                  <c:v>57.51</c:v>
                </c:pt>
                <c:pt idx="365">
                  <c:v>57.69</c:v>
                </c:pt>
                <c:pt idx="366">
                  <c:v>60.25</c:v>
                </c:pt>
                <c:pt idx="367">
                  <c:v>60.24</c:v>
                </c:pt>
                <c:pt idx="368">
                  <c:v>61.3</c:v>
                </c:pt>
                <c:pt idx="369">
                  <c:v>59.67</c:v>
                </c:pt>
                <c:pt idx="370">
                  <c:v>58</c:v>
                </c:pt>
                <c:pt idx="371">
                  <c:v>59.11</c:v>
                </c:pt>
                <c:pt idx="372">
                  <c:v>58.15</c:v>
                </c:pt>
                <c:pt idx="373">
                  <c:v>60.15</c:v>
                </c:pt>
                <c:pt idx="374">
                  <c:v>61.36</c:v>
                </c:pt>
                <c:pt idx="375">
                  <c:v>60.74</c:v>
                </c:pt>
                <c:pt idx="376">
                  <c:v>59.96</c:v>
                </c:pt>
                <c:pt idx="377">
                  <c:v>59.53</c:v>
                </c:pt>
                <c:pt idx="378">
                  <c:v>60.01</c:v>
                </c:pt>
                <c:pt idx="379">
                  <c:v>59.89</c:v>
                </c:pt>
                <c:pt idx="380">
                  <c:v>60.41</c:v>
                </c:pt>
                <c:pt idx="381">
                  <c:v>59.62</c:v>
                </c:pt>
                <c:pt idx="382">
                  <c:v>60.01</c:v>
                </c:pt>
                <c:pt idx="383">
                  <c:v>61.05</c:v>
                </c:pt>
                <c:pt idx="384">
                  <c:v>60.01</c:v>
                </c:pt>
                <c:pt idx="385">
                  <c:v>59.59</c:v>
                </c:pt>
                <c:pt idx="386">
                  <c:v>59.41</c:v>
                </c:pt>
                <c:pt idx="387">
                  <c:v>58.34</c:v>
                </c:pt>
                <c:pt idx="388">
                  <c:v>59.48</c:v>
                </c:pt>
                <c:pt idx="389">
                  <c:v>56.94</c:v>
                </c:pt>
                <c:pt idx="390" formatCode="General">
                  <c:v>56.93</c:v>
                </c:pt>
                <c:pt idx="391">
                  <c:v>#N/A</c:v>
                </c:pt>
                <c:pt idx="392">
                  <c:v>52.48</c:v>
                </c:pt>
                <c:pt idx="393">
                  <c:v>52.33</c:v>
                </c:pt>
                <c:pt idx="394">
                  <c:v>51.61</c:v>
                </c:pt>
                <c:pt idx="395">
                  <c:v>52.76</c:v>
                </c:pt>
                <c:pt idx="396">
                  <c:v>52.74</c:v>
                </c:pt>
                <c:pt idx="397">
                  <c:v>52.19</c:v>
                </c:pt>
                <c:pt idx="398">
                  <c:v>53.05</c:v>
                </c:pt>
                <c:pt idx="399">
                  <c:v>51.4</c:v>
                </c:pt>
                <c:pt idx="400">
                  <c:v>50.9</c:v>
                </c:pt>
                <c:pt idx="401">
                  <c:v>50.88</c:v>
                </c:pt>
                <c:pt idx="402">
                  <c:v>50.11</c:v>
                </c:pt>
                <c:pt idx="403">
                  <c:v>50.59</c:v>
                </c:pt>
                <c:pt idx="404">
                  <c:v>49.27</c:v>
                </c:pt>
                <c:pt idx="405">
                  <c:v>48.11</c:v>
                </c:pt>
                <c:pt idx="406">
                  <c:v>47.98</c:v>
                </c:pt>
                <c:pt idx="407">
                  <c:v>47.17</c:v>
                </c:pt>
                <c:pt idx="408">
                  <c:v>47.97</c:v>
                </c:pt>
                <c:pt idx="409">
                  <c:v>48.77</c:v>
                </c:pt>
                <c:pt idx="410">
                  <c:v>48.53</c:v>
                </c:pt>
                <c:pt idx="411">
                  <c:v>47.11</c:v>
                </c:pt>
                <c:pt idx="412">
                  <c:v>45.25</c:v>
                </c:pt>
                <c:pt idx="413">
                  <c:v>45.75</c:v>
                </c:pt>
                <c:pt idx="414">
                  <c:v>45.13</c:v>
                </c:pt>
                <c:pt idx="415">
                  <c:v>44.69</c:v>
                </c:pt>
                <c:pt idx="416">
                  <c:v>43.87</c:v>
                </c:pt>
                <c:pt idx="417" formatCode="General">
                  <c:v>44.94</c:v>
                </c:pt>
                <c:pt idx="418">
                  <c:v>43.11</c:v>
                </c:pt>
                <c:pt idx="419">
                  <c:v>43.22</c:v>
                </c:pt>
                <c:pt idx="420">
                  <c:v>42.27</c:v>
                </c:pt>
                <c:pt idx="421">
                  <c:v>42.45</c:v>
                </c:pt>
                <c:pt idx="422">
                  <c:v>41.93</c:v>
                </c:pt>
                <c:pt idx="423">
                  <c:v>42.58</c:v>
                </c:pt>
                <c:pt idx="424">
                  <c:v>40.75</c:v>
                </c:pt>
                <c:pt idx="425">
                  <c:v>41</c:v>
                </c:pt>
                <c:pt idx="426">
                  <c:v>40.450000000000003</c:v>
                </c:pt>
                <c:pt idx="427">
                  <c:v>38.22</c:v>
                </c:pt>
                <c:pt idx="428">
                  <c:v>39.15</c:v>
                </c:pt>
                <c:pt idx="429">
                  <c:v>38.5</c:v>
                </c:pt>
                <c:pt idx="430">
                  <c:v>42.47</c:v>
                </c:pt>
                <c:pt idx="431">
                  <c:v>45.29</c:v>
                </c:pt>
                <c:pt idx="432">
                  <c:v>49.2</c:v>
                </c:pt>
                <c:pt idx="433">
                  <c:v>45.38</c:v>
                </c:pt>
                <c:pt idx="434">
                  <c:v>46.3</c:v>
                </c:pt>
                <c:pt idx="435">
                  <c:v>46.75</c:v>
                </c:pt>
                <c:pt idx="436">
                  <c:v>46.02</c:v>
                </c:pt>
                <c:pt idx="437">
                  <c:v>#N/A</c:v>
                </c:pt>
                <c:pt idx="438">
                  <c:v>45.92</c:v>
                </c:pt>
                <c:pt idx="439">
                  <c:v>44.13</c:v>
                </c:pt>
                <c:pt idx="440">
                  <c:v>45.85</c:v>
                </c:pt>
                <c:pt idx="441">
                  <c:v>44.75</c:v>
                </c:pt>
                <c:pt idx="442">
                  <c:v>44.07</c:v>
                </c:pt>
                <c:pt idx="443">
                  <c:v>44.58</c:v>
                </c:pt>
                <c:pt idx="444">
                  <c:v>47.12</c:v>
                </c:pt>
                <c:pt idx="445">
                  <c:v>46.93</c:v>
                </c:pt>
                <c:pt idx="446">
                  <c:v>44.71</c:v>
                </c:pt>
                <c:pt idx="447">
                  <c:v>46.67</c:v>
                </c:pt>
                <c:pt idx="448">
                  <c:v>46.17</c:v>
                </c:pt>
                <c:pt idx="449">
                  <c:v>44.53</c:v>
                </c:pt>
                <c:pt idx="450">
                  <c:v>44.94</c:v>
                </c:pt>
                <c:pt idx="451">
                  <c:v>45.55</c:v>
                </c:pt>
                <c:pt idx="452">
                  <c:v>44.4</c:v>
                </c:pt>
                <c:pt idx="453">
                  <c:v>45.24</c:v>
                </c:pt>
                <c:pt idx="454">
                  <c:v>45.06</c:v>
                </c:pt>
                <c:pt idx="455">
                  <c:v>44.75</c:v>
                </c:pt>
                <c:pt idx="456">
                  <c:v>45.54</c:v>
                </c:pt>
                <c:pt idx="457">
                  <c:v>46.28</c:v>
                </c:pt>
                <c:pt idx="458">
                  <c:v>48.53</c:v>
                </c:pt>
                <c:pt idx="459">
                  <c:v>47.86</c:v>
                </c:pt>
                <c:pt idx="460" formatCode="General">
                  <c:v>49.46</c:v>
                </c:pt>
                <c:pt idx="461">
                  <c:v>49.67</c:v>
                </c:pt>
                <c:pt idx="462">
                  <c:v>47.09</c:v>
                </c:pt>
                <c:pt idx="463">
                  <c:v>46.7</c:v>
                </c:pt>
                <c:pt idx="464">
                  <c:v>46.63</c:v>
                </c:pt>
                <c:pt idx="465">
                  <c:v>46.38</c:v>
                </c:pt>
                <c:pt idx="466">
                  <c:v>47.3</c:v>
                </c:pt>
                <c:pt idx="467">
                  <c:v>45.91</c:v>
                </c:pt>
                <c:pt idx="468">
                  <c:v>45.84</c:v>
                </c:pt>
                <c:pt idx="469">
                  <c:v>45.22</c:v>
                </c:pt>
                <c:pt idx="470">
                  <c:v>44.9</c:v>
                </c:pt>
                <c:pt idx="471">
                  <c:v>43.91</c:v>
                </c:pt>
                <c:pt idx="472">
                  <c:v>43.19</c:v>
                </c:pt>
                <c:pt idx="473">
                  <c:v>43.21</c:v>
                </c:pt>
                <c:pt idx="474">
                  <c:v>45.93</c:v>
                </c:pt>
                <c:pt idx="475">
                  <c:v>46.02</c:v>
                </c:pt>
                <c:pt idx="476">
                  <c:v>46.6</c:v>
                </c:pt>
                <c:pt idx="477">
                  <c:v>46.12</c:v>
                </c:pt>
                <c:pt idx="478">
                  <c:v>47.88</c:v>
                </c:pt>
                <c:pt idx="479">
                  <c:v>46.32</c:v>
                </c:pt>
                <c:pt idx="480">
                  <c:v>45.27</c:v>
                </c:pt>
                <c:pt idx="481">
                  <c:v>44.32</c:v>
                </c:pt>
                <c:pt idx="482">
                  <c:v>43.87</c:v>
                </c:pt>
                <c:pt idx="483">
                  <c:v>44.23</c:v>
                </c:pt>
                <c:pt idx="484">
                  <c:v>42.95</c:v>
                </c:pt>
                <c:pt idx="485" formatCode="General">
                  <c:v>41.74</c:v>
                </c:pt>
                <c:pt idx="486">
                  <c:v>40.69</c:v>
                </c:pt>
                <c:pt idx="487">
                  <c:v>41.68</c:v>
                </c:pt>
                <c:pt idx="488">
                  <c:v>40.729999999999997</c:v>
                </c:pt>
                <c:pt idx="489">
                  <c:v>40.75</c:v>
                </c:pt>
                <c:pt idx="490">
                  <c:v>40.549999999999997</c:v>
                </c:pt>
                <c:pt idx="491">
                  <c:v>39.39</c:v>
                </c:pt>
                <c:pt idx="492">
                  <c:v>39.270000000000003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5720"/>
        <c:axId val="30521611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E(Inflation)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Sheet1!$A$2:$A$494</c:f>
              <c:numCache>
                <c:formatCode>yyyy\-mm\-dd</c:formatCode>
                <c:ptCount val="493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41659</c:v>
                </c:pt>
                <c:pt idx="13">
                  <c:v>41660</c:v>
                </c:pt>
                <c:pt idx="14">
                  <c:v>41661</c:v>
                </c:pt>
                <c:pt idx="15">
                  <c:v>41662</c:v>
                </c:pt>
                <c:pt idx="16">
                  <c:v>41663</c:v>
                </c:pt>
                <c:pt idx="17">
                  <c:v>41666</c:v>
                </c:pt>
                <c:pt idx="18">
                  <c:v>41667</c:v>
                </c:pt>
                <c:pt idx="19">
                  <c:v>41668</c:v>
                </c:pt>
                <c:pt idx="20">
                  <c:v>41669</c:v>
                </c:pt>
                <c:pt idx="21">
                  <c:v>41670</c:v>
                </c:pt>
                <c:pt idx="22">
                  <c:v>41673</c:v>
                </c:pt>
                <c:pt idx="23">
                  <c:v>41674</c:v>
                </c:pt>
                <c:pt idx="24">
                  <c:v>41675</c:v>
                </c:pt>
                <c:pt idx="25">
                  <c:v>41676</c:v>
                </c:pt>
                <c:pt idx="26">
                  <c:v>41677</c:v>
                </c:pt>
                <c:pt idx="27">
                  <c:v>41680</c:v>
                </c:pt>
                <c:pt idx="28">
                  <c:v>41681</c:v>
                </c:pt>
                <c:pt idx="29">
                  <c:v>41682</c:v>
                </c:pt>
                <c:pt idx="30">
                  <c:v>41683</c:v>
                </c:pt>
                <c:pt idx="31">
                  <c:v>41684</c:v>
                </c:pt>
                <c:pt idx="32">
                  <c:v>41687</c:v>
                </c:pt>
                <c:pt idx="33">
                  <c:v>41688</c:v>
                </c:pt>
                <c:pt idx="34">
                  <c:v>41689</c:v>
                </c:pt>
                <c:pt idx="35">
                  <c:v>41690</c:v>
                </c:pt>
                <c:pt idx="36">
                  <c:v>41691</c:v>
                </c:pt>
                <c:pt idx="37">
                  <c:v>41694</c:v>
                </c:pt>
                <c:pt idx="38">
                  <c:v>41695</c:v>
                </c:pt>
                <c:pt idx="39">
                  <c:v>41696</c:v>
                </c:pt>
                <c:pt idx="40">
                  <c:v>41697</c:v>
                </c:pt>
                <c:pt idx="41">
                  <c:v>41698</c:v>
                </c:pt>
                <c:pt idx="42">
                  <c:v>41701</c:v>
                </c:pt>
                <c:pt idx="43">
                  <c:v>41702</c:v>
                </c:pt>
                <c:pt idx="44">
                  <c:v>41703</c:v>
                </c:pt>
                <c:pt idx="45">
                  <c:v>41704</c:v>
                </c:pt>
                <c:pt idx="46">
                  <c:v>41705</c:v>
                </c:pt>
                <c:pt idx="47">
                  <c:v>41708</c:v>
                </c:pt>
                <c:pt idx="48">
                  <c:v>41709</c:v>
                </c:pt>
                <c:pt idx="49">
                  <c:v>41710</c:v>
                </c:pt>
                <c:pt idx="50">
                  <c:v>41711</c:v>
                </c:pt>
                <c:pt idx="51">
                  <c:v>41712</c:v>
                </c:pt>
                <c:pt idx="52">
                  <c:v>41715</c:v>
                </c:pt>
                <c:pt idx="53">
                  <c:v>41716</c:v>
                </c:pt>
                <c:pt idx="54">
                  <c:v>41717</c:v>
                </c:pt>
                <c:pt idx="55">
                  <c:v>41718</c:v>
                </c:pt>
                <c:pt idx="56">
                  <c:v>41719</c:v>
                </c:pt>
                <c:pt idx="57">
                  <c:v>41722</c:v>
                </c:pt>
                <c:pt idx="58">
                  <c:v>41723</c:v>
                </c:pt>
                <c:pt idx="59">
                  <c:v>41724</c:v>
                </c:pt>
                <c:pt idx="60">
                  <c:v>41725</c:v>
                </c:pt>
                <c:pt idx="61">
                  <c:v>41726</c:v>
                </c:pt>
                <c:pt idx="62">
                  <c:v>41729</c:v>
                </c:pt>
                <c:pt idx="63">
                  <c:v>41730</c:v>
                </c:pt>
                <c:pt idx="64">
                  <c:v>41731</c:v>
                </c:pt>
                <c:pt idx="65">
                  <c:v>41732</c:v>
                </c:pt>
                <c:pt idx="66">
                  <c:v>41733</c:v>
                </c:pt>
                <c:pt idx="67">
                  <c:v>41736</c:v>
                </c:pt>
                <c:pt idx="68">
                  <c:v>41737</c:v>
                </c:pt>
                <c:pt idx="69">
                  <c:v>41738</c:v>
                </c:pt>
                <c:pt idx="70">
                  <c:v>41739</c:v>
                </c:pt>
                <c:pt idx="71">
                  <c:v>41740</c:v>
                </c:pt>
                <c:pt idx="72">
                  <c:v>41743</c:v>
                </c:pt>
                <c:pt idx="73">
                  <c:v>41744</c:v>
                </c:pt>
                <c:pt idx="74">
                  <c:v>41745</c:v>
                </c:pt>
                <c:pt idx="75">
                  <c:v>41746</c:v>
                </c:pt>
                <c:pt idx="76">
                  <c:v>41747</c:v>
                </c:pt>
                <c:pt idx="77">
                  <c:v>41750</c:v>
                </c:pt>
                <c:pt idx="78">
                  <c:v>41751</c:v>
                </c:pt>
                <c:pt idx="79">
                  <c:v>41752</c:v>
                </c:pt>
                <c:pt idx="80">
                  <c:v>41753</c:v>
                </c:pt>
                <c:pt idx="81">
                  <c:v>41754</c:v>
                </c:pt>
                <c:pt idx="82">
                  <c:v>41757</c:v>
                </c:pt>
                <c:pt idx="83">
                  <c:v>41758</c:v>
                </c:pt>
                <c:pt idx="84">
                  <c:v>41759</c:v>
                </c:pt>
                <c:pt idx="85">
                  <c:v>41760</c:v>
                </c:pt>
                <c:pt idx="86">
                  <c:v>41761</c:v>
                </c:pt>
                <c:pt idx="87">
                  <c:v>41764</c:v>
                </c:pt>
                <c:pt idx="88">
                  <c:v>41765</c:v>
                </c:pt>
                <c:pt idx="89">
                  <c:v>41766</c:v>
                </c:pt>
                <c:pt idx="90">
                  <c:v>41767</c:v>
                </c:pt>
                <c:pt idx="91">
                  <c:v>41768</c:v>
                </c:pt>
                <c:pt idx="92">
                  <c:v>41771</c:v>
                </c:pt>
                <c:pt idx="93">
                  <c:v>41772</c:v>
                </c:pt>
                <c:pt idx="94">
                  <c:v>41773</c:v>
                </c:pt>
                <c:pt idx="95">
                  <c:v>41774</c:v>
                </c:pt>
                <c:pt idx="96">
                  <c:v>41775</c:v>
                </c:pt>
                <c:pt idx="97">
                  <c:v>41778</c:v>
                </c:pt>
                <c:pt idx="98">
                  <c:v>41779</c:v>
                </c:pt>
                <c:pt idx="99">
                  <c:v>41780</c:v>
                </c:pt>
                <c:pt idx="100">
                  <c:v>41781</c:v>
                </c:pt>
                <c:pt idx="101">
                  <c:v>41782</c:v>
                </c:pt>
                <c:pt idx="102">
                  <c:v>41785</c:v>
                </c:pt>
                <c:pt idx="103">
                  <c:v>41786</c:v>
                </c:pt>
                <c:pt idx="104">
                  <c:v>41787</c:v>
                </c:pt>
                <c:pt idx="105">
                  <c:v>41788</c:v>
                </c:pt>
                <c:pt idx="106">
                  <c:v>41789</c:v>
                </c:pt>
                <c:pt idx="107">
                  <c:v>41792</c:v>
                </c:pt>
                <c:pt idx="108">
                  <c:v>41793</c:v>
                </c:pt>
                <c:pt idx="109">
                  <c:v>41794</c:v>
                </c:pt>
                <c:pt idx="110">
                  <c:v>41795</c:v>
                </c:pt>
                <c:pt idx="111">
                  <c:v>41796</c:v>
                </c:pt>
                <c:pt idx="112">
                  <c:v>41799</c:v>
                </c:pt>
                <c:pt idx="113">
                  <c:v>41800</c:v>
                </c:pt>
                <c:pt idx="114">
                  <c:v>41801</c:v>
                </c:pt>
                <c:pt idx="115">
                  <c:v>41802</c:v>
                </c:pt>
                <c:pt idx="116">
                  <c:v>41803</c:v>
                </c:pt>
                <c:pt idx="117">
                  <c:v>41806</c:v>
                </c:pt>
                <c:pt idx="118">
                  <c:v>41807</c:v>
                </c:pt>
                <c:pt idx="119">
                  <c:v>41808</c:v>
                </c:pt>
                <c:pt idx="120">
                  <c:v>41809</c:v>
                </c:pt>
                <c:pt idx="121">
                  <c:v>41810</c:v>
                </c:pt>
                <c:pt idx="122">
                  <c:v>41813</c:v>
                </c:pt>
                <c:pt idx="123">
                  <c:v>41814</c:v>
                </c:pt>
                <c:pt idx="124">
                  <c:v>41815</c:v>
                </c:pt>
                <c:pt idx="125">
                  <c:v>41816</c:v>
                </c:pt>
                <c:pt idx="126">
                  <c:v>41817</c:v>
                </c:pt>
                <c:pt idx="127">
                  <c:v>41820</c:v>
                </c:pt>
                <c:pt idx="128">
                  <c:v>41821</c:v>
                </c:pt>
                <c:pt idx="129">
                  <c:v>41822</c:v>
                </c:pt>
                <c:pt idx="130">
                  <c:v>41823</c:v>
                </c:pt>
                <c:pt idx="131">
                  <c:v>41824</c:v>
                </c:pt>
                <c:pt idx="132">
                  <c:v>41827</c:v>
                </c:pt>
                <c:pt idx="133">
                  <c:v>41828</c:v>
                </c:pt>
                <c:pt idx="134">
                  <c:v>41829</c:v>
                </c:pt>
                <c:pt idx="135">
                  <c:v>41830</c:v>
                </c:pt>
                <c:pt idx="136">
                  <c:v>41831</c:v>
                </c:pt>
                <c:pt idx="137">
                  <c:v>41834</c:v>
                </c:pt>
                <c:pt idx="138">
                  <c:v>41835</c:v>
                </c:pt>
                <c:pt idx="139">
                  <c:v>41836</c:v>
                </c:pt>
                <c:pt idx="140">
                  <c:v>41837</c:v>
                </c:pt>
                <c:pt idx="141">
                  <c:v>41838</c:v>
                </c:pt>
                <c:pt idx="142">
                  <c:v>41841</c:v>
                </c:pt>
                <c:pt idx="143">
                  <c:v>41842</c:v>
                </c:pt>
                <c:pt idx="144">
                  <c:v>41843</c:v>
                </c:pt>
                <c:pt idx="145">
                  <c:v>41844</c:v>
                </c:pt>
                <c:pt idx="146">
                  <c:v>41845</c:v>
                </c:pt>
                <c:pt idx="147">
                  <c:v>41848</c:v>
                </c:pt>
                <c:pt idx="148">
                  <c:v>41849</c:v>
                </c:pt>
                <c:pt idx="149">
                  <c:v>41850</c:v>
                </c:pt>
                <c:pt idx="150">
                  <c:v>41851</c:v>
                </c:pt>
                <c:pt idx="151">
                  <c:v>41852</c:v>
                </c:pt>
                <c:pt idx="152">
                  <c:v>41855</c:v>
                </c:pt>
                <c:pt idx="153">
                  <c:v>41856</c:v>
                </c:pt>
                <c:pt idx="154">
                  <c:v>41857</c:v>
                </c:pt>
                <c:pt idx="155">
                  <c:v>41858</c:v>
                </c:pt>
                <c:pt idx="156">
                  <c:v>41859</c:v>
                </c:pt>
                <c:pt idx="157">
                  <c:v>41862</c:v>
                </c:pt>
                <c:pt idx="158">
                  <c:v>41863</c:v>
                </c:pt>
                <c:pt idx="159">
                  <c:v>41864</c:v>
                </c:pt>
                <c:pt idx="160">
                  <c:v>41865</c:v>
                </c:pt>
                <c:pt idx="161">
                  <c:v>41866</c:v>
                </c:pt>
                <c:pt idx="162">
                  <c:v>41869</c:v>
                </c:pt>
                <c:pt idx="163">
                  <c:v>41870</c:v>
                </c:pt>
                <c:pt idx="164">
                  <c:v>41871</c:v>
                </c:pt>
                <c:pt idx="165">
                  <c:v>41872</c:v>
                </c:pt>
                <c:pt idx="166">
                  <c:v>41873</c:v>
                </c:pt>
                <c:pt idx="167">
                  <c:v>41876</c:v>
                </c:pt>
                <c:pt idx="168">
                  <c:v>41877</c:v>
                </c:pt>
                <c:pt idx="169">
                  <c:v>41878</c:v>
                </c:pt>
                <c:pt idx="170">
                  <c:v>41879</c:v>
                </c:pt>
                <c:pt idx="171">
                  <c:v>41880</c:v>
                </c:pt>
                <c:pt idx="172">
                  <c:v>41883</c:v>
                </c:pt>
                <c:pt idx="173">
                  <c:v>41884</c:v>
                </c:pt>
                <c:pt idx="174">
                  <c:v>41885</c:v>
                </c:pt>
                <c:pt idx="175">
                  <c:v>41886</c:v>
                </c:pt>
                <c:pt idx="176">
                  <c:v>41887</c:v>
                </c:pt>
                <c:pt idx="177">
                  <c:v>41890</c:v>
                </c:pt>
                <c:pt idx="178">
                  <c:v>41891</c:v>
                </c:pt>
                <c:pt idx="179">
                  <c:v>41892</c:v>
                </c:pt>
                <c:pt idx="180">
                  <c:v>41893</c:v>
                </c:pt>
                <c:pt idx="181">
                  <c:v>41894</c:v>
                </c:pt>
                <c:pt idx="182">
                  <c:v>41897</c:v>
                </c:pt>
                <c:pt idx="183">
                  <c:v>41898</c:v>
                </c:pt>
                <c:pt idx="184">
                  <c:v>41899</c:v>
                </c:pt>
                <c:pt idx="185">
                  <c:v>41900</c:v>
                </c:pt>
                <c:pt idx="186">
                  <c:v>41901</c:v>
                </c:pt>
                <c:pt idx="187">
                  <c:v>41904</c:v>
                </c:pt>
                <c:pt idx="188">
                  <c:v>41905</c:v>
                </c:pt>
                <c:pt idx="189">
                  <c:v>41906</c:v>
                </c:pt>
                <c:pt idx="190">
                  <c:v>41907</c:v>
                </c:pt>
                <c:pt idx="191">
                  <c:v>41908</c:v>
                </c:pt>
                <c:pt idx="192">
                  <c:v>41911</c:v>
                </c:pt>
                <c:pt idx="193">
                  <c:v>41912</c:v>
                </c:pt>
                <c:pt idx="194">
                  <c:v>41913</c:v>
                </c:pt>
                <c:pt idx="195">
                  <c:v>41914</c:v>
                </c:pt>
                <c:pt idx="196">
                  <c:v>41915</c:v>
                </c:pt>
                <c:pt idx="197">
                  <c:v>41918</c:v>
                </c:pt>
                <c:pt idx="198">
                  <c:v>41919</c:v>
                </c:pt>
                <c:pt idx="199">
                  <c:v>41920</c:v>
                </c:pt>
                <c:pt idx="200">
                  <c:v>41921</c:v>
                </c:pt>
                <c:pt idx="201">
                  <c:v>41922</c:v>
                </c:pt>
                <c:pt idx="202">
                  <c:v>41925</c:v>
                </c:pt>
                <c:pt idx="203">
                  <c:v>41926</c:v>
                </c:pt>
                <c:pt idx="204">
                  <c:v>41927</c:v>
                </c:pt>
                <c:pt idx="205">
                  <c:v>41928</c:v>
                </c:pt>
                <c:pt idx="206">
                  <c:v>41929</c:v>
                </c:pt>
                <c:pt idx="207">
                  <c:v>41932</c:v>
                </c:pt>
                <c:pt idx="208">
                  <c:v>41933</c:v>
                </c:pt>
                <c:pt idx="209">
                  <c:v>41934</c:v>
                </c:pt>
                <c:pt idx="210">
                  <c:v>41935</c:v>
                </c:pt>
                <c:pt idx="211">
                  <c:v>41936</c:v>
                </c:pt>
                <c:pt idx="212">
                  <c:v>41939</c:v>
                </c:pt>
                <c:pt idx="213">
                  <c:v>41940</c:v>
                </c:pt>
                <c:pt idx="214">
                  <c:v>41941</c:v>
                </c:pt>
                <c:pt idx="215">
                  <c:v>41942</c:v>
                </c:pt>
                <c:pt idx="216">
                  <c:v>41943</c:v>
                </c:pt>
                <c:pt idx="217">
                  <c:v>41946</c:v>
                </c:pt>
                <c:pt idx="218">
                  <c:v>41947</c:v>
                </c:pt>
                <c:pt idx="219">
                  <c:v>41948</c:v>
                </c:pt>
                <c:pt idx="220">
                  <c:v>41949</c:v>
                </c:pt>
                <c:pt idx="221">
                  <c:v>41950</c:v>
                </c:pt>
                <c:pt idx="222">
                  <c:v>41953</c:v>
                </c:pt>
                <c:pt idx="223">
                  <c:v>41954</c:v>
                </c:pt>
                <c:pt idx="224">
                  <c:v>41955</c:v>
                </c:pt>
                <c:pt idx="225">
                  <c:v>41956</c:v>
                </c:pt>
                <c:pt idx="226">
                  <c:v>41957</c:v>
                </c:pt>
                <c:pt idx="227">
                  <c:v>41960</c:v>
                </c:pt>
                <c:pt idx="228">
                  <c:v>41961</c:v>
                </c:pt>
                <c:pt idx="229">
                  <c:v>41962</c:v>
                </c:pt>
                <c:pt idx="230">
                  <c:v>41963</c:v>
                </c:pt>
                <c:pt idx="231">
                  <c:v>41964</c:v>
                </c:pt>
                <c:pt idx="232">
                  <c:v>41967</c:v>
                </c:pt>
                <c:pt idx="233">
                  <c:v>41968</c:v>
                </c:pt>
                <c:pt idx="234">
                  <c:v>41969</c:v>
                </c:pt>
                <c:pt idx="235">
                  <c:v>41970</c:v>
                </c:pt>
                <c:pt idx="236">
                  <c:v>41971</c:v>
                </c:pt>
                <c:pt idx="237">
                  <c:v>41974</c:v>
                </c:pt>
                <c:pt idx="238">
                  <c:v>41975</c:v>
                </c:pt>
                <c:pt idx="239">
                  <c:v>41976</c:v>
                </c:pt>
                <c:pt idx="240">
                  <c:v>41977</c:v>
                </c:pt>
                <c:pt idx="241">
                  <c:v>41978</c:v>
                </c:pt>
                <c:pt idx="242">
                  <c:v>41981</c:v>
                </c:pt>
                <c:pt idx="243">
                  <c:v>41982</c:v>
                </c:pt>
                <c:pt idx="244">
                  <c:v>41983</c:v>
                </c:pt>
                <c:pt idx="245">
                  <c:v>41984</c:v>
                </c:pt>
                <c:pt idx="246">
                  <c:v>41985</c:v>
                </c:pt>
                <c:pt idx="247">
                  <c:v>41988</c:v>
                </c:pt>
                <c:pt idx="248">
                  <c:v>41989</c:v>
                </c:pt>
                <c:pt idx="249">
                  <c:v>41990</c:v>
                </c:pt>
                <c:pt idx="250">
                  <c:v>41991</c:v>
                </c:pt>
                <c:pt idx="251">
                  <c:v>41992</c:v>
                </c:pt>
                <c:pt idx="252">
                  <c:v>41995</c:v>
                </c:pt>
                <c:pt idx="253">
                  <c:v>41996</c:v>
                </c:pt>
                <c:pt idx="254">
                  <c:v>41997</c:v>
                </c:pt>
                <c:pt idx="255">
                  <c:v>41998</c:v>
                </c:pt>
                <c:pt idx="256">
                  <c:v>41999</c:v>
                </c:pt>
                <c:pt idx="257">
                  <c:v>42002</c:v>
                </c:pt>
                <c:pt idx="258">
                  <c:v>42003</c:v>
                </c:pt>
                <c:pt idx="259">
                  <c:v>42004</c:v>
                </c:pt>
                <c:pt idx="260">
                  <c:v>42005</c:v>
                </c:pt>
                <c:pt idx="261">
                  <c:v>42006</c:v>
                </c:pt>
                <c:pt idx="262">
                  <c:v>42009</c:v>
                </c:pt>
                <c:pt idx="263">
                  <c:v>42010</c:v>
                </c:pt>
                <c:pt idx="264">
                  <c:v>42011</c:v>
                </c:pt>
                <c:pt idx="265">
                  <c:v>42012</c:v>
                </c:pt>
                <c:pt idx="266">
                  <c:v>42013</c:v>
                </c:pt>
                <c:pt idx="267">
                  <c:v>42016</c:v>
                </c:pt>
                <c:pt idx="268">
                  <c:v>42017</c:v>
                </c:pt>
                <c:pt idx="269">
                  <c:v>42018</c:v>
                </c:pt>
                <c:pt idx="270">
                  <c:v>42019</c:v>
                </c:pt>
                <c:pt idx="271">
                  <c:v>42020</c:v>
                </c:pt>
                <c:pt idx="272">
                  <c:v>42023</c:v>
                </c:pt>
                <c:pt idx="273">
                  <c:v>42024</c:v>
                </c:pt>
                <c:pt idx="274">
                  <c:v>42025</c:v>
                </c:pt>
                <c:pt idx="275">
                  <c:v>42026</c:v>
                </c:pt>
                <c:pt idx="276">
                  <c:v>42027</c:v>
                </c:pt>
                <c:pt idx="277">
                  <c:v>42030</c:v>
                </c:pt>
                <c:pt idx="278">
                  <c:v>42031</c:v>
                </c:pt>
                <c:pt idx="279">
                  <c:v>42032</c:v>
                </c:pt>
                <c:pt idx="280">
                  <c:v>42033</c:v>
                </c:pt>
                <c:pt idx="281">
                  <c:v>42034</c:v>
                </c:pt>
                <c:pt idx="282">
                  <c:v>42037</c:v>
                </c:pt>
                <c:pt idx="283">
                  <c:v>42038</c:v>
                </c:pt>
                <c:pt idx="284">
                  <c:v>42039</c:v>
                </c:pt>
                <c:pt idx="285">
                  <c:v>42040</c:v>
                </c:pt>
                <c:pt idx="286">
                  <c:v>42041</c:v>
                </c:pt>
                <c:pt idx="287">
                  <c:v>42044</c:v>
                </c:pt>
                <c:pt idx="288">
                  <c:v>42045</c:v>
                </c:pt>
                <c:pt idx="289">
                  <c:v>42046</c:v>
                </c:pt>
                <c:pt idx="290">
                  <c:v>42047</c:v>
                </c:pt>
                <c:pt idx="291">
                  <c:v>42048</c:v>
                </c:pt>
                <c:pt idx="292">
                  <c:v>42051</c:v>
                </c:pt>
                <c:pt idx="293">
                  <c:v>42052</c:v>
                </c:pt>
                <c:pt idx="294">
                  <c:v>42053</c:v>
                </c:pt>
                <c:pt idx="295">
                  <c:v>42054</c:v>
                </c:pt>
                <c:pt idx="296">
                  <c:v>42055</c:v>
                </c:pt>
                <c:pt idx="297">
                  <c:v>42058</c:v>
                </c:pt>
                <c:pt idx="298">
                  <c:v>42059</c:v>
                </c:pt>
                <c:pt idx="299">
                  <c:v>42060</c:v>
                </c:pt>
                <c:pt idx="300">
                  <c:v>42061</c:v>
                </c:pt>
                <c:pt idx="301">
                  <c:v>42062</c:v>
                </c:pt>
                <c:pt idx="302">
                  <c:v>42065</c:v>
                </c:pt>
                <c:pt idx="303">
                  <c:v>42066</c:v>
                </c:pt>
                <c:pt idx="304">
                  <c:v>42067</c:v>
                </c:pt>
                <c:pt idx="305">
                  <c:v>42068</c:v>
                </c:pt>
                <c:pt idx="306">
                  <c:v>42069</c:v>
                </c:pt>
                <c:pt idx="307">
                  <c:v>42072</c:v>
                </c:pt>
                <c:pt idx="308">
                  <c:v>42073</c:v>
                </c:pt>
                <c:pt idx="309">
                  <c:v>42074</c:v>
                </c:pt>
                <c:pt idx="310">
                  <c:v>42075</c:v>
                </c:pt>
                <c:pt idx="311">
                  <c:v>42076</c:v>
                </c:pt>
                <c:pt idx="312">
                  <c:v>42079</c:v>
                </c:pt>
                <c:pt idx="313">
                  <c:v>42080</c:v>
                </c:pt>
                <c:pt idx="314">
                  <c:v>42081</c:v>
                </c:pt>
                <c:pt idx="315">
                  <c:v>42082</c:v>
                </c:pt>
                <c:pt idx="316">
                  <c:v>42083</c:v>
                </c:pt>
                <c:pt idx="317">
                  <c:v>42086</c:v>
                </c:pt>
                <c:pt idx="318">
                  <c:v>42087</c:v>
                </c:pt>
                <c:pt idx="319">
                  <c:v>42088</c:v>
                </c:pt>
                <c:pt idx="320">
                  <c:v>42089</c:v>
                </c:pt>
                <c:pt idx="321">
                  <c:v>42090</c:v>
                </c:pt>
                <c:pt idx="322">
                  <c:v>42093</c:v>
                </c:pt>
                <c:pt idx="323">
                  <c:v>42094</c:v>
                </c:pt>
                <c:pt idx="324">
                  <c:v>42095</c:v>
                </c:pt>
                <c:pt idx="325">
                  <c:v>42096</c:v>
                </c:pt>
                <c:pt idx="326">
                  <c:v>42097</c:v>
                </c:pt>
                <c:pt idx="327">
                  <c:v>42100</c:v>
                </c:pt>
                <c:pt idx="328">
                  <c:v>42101</c:v>
                </c:pt>
                <c:pt idx="329">
                  <c:v>42102</c:v>
                </c:pt>
                <c:pt idx="330">
                  <c:v>42103</c:v>
                </c:pt>
                <c:pt idx="331">
                  <c:v>42104</c:v>
                </c:pt>
                <c:pt idx="332">
                  <c:v>42107</c:v>
                </c:pt>
                <c:pt idx="333">
                  <c:v>42108</c:v>
                </c:pt>
                <c:pt idx="334">
                  <c:v>42109</c:v>
                </c:pt>
                <c:pt idx="335">
                  <c:v>42110</c:v>
                </c:pt>
                <c:pt idx="336">
                  <c:v>42111</c:v>
                </c:pt>
                <c:pt idx="337">
                  <c:v>42114</c:v>
                </c:pt>
                <c:pt idx="338">
                  <c:v>42115</c:v>
                </c:pt>
                <c:pt idx="339">
                  <c:v>42116</c:v>
                </c:pt>
                <c:pt idx="340">
                  <c:v>42117</c:v>
                </c:pt>
                <c:pt idx="341">
                  <c:v>42118</c:v>
                </c:pt>
                <c:pt idx="342">
                  <c:v>42121</c:v>
                </c:pt>
                <c:pt idx="343">
                  <c:v>42122</c:v>
                </c:pt>
                <c:pt idx="344">
                  <c:v>42123</c:v>
                </c:pt>
                <c:pt idx="345">
                  <c:v>42124</c:v>
                </c:pt>
                <c:pt idx="346">
                  <c:v>42125</c:v>
                </c:pt>
                <c:pt idx="347">
                  <c:v>42128</c:v>
                </c:pt>
                <c:pt idx="348">
                  <c:v>42129</c:v>
                </c:pt>
                <c:pt idx="349">
                  <c:v>42130</c:v>
                </c:pt>
                <c:pt idx="350">
                  <c:v>42131</c:v>
                </c:pt>
                <c:pt idx="351">
                  <c:v>42132</c:v>
                </c:pt>
                <c:pt idx="352">
                  <c:v>42135</c:v>
                </c:pt>
                <c:pt idx="353">
                  <c:v>42136</c:v>
                </c:pt>
                <c:pt idx="354">
                  <c:v>42137</c:v>
                </c:pt>
                <c:pt idx="355">
                  <c:v>42138</c:v>
                </c:pt>
                <c:pt idx="356">
                  <c:v>42139</c:v>
                </c:pt>
                <c:pt idx="357">
                  <c:v>42142</c:v>
                </c:pt>
                <c:pt idx="358">
                  <c:v>42143</c:v>
                </c:pt>
                <c:pt idx="359">
                  <c:v>42144</c:v>
                </c:pt>
                <c:pt idx="360">
                  <c:v>42145</c:v>
                </c:pt>
                <c:pt idx="361">
                  <c:v>42146</c:v>
                </c:pt>
                <c:pt idx="362">
                  <c:v>42149</c:v>
                </c:pt>
                <c:pt idx="363">
                  <c:v>42150</c:v>
                </c:pt>
                <c:pt idx="364">
                  <c:v>42151</c:v>
                </c:pt>
                <c:pt idx="365">
                  <c:v>42152</c:v>
                </c:pt>
                <c:pt idx="366">
                  <c:v>42153</c:v>
                </c:pt>
                <c:pt idx="367">
                  <c:v>42156</c:v>
                </c:pt>
                <c:pt idx="368">
                  <c:v>42157</c:v>
                </c:pt>
                <c:pt idx="369">
                  <c:v>42158</c:v>
                </c:pt>
                <c:pt idx="370">
                  <c:v>42159</c:v>
                </c:pt>
                <c:pt idx="371">
                  <c:v>42160</c:v>
                </c:pt>
                <c:pt idx="372">
                  <c:v>42163</c:v>
                </c:pt>
                <c:pt idx="373">
                  <c:v>42164</c:v>
                </c:pt>
                <c:pt idx="374">
                  <c:v>42165</c:v>
                </c:pt>
                <c:pt idx="375">
                  <c:v>42166</c:v>
                </c:pt>
                <c:pt idx="376">
                  <c:v>42167</c:v>
                </c:pt>
                <c:pt idx="377">
                  <c:v>42170</c:v>
                </c:pt>
                <c:pt idx="378">
                  <c:v>42171</c:v>
                </c:pt>
                <c:pt idx="379">
                  <c:v>42172</c:v>
                </c:pt>
                <c:pt idx="380">
                  <c:v>42173</c:v>
                </c:pt>
                <c:pt idx="381">
                  <c:v>42174</c:v>
                </c:pt>
                <c:pt idx="382">
                  <c:v>42177</c:v>
                </c:pt>
                <c:pt idx="383">
                  <c:v>42178</c:v>
                </c:pt>
                <c:pt idx="384">
                  <c:v>42179</c:v>
                </c:pt>
                <c:pt idx="385">
                  <c:v>42180</c:v>
                </c:pt>
                <c:pt idx="386">
                  <c:v>42181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42187</c:v>
                </c:pt>
                <c:pt idx="391">
                  <c:v>42188</c:v>
                </c:pt>
                <c:pt idx="392">
                  <c:v>42191</c:v>
                </c:pt>
                <c:pt idx="393">
                  <c:v>42192</c:v>
                </c:pt>
                <c:pt idx="394">
                  <c:v>42193</c:v>
                </c:pt>
                <c:pt idx="395">
                  <c:v>42194</c:v>
                </c:pt>
                <c:pt idx="396">
                  <c:v>42195</c:v>
                </c:pt>
                <c:pt idx="397">
                  <c:v>42198</c:v>
                </c:pt>
                <c:pt idx="398">
                  <c:v>42199</c:v>
                </c:pt>
                <c:pt idx="399">
                  <c:v>42200</c:v>
                </c:pt>
                <c:pt idx="400">
                  <c:v>42201</c:v>
                </c:pt>
                <c:pt idx="401">
                  <c:v>42202</c:v>
                </c:pt>
                <c:pt idx="402">
                  <c:v>42205</c:v>
                </c:pt>
                <c:pt idx="403">
                  <c:v>42206</c:v>
                </c:pt>
                <c:pt idx="404">
                  <c:v>42207</c:v>
                </c:pt>
                <c:pt idx="405">
                  <c:v>42208</c:v>
                </c:pt>
                <c:pt idx="406">
                  <c:v>42209</c:v>
                </c:pt>
                <c:pt idx="407">
                  <c:v>42212</c:v>
                </c:pt>
                <c:pt idx="408">
                  <c:v>42213</c:v>
                </c:pt>
                <c:pt idx="409">
                  <c:v>42214</c:v>
                </c:pt>
                <c:pt idx="410">
                  <c:v>42215</c:v>
                </c:pt>
                <c:pt idx="411">
                  <c:v>42216</c:v>
                </c:pt>
                <c:pt idx="412">
                  <c:v>42219</c:v>
                </c:pt>
                <c:pt idx="413">
                  <c:v>42220</c:v>
                </c:pt>
                <c:pt idx="414">
                  <c:v>42221</c:v>
                </c:pt>
                <c:pt idx="415">
                  <c:v>42222</c:v>
                </c:pt>
                <c:pt idx="416">
                  <c:v>42223</c:v>
                </c:pt>
                <c:pt idx="417">
                  <c:v>42226</c:v>
                </c:pt>
                <c:pt idx="418">
                  <c:v>42227</c:v>
                </c:pt>
                <c:pt idx="419">
                  <c:v>42228</c:v>
                </c:pt>
                <c:pt idx="420">
                  <c:v>42229</c:v>
                </c:pt>
                <c:pt idx="421">
                  <c:v>42230</c:v>
                </c:pt>
                <c:pt idx="422">
                  <c:v>42233</c:v>
                </c:pt>
                <c:pt idx="423">
                  <c:v>42234</c:v>
                </c:pt>
                <c:pt idx="424">
                  <c:v>42235</c:v>
                </c:pt>
                <c:pt idx="425">
                  <c:v>42236</c:v>
                </c:pt>
                <c:pt idx="426">
                  <c:v>42237</c:v>
                </c:pt>
                <c:pt idx="427">
                  <c:v>42240</c:v>
                </c:pt>
                <c:pt idx="428">
                  <c:v>42241</c:v>
                </c:pt>
                <c:pt idx="429">
                  <c:v>42242</c:v>
                </c:pt>
                <c:pt idx="430">
                  <c:v>42243</c:v>
                </c:pt>
                <c:pt idx="431">
                  <c:v>42244</c:v>
                </c:pt>
                <c:pt idx="432">
                  <c:v>42247</c:v>
                </c:pt>
                <c:pt idx="433">
                  <c:v>42248</c:v>
                </c:pt>
                <c:pt idx="434">
                  <c:v>42249</c:v>
                </c:pt>
                <c:pt idx="435">
                  <c:v>42250</c:v>
                </c:pt>
                <c:pt idx="436">
                  <c:v>42251</c:v>
                </c:pt>
                <c:pt idx="437">
                  <c:v>42254</c:v>
                </c:pt>
                <c:pt idx="438">
                  <c:v>42255</c:v>
                </c:pt>
                <c:pt idx="439">
                  <c:v>42256</c:v>
                </c:pt>
                <c:pt idx="440">
                  <c:v>42257</c:v>
                </c:pt>
                <c:pt idx="441">
                  <c:v>42258</c:v>
                </c:pt>
                <c:pt idx="442">
                  <c:v>42261</c:v>
                </c:pt>
                <c:pt idx="443">
                  <c:v>42262</c:v>
                </c:pt>
                <c:pt idx="444">
                  <c:v>42263</c:v>
                </c:pt>
                <c:pt idx="445">
                  <c:v>42264</c:v>
                </c:pt>
                <c:pt idx="446">
                  <c:v>42265</c:v>
                </c:pt>
                <c:pt idx="447">
                  <c:v>42268</c:v>
                </c:pt>
                <c:pt idx="448">
                  <c:v>42269</c:v>
                </c:pt>
                <c:pt idx="449">
                  <c:v>42270</c:v>
                </c:pt>
                <c:pt idx="450">
                  <c:v>42271</c:v>
                </c:pt>
                <c:pt idx="451">
                  <c:v>42272</c:v>
                </c:pt>
                <c:pt idx="452">
                  <c:v>42275</c:v>
                </c:pt>
                <c:pt idx="453">
                  <c:v>42276</c:v>
                </c:pt>
                <c:pt idx="454">
                  <c:v>42277</c:v>
                </c:pt>
                <c:pt idx="455">
                  <c:v>42278</c:v>
                </c:pt>
                <c:pt idx="456">
                  <c:v>42279</c:v>
                </c:pt>
                <c:pt idx="457">
                  <c:v>42282</c:v>
                </c:pt>
                <c:pt idx="458">
                  <c:v>42283</c:v>
                </c:pt>
                <c:pt idx="459">
                  <c:v>42284</c:v>
                </c:pt>
                <c:pt idx="460">
                  <c:v>42285</c:v>
                </c:pt>
                <c:pt idx="461">
                  <c:v>42286</c:v>
                </c:pt>
                <c:pt idx="462">
                  <c:v>42289</c:v>
                </c:pt>
                <c:pt idx="463">
                  <c:v>42290</c:v>
                </c:pt>
                <c:pt idx="464">
                  <c:v>42291</c:v>
                </c:pt>
                <c:pt idx="465">
                  <c:v>42292</c:v>
                </c:pt>
                <c:pt idx="466">
                  <c:v>42293</c:v>
                </c:pt>
                <c:pt idx="467">
                  <c:v>42296</c:v>
                </c:pt>
                <c:pt idx="468">
                  <c:v>42297</c:v>
                </c:pt>
                <c:pt idx="469">
                  <c:v>42298</c:v>
                </c:pt>
                <c:pt idx="470">
                  <c:v>42299</c:v>
                </c:pt>
                <c:pt idx="471">
                  <c:v>42300</c:v>
                </c:pt>
                <c:pt idx="472">
                  <c:v>42303</c:v>
                </c:pt>
                <c:pt idx="473">
                  <c:v>42304</c:v>
                </c:pt>
                <c:pt idx="474">
                  <c:v>42305</c:v>
                </c:pt>
                <c:pt idx="475">
                  <c:v>42306</c:v>
                </c:pt>
                <c:pt idx="476">
                  <c:v>42307</c:v>
                </c:pt>
                <c:pt idx="477">
                  <c:v>42310</c:v>
                </c:pt>
                <c:pt idx="478">
                  <c:v>42311</c:v>
                </c:pt>
                <c:pt idx="479">
                  <c:v>42312</c:v>
                </c:pt>
                <c:pt idx="480">
                  <c:v>42313</c:v>
                </c:pt>
                <c:pt idx="481">
                  <c:v>42314</c:v>
                </c:pt>
                <c:pt idx="482">
                  <c:v>42317</c:v>
                </c:pt>
                <c:pt idx="483">
                  <c:v>42318</c:v>
                </c:pt>
                <c:pt idx="484">
                  <c:v>42319</c:v>
                </c:pt>
                <c:pt idx="485">
                  <c:v>42320</c:v>
                </c:pt>
                <c:pt idx="486">
                  <c:v>42321</c:v>
                </c:pt>
                <c:pt idx="487">
                  <c:v>42324</c:v>
                </c:pt>
                <c:pt idx="488">
                  <c:v>42325</c:v>
                </c:pt>
                <c:pt idx="489">
                  <c:v>42326</c:v>
                </c:pt>
                <c:pt idx="490">
                  <c:v>42327</c:v>
                </c:pt>
                <c:pt idx="491">
                  <c:v>42328</c:v>
                </c:pt>
                <c:pt idx="492">
                  <c:v>42331</c:v>
                </c:pt>
              </c:numCache>
            </c:numRef>
          </c:cat>
          <c:val>
            <c:numRef>
              <c:f>Sheet1!$C$2:$C$494</c:f>
              <c:numCache>
                <c:formatCode>General</c:formatCode>
                <c:ptCount val="493"/>
                <c:pt idx="0">
                  <c:v>1.71</c:v>
                </c:pt>
                <c:pt idx="1">
                  <c:v>1.69</c:v>
                </c:pt>
                <c:pt idx="2">
                  <c:v>1.75</c:v>
                </c:pt>
                <c:pt idx="3">
                  <c:v>1.83</c:v>
                </c:pt>
                <c:pt idx="4">
                  <c:v>1.76</c:v>
                </c:pt>
                <c:pt idx="5">
                  <c:v>1.83</c:v>
                </c:pt>
                <c:pt idx="6">
                  <c:v>1.75</c:v>
                </c:pt>
                <c:pt idx="7">
                  <c:v>1.71</c:v>
                </c:pt>
                <c:pt idx="8">
                  <c:v>1.76</c:v>
                </c:pt>
                <c:pt idx="9">
                  <c:v>1.72</c:v>
                </c:pt>
                <c:pt idx="10">
                  <c:v>1.74</c:v>
                </c:pt>
                <c:pt idx="11">
                  <c:v>1.72</c:v>
                </c:pt>
                <c:pt idx="12">
                  <c:v>#N/A</c:v>
                </c:pt>
                <c:pt idx="13">
                  <c:v>1.71</c:v>
                </c:pt>
                <c:pt idx="14">
                  <c:v>1.79</c:v>
                </c:pt>
                <c:pt idx="15">
                  <c:v>1.72</c:v>
                </c:pt>
                <c:pt idx="16">
                  <c:v>1.68</c:v>
                </c:pt>
                <c:pt idx="17">
                  <c:v>1.72</c:v>
                </c:pt>
                <c:pt idx="18">
                  <c:v>1.71</c:v>
                </c:pt>
                <c:pt idx="19">
                  <c:v>1.72</c:v>
                </c:pt>
                <c:pt idx="20">
                  <c:v>1.76</c:v>
                </c:pt>
                <c:pt idx="21">
                  <c:v>1.72</c:v>
                </c:pt>
                <c:pt idx="22">
                  <c:v>1.7</c:v>
                </c:pt>
                <c:pt idx="23">
                  <c:v>1.77</c:v>
                </c:pt>
                <c:pt idx="24">
                  <c:v>1.78</c:v>
                </c:pt>
                <c:pt idx="25">
                  <c:v>1.82</c:v>
                </c:pt>
                <c:pt idx="26">
                  <c:v>1.77</c:v>
                </c:pt>
                <c:pt idx="27">
                  <c:v>1.79</c:v>
                </c:pt>
                <c:pt idx="28">
                  <c:v>1.8</c:v>
                </c:pt>
                <c:pt idx="29">
                  <c:v>1.83</c:v>
                </c:pt>
                <c:pt idx="30">
                  <c:v>1.77</c:v>
                </c:pt>
                <c:pt idx="31">
                  <c:v>1.67</c:v>
                </c:pt>
                <c:pt idx="32">
                  <c:v>#N/A</c:v>
                </c:pt>
                <c:pt idx="33">
                  <c:v>1.79</c:v>
                </c:pt>
                <c:pt idx="34">
                  <c:v>1.78</c:v>
                </c:pt>
                <c:pt idx="35">
                  <c:v>1.78</c:v>
                </c:pt>
                <c:pt idx="36">
                  <c:v>1.74</c:v>
                </c:pt>
                <c:pt idx="37">
                  <c:v>1.78</c:v>
                </c:pt>
                <c:pt idx="38">
                  <c:v>1.78</c:v>
                </c:pt>
                <c:pt idx="39">
                  <c:v>1.76</c:v>
                </c:pt>
                <c:pt idx="40">
                  <c:v>1.81</c:v>
                </c:pt>
                <c:pt idx="41">
                  <c:v>1.79</c:v>
                </c:pt>
                <c:pt idx="42">
                  <c:v>1.78</c:v>
                </c:pt>
                <c:pt idx="43">
                  <c:v>1.79</c:v>
                </c:pt>
                <c:pt idx="44">
                  <c:v>1.8</c:v>
                </c:pt>
                <c:pt idx="45">
                  <c:v>1.84</c:v>
                </c:pt>
                <c:pt idx="46">
                  <c:v>1.83</c:v>
                </c:pt>
                <c:pt idx="47">
                  <c:v>1.88</c:v>
                </c:pt>
                <c:pt idx="48">
                  <c:v>1.86</c:v>
                </c:pt>
                <c:pt idx="49">
                  <c:v>1.82</c:v>
                </c:pt>
                <c:pt idx="50">
                  <c:v>1.75</c:v>
                </c:pt>
                <c:pt idx="51">
                  <c:v>1.74</c:v>
                </c:pt>
                <c:pt idx="52">
                  <c:v>1.8</c:v>
                </c:pt>
                <c:pt idx="53">
                  <c:v>1.77</c:v>
                </c:pt>
                <c:pt idx="54">
                  <c:v>1.73</c:v>
                </c:pt>
                <c:pt idx="55">
                  <c:v>1.75</c:v>
                </c:pt>
                <c:pt idx="56">
                  <c:v>1.79</c:v>
                </c:pt>
                <c:pt idx="57">
                  <c:v>1.79</c:v>
                </c:pt>
                <c:pt idx="58">
                  <c:v>1.7</c:v>
                </c:pt>
                <c:pt idx="59">
                  <c:v>1.75</c:v>
                </c:pt>
                <c:pt idx="60">
                  <c:v>1.73</c:v>
                </c:pt>
                <c:pt idx="61">
                  <c:v>1.72</c:v>
                </c:pt>
                <c:pt idx="62">
                  <c:v>1.7</c:v>
                </c:pt>
                <c:pt idx="63">
                  <c:v>1.71</c:v>
                </c:pt>
                <c:pt idx="64">
                  <c:v>1.72</c:v>
                </c:pt>
                <c:pt idx="65">
                  <c:v>1.68</c:v>
                </c:pt>
                <c:pt idx="66">
                  <c:v>1.71</c:v>
                </c:pt>
                <c:pt idx="67">
                  <c:v>1.61</c:v>
                </c:pt>
                <c:pt idx="68">
                  <c:v>1.71</c:v>
                </c:pt>
                <c:pt idx="69">
                  <c:v>1.7</c:v>
                </c:pt>
                <c:pt idx="70">
                  <c:v>1.69</c:v>
                </c:pt>
                <c:pt idx="71">
                  <c:v>1.64</c:v>
                </c:pt>
                <c:pt idx="72">
                  <c:v>1.71</c:v>
                </c:pt>
                <c:pt idx="73">
                  <c:v>1.68</c:v>
                </c:pt>
                <c:pt idx="74">
                  <c:v>1.73</c:v>
                </c:pt>
                <c:pt idx="75">
                  <c:v>1.95</c:v>
                </c:pt>
                <c:pt idx="76">
                  <c:v>#N/A</c:v>
                </c:pt>
                <c:pt idx="77">
                  <c:v>1.97</c:v>
                </c:pt>
                <c:pt idx="78">
                  <c:v>1.98</c:v>
                </c:pt>
                <c:pt idx="79">
                  <c:v>1.98</c:v>
                </c:pt>
                <c:pt idx="80">
                  <c:v>1.99</c:v>
                </c:pt>
                <c:pt idx="81">
                  <c:v>1.96</c:v>
                </c:pt>
                <c:pt idx="82">
                  <c:v>1.95</c:v>
                </c:pt>
                <c:pt idx="83">
                  <c:v>1.95</c:v>
                </c:pt>
                <c:pt idx="84">
                  <c:v>1.96</c:v>
                </c:pt>
                <c:pt idx="85">
                  <c:v>1.96</c:v>
                </c:pt>
                <c:pt idx="86">
                  <c:v>1.95</c:v>
                </c:pt>
                <c:pt idx="87">
                  <c:v>1.92</c:v>
                </c:pt>
                <c:pt idx="88">
                  <c:v>1.91</c:v>
                </c:pt>
                <c:pt idx="89">
                  <c:v>1.92</c:v>
                </c:pt>
                <c:pt idx="90">
                  <c:v>1.93</c:v>
                </c:pt>
                <c:pt idx="91">
                  <c:v>1.92</c:v>
                </c:pt>
                <c:pt idx="92">
                  <c:v>1.91</c:v>
                </c:pt>
                <c:pt idx="93">
                  <c:v>1.89</c:v>
                </c:pt>
                <c:pt idx="94">
                  <c:v>1.92</c:v>
                </c:pt>
                <c:pt idx="95">
                  <c:v>1.96</c:v>
                </c:pt>
                <c:pt idx="96">
                  <c:v>1.94</c:v>
                </c:pt>
                <c:pt idx="97">
                  <c:v>1.93</c:v>
                </c:pt>
                <c:pt idx="98">
                  <c:v>1.92</c:v>
                </c:pt>
                <c:pt idx="99">
                  <c:v>1.95</c:v>
                </c:pt>
                <c:pt idx="100">
                  <c:v>1.97</c:v>
                </c:pt>
                <c:pt idx="101">
                  <c:v>1.97</c:v>
                </c:pt>
                <c:pt idx="102">
                  <c:v>#N/A</c:v>
                </c:pt>
                <c:pt idx="103">
                  <c:v>1.95</c:v>
                </c:pt>
                <c:pt idx="104">
                  <c:v>1.94</c:v>
                </c:pt>
                <c:pt idx="105">
                  <c:v>1.96</c:v>
                </c:pt>
                <c:pt idx="106">
                  <c:v>1.93</c:v>
                </c:pt>
                <c:pt idx="107">
                  <c:v>1.93</c:v>
                </c:pt>
                <c:pt idx="108">
                  <c:v>1.92</c:v>
                </c:pt>
                <c:pt idx="109">
                  <c:v>1.9</c:v>
                </c:pt>
                <c:pt idx="110">
                  <c:v>1.92</c:v>
                </c:pt>
                <c:pt idx="111">
                  <c:v>1.93</c:v>
                </c:pt>
                <c:pt idx="112">
                  <c:v>1.95</c:v>
                </c:pt>
                <c:pt idx="113">
                  <c:v>1.94</c:v>
                </c:pt>
                <c:pt idx="114">
                  <c:v>1.94</c:v>
                </c:pt>
                <c:pt idx="115">
                  <c:v>1.95</c:v>
                </c:pt>
                <c:pt idx="116">
                  <c:v>1.93</c:v>
                </c:pt>
                <c:pt idx="117">
                  <c:v>1.92</c:v>
                </c:pt>
                <c:pt idx="118">
                  <c:v>1.97</c:v>
                </c:pt>
                <c:pt idx="119">
                  <c:v>1.98</c:v>
                </c:pt>
                <c:pt idx="120">
                  <c:v>2.02</c:v>
                </c:pt>
                <c:pt idx="121">
                  <c:v>2.02</c:v>
                </c:pt>
                <c:pt idx="122">
                  <c:v>2.0299999999999998</c:v>
                </c:pt>
                <c:pt idx="123">
                  <c:v>2.0499999999999998</c:v>
                </c:pt>
                <c:pt idx="124">
                  <c:v>2.0299999999999998</c:v>
                </c:pt>
                <c:pt idx="125">
                  <c:v>2.02</c:v>
                </c:pt>
                <c:pt idx="126">
                  <c:v>2.0299999999999998</c:v>
                </c:pt>
                <c:pt idx="127">
                  <c:v>2</c:v>
                </c:pt>
                <c:pt idx="128">
                  <c:v>2</c:v>
                </c:pt>
                <c:pt idx="129">
                  <c:v>2.0099999999999998</c:v>
                </c:pt>
                <c:pt idx="130">
                  <c:v>2.0299999999999998</c:v>
                </c:pt>
                <c:pt idx="131">
                  <c:v>#N/A</c:v>
                </c:pt>
                <c:pt idx="132">
                  <c:v>2.0099999999999998</c:v>
                </c:pt>
                <c:pt idx="133">
                  <c:v>1.99</c:v>
                </c:pt>
                <c:pt idx="134">
                  <c:v>1.98</c:v>
                </c:pt>
                <c:pt idx="135">
                  <c:v>2</c:v>
                </c:pt>
                <c:pt idx="136">
                  <c:v>1.99</c:v>
                </c:pt>
                <c:pt idx="137">
                  <c:v>1.99</c:v>
                </c:pt>
                <c:pt idx="138">
                  <c:v>1.96</c:v>
                </c:pt>
                <c:pt idx="139">
                  <c:v>1.95</c:v>
                </c:pt>
                <c:pt idx="140">
                  <c:v>1.97</c:v>
                </c:pt>
                <c:pt idx="141">
                  <c:v>1.96</c:v>
                </c:pt>
                <c:pt idx="142">
                  <c:v>1.97</c:v>
                </c:pt>
                <c:pt idx="143">
                  <c:v>1.93</c:v>
                </c:pt>
                <c:pt idx="144">
                  <c:v>1.92</c:v>
                </c:pt>
                <c:pt idx="145">
                  <c:v>1.93</c:v>
                </c:pt>
                <c:pt idx="146">
                  <c:v>1.95</c:v>
                </c:pt>
                <c:pt idx="147">
                  <c:v>1.95</c:v>
                </c:pt>
                <c:pt idx="148">
                  <c:v>1.94</c:v>
                </c:pt>
                <c:pt idx="149">
                  <c:v>1.96</c:v>
                </c:pt>
                <c:pt idx="150">
                  <c:v>1.97</c:v>
                </c:pt>
                <c:pt idx="151">
                  <c:v>1.92</c:v>
                </c:pt>
                <c:pt idx="152">
                  <c:v>1.9</c:v>
                </c:pt>
                <c:pt idx="153">
                  <c:v>1.9</c:v>
                </c:pt>
                <c:pt idx="154">
                  <c:v>1.9</c:v>
                </c:pt>
                <c:pt idx="155">
                  <c:v>1.89</c:v>
                </c:pt>
                <c:pt idx="156">
                  <c:v>1.86</c:v>
                </c:pt>
                <c:pt idx="157">
                  <c:v>1.86</c:v>
                </c:pt>
                <c:pt idx="158">
                  <c:v>1.87</c:v>
                </c:pt>
                <c:pt idx="159">
                  <c:v>1.88</c:v>
                </c:pt>
                <c:pt idx="160">
                  <c:v>1.84</c:v>
                </c:pt>
                <c:pt idx="161">
                  <c:v>1.83</c:v>
                </c:pt>
                <c:pt idx="162">
                  <c:v>1.85</c:v>
                </c:pt>
                <c:pt idx="163">
                  <c:v>1.81</c:v>
                </c:pt>
                <c:pt idx="164">
                  <c:v>1.83</c:v>
                </c:pt>
                <c:pt idx="165">
                  <c:v>1.8</c:v>
                </c:pt>
                <c:pt idx="166">
                  <c:v>1.79</c:v>
                </c:pt>
                <c:pt idx="167">
                  <c:v>1.78</c:v>
                </c:pt>
                <c:pt idx="168">
                  <c:v>1.83</c:v>
                </c:pt>
                <c:pt idx="169">
                  <c:v>1.8</c:v>
                </c:pt>
                <c:pt idx="170">
                  <c:v>1.77</c:v>
                </c:pt>
                <c:pt idx="171">
                  <c:v>1.76</c:v>
                </c:pt>
                <c:pt idx="172">
                  <c:v>#N/A</c:v>
                </c:pt>
                <c:pt idx="173">
                  <c:v>1.76</c:v>
                </c:pt>
                <c:pt idx="174">
                  <c:v>1.77</c:v>
                </c:pt>
                <c:pt idx="175">
                  <c:v>1.76</c:v>
                </c:pt>
                <c:pt idx="176">
                  <c:v>1.77</c:v>
                </c:pt>
                <c:pt idx="177">
                  <c:v>1.74</c:v>
                </c:pt>
                <c:pt idx="178">
                  <c:v>1.71</c:v>
                </c:pt>
                <c:pt idx="179">
                  <c:v>1.69</c:v>
                </c:pt>
                <c:pt idx="180">
                  <c:v>1.76</c:v>
                </c:pt>
                <c:pt idx="181">
                  <c:v>1.75</c:v>
                </c:pt>
                <c:pt idx="182">
                  <c:v>1.73</c:v>
                </c:pt>
                <c:pt idx="183">
                  <c:v>1.75</c:v>
                </c:pt>
                <c:pt idx="184">
                  <c:v>1.63</c:v>
                </c:pt>
                <c:pt idx="185">
                  <c:v>1.56</c:v>
                </c:pt>
                <c:pt idx="186">
                  <c:v>1.56</c:v>
                </c:pt>
                <c:pt idx="187">
                  <c:v>1.6</c:v>
                </c:pt>
                <c:pt idx="188">
                  <c:v>1.63</c:v>
                </c:pt>
                <c:pt idx="189">
                  <c:v>1.66</c:v>
                </c:pt>
                <c:pt idx="190">
                  <c:v>1.62</c:v>
                </c:pt>
                <c:pt idx="191">
                  <c:v>1.59</c:v>
                </c:pt>
                <c:pt idx="192">
                  <c:v>1.61</c:v>
                </c:pt>
                <c:pt idx="193">
                  <c:v>1.56</c:v>
                </c:pt>
                <c:pt idx="194">
                  <c:v>1.6</c:v>
                </c:pt>
                <c:pt idx="195">
                  <c:v>1.57</c:v>
                </c:pt>
                <c:pt idx="196">
                  <c:v>1.56</c:v>
                </c:pt>
                <c:pt idx="197">
                  <c:v>1.55</c:v>
                </c:pt>
                <c:pt idx="198">
                  <c:v>1.52</c:v>
                </c:pt>
                <c:pt idx="199">
                  <c:v>1.54</c:v>
                </c:pt>
                <c:pt idx="200">
                  <c:v>1.52</c:v>
                </c:pt>
                <c:pt idx="201">
                  <c:v>1.52</c:v>
                </c:pt>
                <c:pt idx="202">
                  <c:v>#N/A</c:v>
                </c:pt>
                <c:pt idx="203">
                  <c:v>1.41</c:v>
                </c:pt>
                <c:pt idx="204">
                  <c:v>1.37</c:v>
                </c:pt>
                <c:pt idx="205">
                  <c:v>1.37</c:v>
                </c:pt>
                <c:pt idx="206">
                  <c:v>1.43</c:v>
                </c:pt>
                <c:pt idx="207">
                  <c:v>1.45</c:v>
                </c:pt>
                <c:pt idx="208">
                  <c:v>1.42</c:v>
                </c:pt>
                <c:pt idx="209">
                  <c:v>1.47</c:v>
                </c:pt>
                <c:pt idx="210">
                  <c:v>1.43</c:v>
                </c:pt>
                <c:pt idx="211">
                  <c:v>1.46</c:v>
                </c:pt>
                <c:pt idx="212">
                  <c:v>1.44</c:v>
                </c:pt>
                <c:pt idx="213">
                  <c:v>1.47</c:v>
                </c:pt>
                <c:pt idx="214">
                  <c:v>1.47</c:v>
                </c:pt>
                <c:pt idx="215">
                  <c:v>1.49</c:v>
                </c:pt>
                <c:pt idx="216">
                  <c:v>1.53</c:v>
                </c:pt>
                <c:pt idx="217">
                  <c:v>1.55</c:v>
                </c:pt>
                <c:pt idx="218">
                  <c:v>1.49</c:v>
                </c:pt>
                <c:pt idx="219">
                  <c:v>1.54</c:v>
                </c:pt>
                <c:pt idx="220">
                  <c:v>1.58</c:v>
                </c:pt>
                <c:pt idx="221">
                  <c:v>1.59</c:v>
                </c:pt>
                <c:pt idx="222">
                  <c:v>1.58</c:v>
                </c:pt>
                <c:pt idx="223">
                  <c:v>#N/A</c:v>
                </c:pt>
                <c:pt idx="224">
                  <c:v>1.53</c:v>
                </c:pt>
                <c:pt idx="225">
                  <c:v>1.48</c:v>
                </c:pt>
                <c:pt idx="226">
                  <c:v>1.45</c:v>
                </c:pt>
                <c:pt idx="227">
                  <c:v>1.42</c:v>
                </c:pt>
                <c:pt idx="228">
                  <c:v>1.42</c:v>
                </c:pt>
                <c:pt idx="229">
                  <c:v>1.39</c:v>
                </c:pt>
                <c:pt idx="230">
                  <c:v>1.41</c:v>
                </c:pt>
                <c:pt idx="231">
                  <c:v>1.44</c:v>
                </c:pt>
                <c:pt idx="232">
                  <c:v>1.43</c:v>
                </c:pt>
                <c:pt idx="233">
                  <c:v>1.47</c:v>
                </c:pt>
                <c:pt idx="234">
                  <c:v>1.44</c:v>
                </c:pt>
                <c:pt idx="235">
                  <c:v>#N/A</c:v>
                </c:pt>
                <c:pt idx="236">
                  <c:v>1.39</c:v>
                </c:pt>
                <c:pt idx="237">
                  <c:v>1.39</c:v>
                </c:pt>
                <c:pt idx="238">
                  <c:v>1.36</c:v>
                </c:pt>
                <c:pt idx="239">
                  <c:v>1.38</c:v>
                </c:pt>
                <c:pt idx="240">
                  <c:v>1.36</c:v>
                </c:pt>
                <c:pt idx="241">
                  <c:v>1.35</c:v>
                </c:pt>
                <c:pt idx="242">
                  <c:v>1.24</c:v>
                </c:pt>
                <c:pt idx="243">
                  <c:v>1.34</c:v>
                </c:pt>
                <c:pt idx="244">
                  <c:v>1.27</c:v>
                </c:pt>
                <c:pt idx="245">
                  <c:v>1.27</c:v>
                </c:pt>
                <c:pt idx="246">
                  <c:v>1.2</c:v>
                </c:pt>
                <c:pt idx="247">
                  <c:v>1.17</c:v>
                </c:pt>
                <c:pt idx="248">
                  <c:v>1.21</c:v>
                </c:pt>
                <c:pt idx="249">
                  <c:v>1.22</c:v>
                </c:pt>
                <c:pt idx="250">
                  <c:v>1.2</c:v>
                </c:pt>
                <c:pt idx="251">
                  <c:v>1.27</c:v>
                </c:pt>
                <c:pt idx="252">
                  <c:v>1.29</c:v>
                </c:pt>
                <c:pt idx="253">
                  <c:v>1.3</c:v>
                </c:pt>
                <c:pt idx="254">
                  <c:v>1.26</c:v>
                </c:pt>
                <c:pt idx="255">
                  <c:v>#N/A</c:v>
                </c:pt>
                <c:pt idx="256">
                  <c:v>1.26</c:v>
                </c:pt>
                <c:pt idx="257">
                  <c:v>1.22</c:v>
                </c:pt>
                <c:pt idx="258">
                  <c:v>1.21</c:v>
                </c:pt>
                <c:pt idx="259">
                  <c:v>1.27</c:v>
                </c:pt>
                <c:pt idx="260">
                  <c:v>#N/A</c:v>
                </c:pt>
                <c:pt idx="261">
                  <c:v>1.3</c:v>
                </c:pt>
                <c:pt idx="262">
                  <c:v>1.25</c:v>
                </c:pt>
                <c:pt idx="263">
                  <c:v>1.1599999999999999</c:v>
                </c:pt>
                <c:pt idx="264">
                  <c:v>1.1599999999999999</c:v>
                </c:pt>
                <c:pt idx="265">
                  <c:v>1.21</c:v>
                </c:pt>
                <c:pt idx="266">
                  <c:v>1.2</c:v>
                </c:pt>
                <c:pt idx="267">
                  <c:v>1.1599999999999999</c:v>
                </c:pt>
                <c:pt idx="268">
                  <c:v>1.05</c:v>
                </c:pt>
                <c:pt idx="269">
                  <c:v>1.18</c:v>
                </c:pt>
                <c:pt idx="270">
                  <c:v>1.18</c:v>
                </c:pt>
                <c:pt idx="271">
                  <c:v>1.19</c:v>
                </c:pt>
                <c:pt idx="272">
                  <c:v>#N/A</c:v>
                </c:pt>
                <c:pt idx="273">
                  <c:v>1.19</c:v>
                </c:pt>
                <c:pt idx="274">
                  <c:v>1.17</c:v>
                </c:pt>
                <c:pt idx="275">
                  <c:v>1.19</c:v>
                </c:pt>
                <c:pt idx="276">
                  <c:v>1.21</c:v>
                </c:pt>
                <c:pt idx="277">
                  <c:v>1.24</c:v>
                </c:pt>
                <c:pt idx="278">
                  <c:v>1.29</c:v>
                </c:pt>
                <c:pt idx="279">
                  <c:v>1.24</c:v>
                </c:pt>
                <c:pt idx="280">
                  <c:v>1.31</c:v>
                </c:pt>
                <c:pt idx="281">
                  <c:v>1.29</c:v>
                </c:pt>
                <c:pt idx="282">
                  <c:v>1.32</c:v>
                </c:pt>
                <c:pt idx="283" formatCode="#,##0">
                  <c:v>1.4</c:v>
                </c:pt>
                <c:pt idx="284" formatCode="#,##0">
                  <c:v>1.35</c:v>
                </c:pt>
                <c:pt idx="285" formatCode="#,##0">
                  <c:v>1.38</c:v>
                </c:pt>
                <c:pt idx="286" formatCode="#,##0">
                  <c:v>1.36</c:v>
                </c:pt>
                <c:pt idx="287" formatCode="#,##0">
                  <c:v>1.36</c:v>
                </c:pt>
                <c:pt idx="288" formatCode="#,##0">
                  <c:v>1.32</c:v>
                </c:pt>
                <c:pt idx="289" formatCode="#,##0">
                  <c:v>1.32</c:v>
                </c:pt>
                <c:pt idx="290" formatCode="#,##0">
                  <c:v>1.37</c:v>
                </c:pt>
                <c:pt idx="291" formatCode="#,##0">
                  <c:v>1.32</c:v>
                </c:pt>
                <c:pt idx="292" formatCode="#,##0">
                  <c:v>#N/A</c:v>
                </c:pt>
                <c:pt idx="293" formatCode="#,##0">
                  <c:v>1.33</c:v>
                </c:pt>
                <c:pt idx="294" formatCode="#,##0">
                  <c:v>1.32</c:v>
                </c:pt>
                <c:pt idx="295" formatCode="#,##0">
                  <c:v>1.35</c:v>
                </c:pt>
                <c:pt idx="296" formatCode="#,##0">
                  <c:v>1.37</c:v>
                </c:pt>
                <c:pt idx="297" formatCode="#,##0">
                  <c:v>1.34</c:v>
                </c:pt>
                <c:pt idx="298" formatCode="#,##0">
                  <c:v>1.33</c:v>
                </c:pt>
                <c:pt idx="299" formatCode="#,##0">
                  <c:v>1.36</c:v>
                </c:pt>
                <c:pt idx="300" formatCode="#,##0">
                  <c:v>1.49</c:v>
                </c:pt>
                <c:pt idx="301" formatCode="#,##0">
                  <c:v>1.49</c:v>
                </c:pt>
                <c:pt idx="302" formatCode="#,##0">
                  <c:v>1.54</c:v>
                </c:pt>
                <c:pt idx="303" formatCode="#,##0">
                  <c:v>1.57</c:v>
                </c:pt>
                <c:pt idx="304" formatCode="#,##0">
                  <c:v>1.61</c:v>
                </c:pt>
                <c:pt idx="305" formatCode="#,##0">
                  <c:v>1.53</c:v>
                </c:pt>
                <c:pt idx="306" formatCode="#,##0">
                  <c:v>1.55</c:v>
                </c:pt>
                <c:pt idx="307">
                  <c:v>1.47</c:v>
                </c:pt>
                <c:pt idx="308">
                  <c:v>1.36</c:v>
                </c:pt>
                <c:pt idx="309">
                  <c:v>1.45</c:v>
                </c:pt>
                <c:pt idx="310">
                  <c:v>1.41</c:v>
                </c:pt>
                <c:pt idx="311">
                  <c:v>1.4</c:v>
                </c:pt>
                <c:pt idx="312">
                  <c:v>1.27</c:v>
                </c:pt>
                <c:pt idx="313">
                  <c:v>1.34</c:v>
                </c:pt>
                <c:pt idx="314">
                  <c:v>1.33</c:v>
                </c:pt>
                <c:pt idx="315">
                  <c:v>1.49</c:v>
                </c:pt>
                <c:pt idx="316">
                  <c:v>1.5</c:v>
                </c:pt>
                <c:pt idx="317">
                  <c:v>1.48</c:v>
                </c:pt>
                <c:pt idx="318">
                  <c:v>1.53</c:v>
                </c:pt>
                <c:pt idx="319">
                  <c:v>1.56</c:v>
                </c:pt>
                <c:pt idx="320">
                  <c:v>1.57</c:v>
                </c:pt>
                <c:pt idx="321">
                  <c:v>1.54</c:v>
                </c:pt>
                <c:pt idx="322">
                  <c:v>1.49</c:v>
                </c:pt>
                <c:pt idx="323">
                  <c:v>1.51</c:v>
                </c:pt>
                <c:pt idx="324">
                  <c:v>1.58</c:v>
                </c:pt>
                <c:pt idx="325">
                  <c:v>1.56</c:v>
                </c:pt>
                <c:pt idx="326">
                  <c:v>1.58</c:v>
                </c:pt>
                <c:pt idx="327">
                  <c:v>1.6</c:v>
                </c:pt>
                <c:pt idx="328">
                  <c:v>1.6</c:v>
                </c:pt>
                <c:pt idx="329">
                  <c:v>1.58</c:v>
                </c:pt>
                <c:pt idx="330">
                  <c:v>1.59</c:v>
                </c:pt>
                <c:pt idx="331">
                  <c:v>1.56</c:v>
                </c:pt>
                <c:pt idx="332">
                  <c:v>1.55</c:v>
                </c:pt>
                <c:pt idx="333">
                  <c:v>1.55</c:v>
                </c:pt>
                <c:pt idx="334">
                  <c:v>1.59</c:v>
                </c:pt>
                <c:pt idx="335">
                  <c:v>1.58</c:v>
                </c:pt>
                <c:pt idx="336">
                  <c:v>1.65</c:v>
                </c:pt>
                <c:pt idx="337">
                  <c:v>1.6</c:v>
                </c:pt>
                <c:pt idx="338">
                  <c:v>1.59</c:v>
                </c:pt>
                <c:pt idx="339">
                  <c:v>1.6</c:v>
                </c:pt>
                <c:pt idx="340">
                  <c:v>1.7</c:v>
                </c:pt>
                <c:pt idx="341">
                  <c:v>1.71</c:v>
                </c:pt>
                <c:pt idx="342">
                  <c:v>1.71</c:v>
                </c:pt>
                <c:pt idx="343">
                  <c:v>1.69</c:v>
                </c:pt>
                <c:pt idx="344">
                  <c:v>1.7</c:v>
                </c:pt>
                <c:pt idx="345">
                  <c:v>1.72</c:v>
                </c:pt>
                <c:pt idx="346">
                  <c:v>1.72</c:v>
                </c:pt>
                <c:pt idx="347">
                  <c:v>1.69</c:v>
                </c:pt>
                <c:pt idx="348">
                  <c:v>1.72</c:v>
                </c:pt>
                <c:pt idx="349">
                  <c:v>1.69</c:v>
                </c:pt>
                <c:pt idx="350">
                  <c:v>1.66</c:v>
                </c:pt>
                <c:pt idx="351">
                  <c:v>1.66</c:v>
                </c:pt>
                <c:pt idx="352">
                  <c:v>1.64</c:v>
                </c:pt>
                <c:pt idx="353">
                  <c:v>1.65</c:v>
                </c:pt>
                <c:pt idx="354">
                  <c:v>1.67</c:v>
                </c:pt>
                <c:pt idx="355">
                  <c:v>1.65</c:v>
                </c:pt>
                <c:pt idx="356">
                  <c:v>1.62</c:v>
                </c:pt>
                <c:pt idx="357">
                  <c:v>1.64</c:v>
                </c:pt>
                <c:pt idx="358">
                  <c:v>1.62</c:v>
                </c:pt>
                <c:pt idx="359">
                  <c:v>1.65</c:v>
                </c:pt>
                <c:pt idx="360">
                  <c:v>1.63</c:v>
                </c:pt>
                <c:pt idx="361">
                  <c:v>1.65</c:v>
                </c:pt>
                <c:pt idx="362">
                  <c:v>#N/A</c:v>
                </c:pt>
                <c:pt idx="363">
                  <c:v>1.59</c:v>
                </c:pt>
                <c:pt idx="364">
                  <c:v>1.54</c:v>
                </c:pt>
                <c:pt idx="365">
                  <c:v>1.53</c:v>
                </c:pt>
                <c:pt idx="366">
                  <c:v>1.57</c:v>
                </c:pt>
                <c:pt idx="367">
                  <c:v>1.55</c:v>
                </c:pt>
                <c:pt idx="368">
                  <c:v>1.59</c:v>
                </c:pt>
                <c:pt idx="369">
                  <c:v>1.59</c:v>
                </c:pt>
                <c:pt idx="370">
                  <c:v>1.59</c:v>
                </c:pt>
                <c:pt idx="371">
                  <c:v>1.64</c:v>
                </c:pt>
                <c:pt idx="372">
                  <c:v>1.63</c:v>
                </c:pt>
                <c:pt idx="373">
                  <c:v>1.65</c:v>
                </c:pt>
                <c:pt idx="374">
                  <c:v>1.66</c:v>
                </c:pt>
                <c:pt idx="375">
                  <c:v>1.63</c:v>
                </c:pt>
                <c:pt idx="376">
                  <c:v>1.64</c:v>
                </c:pt>
                <c:pt idx="377">
                  <c:v>1.64</c:v>
                </c:pt>
                <c:pt idx="378">
                  <c:v>1.67</c:v>
                </c:pt>
                <c:pt idx="379">
                  <c:v>1.69</c:v>
                </c:pt>
                <c:pt idx="380">
                  <c:v>1.67</c:v>
                </c:pt>
                <c:pt idx="381">
                  <c:v>1.63</c:v>
                </c:pt>
                <c:pt idx="382">
                  <c:v>1.65</c:v>
                </c:pt>
                <c:pt idx="383">
                  <c:v>1.67</c:v>
                </c:pt>
                <c:pt idx="384">
                  <c:v>1.64</c:v>
                </c:pt>
                <c:pt idx="385">
                  <c:v>1.63</c:v>
                </c:pt>
                <c:pt idx="386">
                  <c:v>1.66</c:v>
                </c:pt>
                <c:pt idx="387">
                  <c:v>1.59</c:v>
                </c:pt>
                <c:pt idx="388">
                  <c:v>1.61</c:v>
                </c:pt>
                <c:pt idx="389">
                  <c:v>1.6</c:v>
                </c:pt>
                <c:pt idx="390">
                  <c:v>1.62</c:v>
                </c:pt>
                <c:pt idx="391">
                  <c:v>#N/A</c:v>
                </c:pt>
                <c:pt idx="392">
                  <c:v>1.57</c:v>
                </c:pt>
                <c:pt idx="393">
                  <c:v>1.57</c:v>
                </c:pt>
                <c:pt idx="394">
                  <c:v>1.54</c:v>
                </c:pt>
                <c:pt idx="395">
                  <c:v>1.56</c:v>
                </c:pt>
                <c:pt idx="396">
                  <c:v>1.58</c:v>
                </c:pt>
                <c:pt idx="397">
                  <c:v>1.56</c:v>
                </c:pt>
                <c:pt idx="398">
                  <c:v>1.55</c:v>
                </c:pt>
                <c:pt idx="399">
                  <c:v>1.53</c:v>
                </c:pt>
                <c:pt idx="400">
                  <c:v>1.52</c:v>
                </c:pt>
                <c:pt idx="401">
                  <c:v>1.5</c:v>
                </c:pt>
                <c:pt idx="402">
                  <c:v>1.49</c:v>
                </c:pt>
                <c:pt idx="403">
                  <c:v>1.49</c:v>
                </c:pt>
                <c:pt idx="404">
                  <c:v>1.48</c:v>
                </c:pt>
                <c:pt idx="405">
                  <c:v>1.45</c:v>
                </c:pt>
                <c:pt idx="406">
                  <c:v>1.4</c:v>
                </c:pt>
                <c:pt idx="407">
                  <c:v>1.35</c:v>
                </c:pt>
                <c:pt idx="408">
                  <c:v>1.38</c:v>
                </c:pt>
                <c:pt idx="409">
                  <c:v>1.4</c:v>
                </c:pt>
                <c:pt idx="410">
                  <c:v>1.4</c:v>
                </c:pt>
                <c:pt idx="411">
                  <c:v>1.36</c:v>
                </c:pt>
                <c:pt idx="412">
                  <c:v>1.31</c:v>
                </c:pt>
                <c:pt idx="413">
                  <c:v>1.31</c:v>
                </c:pt>
                <c:pt idx="414">
                  <c:v>1.31</c:v>
                </c:pt>
                <c:pt idx="415">
                  <c:v>1.31</c:v>
                </c:pt>
                <c:pt idx="416">
                  <c:v>1.28</c:v>
                </c:pt>
                <c:pt idx="417">
                  <c:v>1.3</c:v>
                </c:pt>
                <c:pt idx="418">
                  <c:v>1.27</c:v>
                </c:pt>
                <c:pt idx="419">
                  <c:v>1.27</c:v>
                </c:pt>
                <c:pt idx="420">
                  <c:v>1.24</c:v>
                </c:pt>
                <c:pt idx="421">
                  <c:v>1.25</c:v>
                </c:pt>
                <c:pt idx="422">
                  <c:v>1.22</c:v>
                </c:pt>
                <c:pt idx="423">
                  <c:v>1.21</c:v>
                </c:pt>
                <c:pt idx="424">
                  <c:v>1.17</c:v>
                </c:pt>
                <c:pt idx="425">
                  <c:v>1.17</c:v>
                </c:pt>
                <c:pt idx="426">
                  <c:v>1.1299999999999999</c:v>
                </c:pt>
                <c:pt idx="427">
                  <c:v>1.1100000000000001</c:v>
                </c:pt>
                <c:pt idx="428">
                  <c:v>1.1499999999999999</c:v>
                </c:pt>
                <c:pt idx="429">
                  <c:v>1.1299999999999999</c:v>
                </c:pt>
                <c:pt idx="430">
                  <c:v>1.2</c:v>
                </c:pt>
                <c:pt idx="431">
                  <c:v>1.22</c:v>
                </c:pt>
                <c:pt idx="432">
                  <c:v>1.26</c:v>
                </c:pt>
                <c:pt idx="433">
                  <c:v>1.18</c:v>
                </c:pt>
                <c:pt idx="434">
                  <c:v>1.19</c:v>
                </c:pt>
                <c:pt idx="435">
                  <c:v>1.1599999999999999</c:v>
                </c:pt>
                <c:pt idx="436">
                  <c:v>1.1399999999999999</c:v>
                </c:pt>
                <c:pt idx="437">
                  <c:v>#N/A</c:v>
                </c:pt>
                <c:pt idx="438">
                  <c:v>1.1499999999999999</c:v>
                </c:pt>
                <c:pt idx="439">
                  <c:v>1.1499999999999999</c:v>
                </c:pt>
                <c:pt idx="440">
                  <c:v>1.21</c:v>
                </c:pt>
                <c:pt idx="441">
                  <c:v>1.21</c:v>
                </c:pt>
                <c:pt idx="442">
                  <c:v>1.19</c:v>
                </c:pt>
                <c:pt idx="443">
                  <c:v>1.2</c:v>
                </c:pt>
                <c:pt idx="444">
                  <c:v>1.21</c:v>
                </c:pt>
                <c:pt idx="445">
                  <c:v>1.24</c:v>
                </c:pt>
                <c:pt idx="446">
                  <c:v>1.19</c:v>
                </c:pt>
                <c:pt idx="447">
                  <c:v>1.19</c:v>
                </c:pt>
                <c:pt idx="448">
                  <c:v>1.1499999999999999</c:v>
                </c:pt>
                <c:pt idx="449">
                  <c:v>1.1599999999999999</c:v>
                </c:pt>
                <c:pt idx="450">
                  <c:v>1.1100000000000001</c:v>
                </c:pt>
                <c:pt idx="451">
                  <c:v>1.1100000000000001</c:v>
                </c:pt>
                <c:pt idx="452">
                  <c:v>1.02</c:v>
                </c:pt>
                <c:pt idx="453">
                  <c:v>1.03</c:v>
                </c:pt>
                <c:pt idx="454">
                  <c:v>1.07</c:v>
                </c:pt>
                <c:pt idx="455">
                  <c:v>1.1299999999999999</c:v>
                </c:pt>
                <c:pt idx="456">
                  <c:v>1.1499999999999999</c:v>
                </c:pt>
                <c:pt idx="457">
                  <c:v>1.18</c:v>
                </c:pt>
                <c:pt idx="458">
                  <c:v>1.22</c:v>
                </c:pt>
                <c:pt idx="459">
                  <c:v>1.22</c:v>
                </c:pt>
                <c:pt idx="460">
                  <c:v>1.26</c:v>
                </c:pt>
                <c:pt idx="461">
                  <c:v>1.22</c:v>
                </c:pt>
                <c:pt idx="462">
                  <c:v>#N/A</c:v>
                </c:pt>
                <c:pt idx="463">
                  <c:v>1.18</c:v>
                </c:pt>
                <c:pt idx="464">
                  <c:v>1.1499999999999999</c:v>
                </c:pt>
                <c:pt idx="465">
                  <c:v>1.18</c:v>
                </c:pt>
                <c:pt idx="466">
                  <c:v>1.18</c:v>
                </c:pt>
                <c:pt idx="467">
                  <c:v>1.1299999999999999</c:v>
                </c:pt>
                <c:pt idx="468">
                  <c:v>1.1599999999999999</c:v>
                </c:pt>
                <c:pt idx="469">
                  <c:v>1.1299999999999999</c:v>
                </c:pt>
                <c:pt idx="470">
                  <c:v>1.1399999999999999</c:v>
                </c:pt>
                <c:pt idx="471">
                  <c:v>1.19</c:v>
                </c:pt>
                <c:pt idx="472">
                  <c:v>1.1599999999999999</c:v>
                </c:pt>
                <c:pt idx="473">
                  <c:v>1.1499999999999999</c:v>
                </c:pt>
                <c:pt idx="474">
                  <c:v>1.1399999999999999</c:v>
                </c:pt>
                <c:pt idx="475">
                  <c:v>1.19</c:v>
                </c:pt>
                <c:pt idx="476">
                  <c:v>1.2</c:v>
                </c:pt>
                <c:pt idx="477">
                  <c:v>1.23</c:v>
                </c:pt>
                <c:pt idx="478">
                  <c:v>1.27</c:v>
                </c:pt>
                <c:pt idx="479">
                  <c:v>1.26</c:v>
                </c:pt>
                <c:pt idx="480">
                  <c:v>1.23</c:v>
                </c:pt>
                <c:pt idx="481">
                  <c:v>1.25</c:v>
                </c:pt>
                <c:pt idx="482">
                  <c:v>1.28</c:v>
                </c:pt>
                <c:pt idx="483">
                  <c:v>1.25</c:v>
                </c:pt>
                <c:pt idx="484">
                  <c:v>#N/A</c:v>
                </c:pt>
                <c:pt idx="485">
                  <c:v>1.24</c:v>
                </c:pt>
                <c:pt idx="486">
                  <c:v>1.21</c:v>
                </c:pt>
                <c:pt idx="487">
                  <c:v>1.2</c:v>
                </c:pt>
                <c:pt idx="488">
                  <c:v>1.23</c:v>
                </c:pt>
                <c:pt idx="489">
                  <c:v>1.25</c:v>
                </c:pt>
                <c:pt idx="490">
                  <c:v>1.27</c:v>
                </c:pt>
                <c:pt idx="491">
                  <c:v>1.31</c:v>
                </c:pt>
                <c:pt idx="492">
                  <c:v>1.33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3368"/>
        <c:axId val="305212192"/>
      </c:lineChart>
      <c:dateAx>
        <c:axId val="305215720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5216112"/>
        <c:crosses val="autoZero"/>
        <c:auto val="1"/>
        <c:lblOffset val="100"/>
        <c:baseTimeUnit val="days"/>
        <c:majorUnit val="3"/>
        <c:majorTimeUnit val="months"/>
        <c:minorUnit val="1"/>
      </c:dateAx>
      <c:valAx>
        <c:axId val="305216112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WTI Crude ($/</a:t>
                </a:r>
                <a:r>
                  <a:rPr lang="en-US" dirty="0" err="1" smtClean="0"/>
                  <a:t>bbl</a:t>
                </a:r>
                <a:r>
                  <a:rPr lang="en-US" dirty="0" smtClean="0"/>
                  <a:t>) – Cushing, OK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5215720"/>
        <c:crosses val="autoZero"/>
        <c:crossBetween val="between"/>
      </c:valAx>
      <c:valAx>
        <c:axId val="305212192"/>
        <c:scaling>
          <c:orientation val="minMax"/>
          <c:max val="3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E(Inflation)-% (5-Yr TIPS/Treasury)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13368"/>
        <c:crosses val="max"/>
        <c:crossBetween val="between"/>
      </c:valAx>
      <c:dateAx>
        <c:axId val="305213368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30521219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0880787677132"/>
          <c:y val="0.62777260939443458"/>
          <c:w val="0.16874000066485945"/>
          <c:h val="0.118856534571655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0.0%</c:formatCode>
                <c:ptCount val="5"/>
                <c:pt idx="0">
                  <c:v>0.01</c:v>
                </c:pt>
                <c:pt idx="1">
                  <c:v>1.4999999999999999E-2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</c:numCache>
            </c:num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20.043660038110971</c:v>
                </c:pt>
                <c:pt idx="1">
                  <c:v>30.574405700918632</c:v>
                </c:pt>
                <c:pt idx="2">
                  <c:v>41.69766252563479</c:v>
                </c:pt>
                <c:pt idx="3">
                  <c:v>63.635027848191996</c:v>
                </c:pt>
                <c:pt idx="4">
                  <c:v>88.159157553193623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0899784"/>
        <c:axId val="310905272"/>
      </c:barChart>
      <c:catAx>
        <c:axId val="310899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Unanticipated Trend/Inflation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905272"/>
        <c:crosses val="autoZero"/>
        <c:auto val="1"/>
        <c:lblAlgn val="ctr"/>
        <c:lblOffset val="100"/>
        <c:noMultiLvlLbl val="0"/>
      </c:catAx>
      <c:valAx>
        <c:axId val="31090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 algn="ctr" rtl="0">
                  <a:def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0" i="0" u="none" strike="noStrike" kern="1200" baseline="0" dirty="0" smtClean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Industry Deficiency vs. Stated Reserve (Billions of USD)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 rtl="0">
                <a:defRPr lang="en-US" sz="1400" b="0" i="0" u="none" strike="noStrike" kern="1200" baseline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089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4"/>
              <c:layout>
                <c:manualLayout>
                  <c:x val="-9.2592592592592587E-3"/>
                  <c:y val="-1.3670166229221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172839506172841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Sheet1!$A$2:$A$11</c:f>
              <c:strCache>
                <c:ptCount val="10"/>
                <c:pt idx="0">
                  <c:v>HO</c:v>
                </c:pt>
                <c:pt idx="1">
                  <c:v>PP Auto Liab</c:v>
                </c:pt>
                <c:pt idx="2">
                  <c:v>Comm Auto Liab</c:v>
                </c:pt>
                <c:pt idx="3">
                  <c:v>WC</c:v>
                </c:pt>
                <c:pt idx="4">
                  <c:v>CMP</c:v>
                </c:pt>
                <c:pt idx="5">
                  <c:v>MPL</c:v>
                </c:pt>
                <c:pt idx="6">
                  <c:v>Spec/Other Liab</c:v>
                </c:pt>
                <c:pt idx="7">
                  <c:v>Reinsurance</c:v>
                </c:pt>
                <c:pt idx="8">
                  <c:v>Product Liab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#,##0.0</c:formatCode>
                <c:ptCount val="10"/>
                <c:pt idx="0">
                  <c:v>666.92789512903312</c:v>
                </c:pt>
                <c:pt idx="1">
                  <c:v>3206.1121986050621</c:v>
                </c:pt>
                <c:pt idx="2">
                  <c:v>1094.7963612162459</c:v>
                </c:pt>
                <c:pt idx="3">
                  <c:v>9997.6732642180013</c:v>
                </c:pt>
                <c:pt idx="4">
                  <c:v>1615.8729640625324</c:v>
                </c:pt>
                <c:pt idx="5">
                  <c:v>1571.5003320905053</c:v>
                </c:pt>
                <c:pt idx="6">
                  <c:v>7714.1137181663798</c:v>
                </c:pt>
                <c:pt idx="7">
                  <c:v>2460.3346942417315</c:v>
                </c:pt>
                <c:pt idx="8">
                  <c:v>1122.0173311678675</c:v>
                </c:pt>
                <c:pt idx="9">
                  <c:v>1125.0569420212726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HO</c:v>
                </c:pt>
                <c:pt idx="1">
                  <c:v>PP Auto Liab</c:v>
                </c:pt>
                <c:pt idx="2">
                  <c:v>Comm Auto Liab</c:v>
                </c:pt>
                <c:pt idx="3">
                  <c:v>WC</c:v>
                </c:pt>
                <c:pt idx="4">
                  <c:v>CMP</c:v>
                </c:pt>
                <c:pt idx="5">
                  <c:v>MPL</c:v>
                </c:pt>
                <c:pt idx="6">
                  <c:v>Spec/Other Liab</c:v>
                </c:pt>
                <c:pt idx="7">
                  <c:v>Reinsurance</c:v>
                </c:pt>
                <c:pt idx="8">
                  <c:v>Product Liab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3.5594960443107136E-2</c:v>
                </c:pt>
                <c:pt idx="1">
                  <c:v>3.4347706512751423E-2</c:v>
                </c:pt>
                <c:pt idx="2">
                  <c:v>4.2816370785694197E-2</c:v>
                </c:pt>
                <c:pt idx="3">
                  <c:v>6.867518352557507E-2</c:v>
                </c:pt>
                <c:pt idx="4">
                  <c:v>4.5938521126800524E-2</c:v>
                </c:pt>
                <c:pt idx="5">
                  <c:v>5.6623082651145323E-2</c:v>
                </c:pt>
                <c:pt idx="6">
                  <c:v>5.8042627386274727E-2</c:v>
                </c:pt>
                <c:pt idx="7">
                  <c:v>6.0228405331616837E-2</c:v>
                </c:pt>
                <c:pt idx="8">
                  <c:v>7.3423500481850146E-2</c:v>
                </c:pt>
                <c:pt idx="9">
                  <c:v>2.4229455980004595E-2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21628856"/>
        <c:axId val="321624544"/>
      </c:barChart>
      <c:catAx>
        <c:axId val="321628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1624544"/>
        <c:crosses val="autoZero"/>
        <c:auto val="1"/>
        <c:lblAlgn val="ctr"/>
        <c:lblOffset val="100"/>
        <c:noMultiLvlLbl val="0"/>
      </c:catAx>
      <c:valAx>
        <c:axId val="32162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162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30015382430184"/>
          <c:y val="4.2222222222222223E-2"/>
          <c:w val="0.75939727468064078"/>
          <c:h val="0.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Oil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Sheet1!$A$2:$A$494</c:f>
              <c:numCache>
                <c:formatCode>yyyy\-mm\-dd</c:formatCode>
                <c:ptCount val="493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41659</c:v>
                </c:pt>
                <c:pt idx="13">
                  <c:v>41660</c:v>
                </c:pt>
                <c:pt idx="14">
                  <c:v>41661</c:v>
                </c:pt>
                <c:pt idx="15">
                  <c:v>41662</c:v>
                </c:pt>
                <c:pt idx="16">
                  <c:v>41663</c:v>
                </c:pt>
                <c:pt idx="17">
                  <c:v>41666</c:v>
                </c:pt>
                <c:pt idx="18">
                  <c:v>41667</c:v>
                </c:pt>
                <c:pt idx="19">
                  <c:v>41668</c:v>
                </c:pt>
                <c:pt idx="20">
                  <c:v>41669</c:v>
                </c:pt>
                <c:pt idx="21">
                  <c:v>41670</c:v>
                </c:pt>
                <c:pt idx="22">
                  <c:v>41673</c:v>
                </c:pt>
                <c:pt idx="23">
                  <c:v>41674</c:v>
                </c:pt>
                <c:pt idx="24">
                  <c:v>41675</c:v>
                </c:pt>
                <c:pt idx="25">
                  <c:v>41676</c:v>
                </c:pt>
                <c:pt idx="26">
                  <c:v>41677</c:v>
                </c:pt>
                <c:pt idx="27">
                  <c:v>41680</c:v>
                </c:pt>
                <c:pt idx="28">
                  <c:v>41681</c:v>
                </c:pt>
                <c:pt idx="29">
                  <c:v>41682</c:v>
                </c:pt>
                <c:pt idx="30">
                  <c:v>41683</c:v>
                </c:pt>
                <c:pt idx="31">
                  <c:v>41684</c:v>
                </c:pt>
                <c:pt idx="32">
                  <c:v>41687</c:v>
                </c:pt>
                <c:pt idx="33">
                  <c:v>41688</c:v>
                </c:pt>
                <c:pt idx="34">
                  <c:v>41689</c:v>
                </c:pt>
                <c:pt idx="35">
                  <c:v>41690</c:v>
                </c:pt>
                <c:pt idx="36">
                  <c:v>41691</c:v>
                </c:pt>
                <c:pt idx="37">
                  <c:v>41694</c:v>
                </c:pt>
                <c:pt idx="38">
                  <c:v>41695</c:v>
                </c:pt>
                <c:pt idx="39">
                  <c:v>41696</c:v>
                </c:pt>
                <c:pt idx="40">
                  <c:v>41697</c:v>
                </c:pt>
                <c:pt idx="41">
                  <c:v>41698</c:v>
                </c:pt>
                <c:pt idx="42">
                  <c:v>41701</c:v>
                </c:pt>
                <c:pt idx="43">
                  <c:v>41702</c:v>
                </c:pt>
                <c:pt idx="44">
                  <c:v>41703</c:v>
                </c:pt>
                <c:pt idx="45">
                  <c:v>41704</c:v>
                </c:pt>
                <c:pt idx="46">
                  <c:v>41705</c:v>
                </c:pt>
                <c:pt idx="47">
                  <c:v>41708</c:v>
                </c:pt>
                <c:pt idx="48">
                  <c:v>41709</c:v>
                </c:pt>
                <c:pt idx="49">
                  <c:v>41710</c:v>
                </c:pt>
                <c:pt idx="50">
                  <c:v>41711</c:v>
                </c:pt>
                <c:pt idx="51">
                  <c:v>41712</c:v>
                </c:pt>
                <c:pt idx="52">
                  <c:v>41715</c:v>
                </c:pt>
                <c:pt idx="53">
                  <c:v>41716</c:v>
                </c:pt>
                <c:pt idx="54">
                  <c:v>41717</c:v>
                </c:pt>
                <c:pt idx="55">
                  <c:v>41718</c:v>
                </c:pt>
                <c:pt idx="56">
                  <c:v>41719</c:v>
                </c:pt>
                <c:pt idx="57">
                  <c:v>41722</c:v>
                </c:pt>
                <c:pt idx="58">
                  <c:v>41723</c:v>
                </c:pt>
                <c:pt idx="59">
                  <c:v>41724</c:v>
                </c:pt>
                <c:pt idx="60">
                  <c:v>41725</c:v>
                </c:pt>
                <c:pt idx="61">
                  <c:v>41726</c:v>
                </c:pt>
                <c:pt idx="62">
                  <c:v>41729</c:v>
                </c:pt>
                <c:pt idx="63">
                  <c:v>41730</c:v>
                </c:pt>
                <c:pt idx="64">
                  <c:v>41731</c:v>
                </c:pt>
                <c:pt idx="65">
                  <c:v>41732</c:v>
                </c:pt>
                <c:pt idx="66">
                  <c:v>41733</c:v>
                </c:pt>
                <c:pt idx="67">
                  <c:v>41736</c:v>
                </c:pt>
                <c:pt idx="68">
                  <c:v>41737</c:v>
                </c:pt>
                <c:pt idx="69">
                  <c:v>41738</c:v>
                </c:pt>
                <c:pt idx="70">
                  <c:v>41739</c:v>
                </c:pt>
                <c:pt idx="71">
                  <c:v>41740</c:v>
                </c:pt>
                <c:pt idx="72">
                  <c:v>41743</c:v>
                </c:pt>
                <c:pt idx="73">
                  <c:v>41744</c:v>
                </c:pt>
                <c:pt idx="74">
                  <c:v>41745</c:v>
                </c:pt>
                <c:pt idx="75">
                  <c:v>41746</c:v>
                </c:pt>
                <c:pt idx="76">
                  <c:v>41747</c:v>
                </c:pt>
                <c:pt idx="77">
                  <c:v>41750</c:v>
                </c:pt>
                <c:pt idx="78">
                  <c:v>41751</c:v>
                </c:pt>
                <c:pt idx="79">
                  <c:v>41752</c:v>
                </c:pt>
                <c:pt idx="80">
                  <c:v>41753</c:v>
                </c:pt>
                <c:pt idx="81">
                  <c:v>41754</c:v>
                </c:pt>
                <c:pt idx="82">
                  <c:v>41757</c:v>
                </c:pt>
                <c:pt idx="83">
                  <c:v>41758</c:v>
                </c:pt>
                <c:pt idx="84">
                  <c:v>41759</c:v>
                </c:pt>
                <c:pt idx="85">
                  <c:v>41760</c:v>
                </c:pt>
                <c:pt idx="86">
                  <c:v>41761</c:v>
                </c:pt>
                <c:pt idx="87">
                  <c:v>41764</c:v>
                </c:pt>
                <c:pt idx="88">
                  <c:v>41765</c:v>
                </c:pt>
                <c:pt idx="89">
                  <c:v>41766</c:v>
                </c:pt>
                <c:pt idx="90">
                  <c:v>41767</c:v>
                </c:pt>
                <c:pt idx="91">
                  <c:v>41768</c:v>
                </c:pt>
                <c:pt idx="92">
                  <c:v>41771</c:v>
                </c:pt>
                <c:pt idx="93">
                  <c:v>41772</c:v>
                </c:pt>
                <c:pt idx="94">
                  <c:v>41773</c:v>
                </c:pt>
                <c:pt idx="95">
                  <c:v>41774</c:v>
                </c:pt>
                <c:pt idx="96">
                  <c:v>41775</c:v>
                </c:pt>
                <c:pt idx="97">
                  <c:v>41778</c:v>
                </c:pt>
                <c:pt idx="98">
                  <c:v>41779</c:v>
                </c:pt>
                <c:pt idx="99">
                  <c:v>41780</c:v>
                </c:pt>
                <c:pt idx="100">
                  <c:v>41781</c:v>
                </c:pt>
                <c:pt idx="101">
                  <c:v>41782</c:v>
                </c:pt>
                <c:pt idx="102">
                  <c:v>41785</c:v>
                </c:pt>
                <c:pt idx="103">
                  <c:v>41786</c:v>
                </c:pt>
                <c:pt idx="104">
                  <c:v>41787</c:v>
                </c:pt>
                <c:pt idx="105">
                  <c:v>41788</c:v>
                </c:pt>
                <c:pt idx="106">
                  <c:v>41789</c:v>
                </c:pt>
                <c:pt idx="107">
                  <c:v>41792</c:v>
                </c:pt>
                <c:pt idx="108">
                  <c:v>41793</c:v>
                </c:pt>
                <c:pt idx="109">
                  <c:v>41794</c:v>
                </c:pt>
                <c:pt idx="110">
                  <c:v>41795</c:v>
                </c:pt>
                <c:pt idx="111">
                  <c:v>41796</c:v>
                </c:pt>
                <c:pt idx="112">
                  <c:v>41799</c:v>
                </c:pt>
                <c:pt idx="113">
                  <c:v>41800</c:v>
                </c:pt>
                <c:pt idx="114">
                  <c:v>41801</c:v>
                </c:pt>
                <c:pt idx="115">
                  <c:v>41802</c:v>
                </c:pt>
                <c:pt idx="116">
                  <c:v>41803</c:v>
                </c:pt>
                <c:pt idx="117">
                  <c:v>41806</c:v>
                </c:pt>
                <c:pt idx="118">
                  <c:v>41807</c:v>
                </c:pt>
                <c:pt idx="119">
                  <c:v>41808</c:v>
                </c:pt>
                <c:pt idx="120">
                  <c:v>41809</c:v>
                </c:pt>
                <c:pt idx="121">
                  <c:v>41810</c:v>
                </c:pt>
                <c:pt idx="122">
                  <c:v>41813</c:v>
                </c:pt>
                <c:pt idx="123">
                  <c:v>41814</c:v>
                </c:pt>
                <c:pt idx="124">
                  <c:v>41815</c:v>
                </c:pt>
                <c:pt idx="125">
                  <c:v>41816</c:v>
                </c:pt>
                <c:pt idx="126">
                  <c:v>41817</c:v>
                </c:pt>
                <c:pt idx="127">
                  <c:v>41820</c:v>
                </c:pt>
                <c:pt idx="128">
                  <c:v>41821</c:v>
                </c:pt>
                <c:pt idx="129">
                  <c:v>41822</c:v>
                </c:pt>
                <c:pt idx="130">
                  <c:v>41823</c:v>
                </c:pt>
                <c:pt idx="131">
                  <c:v>41824</c:v>
                </c:pt>
                <c:pt idx="132">
                  <c:v>41827</c:v>
                </c:pt>
                <c:pt idx="133">
                  <c:v>41828</c:v>
                </c:pt>
                <c:pt idx="134">
                  <c:v>41829</c:v>
                </c:pt>
                <c:pt idx="135">
                  <c:v>41830</c:v>
                </c:pt>
                <c:pt idx="136">
                  <c:v>41831</c:v>
                </c:pt>
                <c:pt idx="137">
                  <c:v>41834</c:v>
                </c:pt>
                <c:pt idx="138">
                  <c:v>41835</c:v>
                </c:pt>
                <c:pt idx="139">
                  <c:v>41836</c:v>
                </c:pt>
                <c:pt idx="140">
                  <c:v>41837</c:v>
                </c:pt>
                <c:pt idx="141">
                  <c:v>41838</c:v>
                </c:pt>
                <c:pt idx="142">
                  <c:v>41841</c:v>
                </c:pt>
                <c:pt idx="143">
                  <c:v>41842</c:v>
                </c:pt>
                <c:pt idx="144">
                  <c:v>41843</c:v>
                </c:pt>
                <c:pt idx="145">
                  <c:v>41844</c:v>
                </c:pt>
                <c:pt idx="146">
                  <c:v>41845</c:v>
                </c:pt>
                <c:pt idx="147">
                  <c:v>41848</c:v>
                </c:pt>
                <c:pt idx="148">
                  <c:v>41849</c:v>
                </c:pt>
                <c:pt idx="149">
                  <c:v>41850</c:v>
                </c:pt>
                <c:pt idx="150">
                  <c:v>41851</c:v>
                </c:pt>
                <c:pt idx="151">
                  <c:v>41852</c:v>
                </c:pt>
                <c:pt idx="152">
                  <c:v>41855</c:v>
                </c:pt>
                <c:pt idx="153">
                  <c:v>41856</c:v>
                </c:pt>
                <c:pt idx="154">
                  <c:v>41857</c:v>
                </c:pt>
                <c:pt idx="155">
                  <c:v>41858</c:v>
                </c:pt>
                <c:pt idx="156">
                  <c:v>41859</c:v>
                </c:pt>
                <c:pt idx="157">
                  <c:v>41862</c:v>
                </c:pt>
                <c:pt idx="158">
                  <c:v>41863</c:v>
                </c:pt>
                <c:pt idx="159">
                  <c:v>41864</c:v>
                </c:pt>
                <c:pt idx="160">
                  <c:v>41865</c:v>
                </c:pt>
                <c:pt idx="161">
                  <c:v>41866</c:v>
                </c:pt>
                <c:pt idx="162">
                  <c:v>41869</c:v>
                </c:pt>
                <c:pt idx="163">
                  <c:v>41870</c:v>
                </c:pt>
                <c:pt idx="164">
                  <c:v>41871</c:v>
                </c:pt>
                <c:pt idx="165">
                  <c:v>41872</c:v>
                </c:pt>
                <c:pt idx="166">
                  <c:v>41873</c:v>
                </c:pt>
                <c:pt idx="167">
                  <c:v>41876</c:v>
                </c:pt>
                <c:pt idx="168">
                  <c:v>41877</c:v>
                </c:pt>
                <c:pt idx="169">
                  <c:v>41878</c:v>
                </c:pt>
                <c:pt idx="170">
                  <c:v>41879</c:v>
                </c:pt>
                <c:pt idx="171">
                  <c:v>41880</c:v>
                </c:pt>
                <c:pt idx="172">
                  <c:v>41883</c:v>
                </c:pt>
                <c:pt idx="173">
                  <c:v>41884</c:v>
                </c:pt>
                <c:pt idx="174">
                  <c:v>41885</c:v>
                </c:pt>
                <c:pt idx="175">
                  <c:v>41886</c:v>
                </c:pt>
                <c:pt idx="176">
                  <c:v>41887</c:v>
                </c:pt>
                <c:pt idx="177">
                  <c:v>41890</c:v>
                </c:pt>
                <c:pt idx="178">
                  <c:v>41891</c:v>
                </c:pt>
                <c:pt idx="179">
                  <c:v>41892</c:v>
                </c:pt>
                <c:pt idx="180">
                  <c:v>41893</c:v>
                </c:pt>
                <c:pt idx="181">
                  <c:v>41894</c:v>
                </c:pt>
                <c:pt idx="182">
                  <c:v>41897</c:v>
                </c:pt>
                <c:pt idx="183">
                  <c:v>41898</c:v>
                </c:pt>
                <c:pt idx="184">
                  <c:v>41899</c:v>
                </c:pt>
                <c:pt idx="185">
                  <c:v>41900</c:v>
                </c:pt>
                <c:pt idx="186">
                  <c:v>41901</c:v>
                </c:pt>
                <c:pt idx="187">
                  <c:v>41904</c:v>
                </c:pt>
                <c:pt idx="188">
                  <c:v>41905</c:v>
                </c:pt>
                <c:pt idx="189">
                  <c:v>41906</c:v>
                </c:pt>
                <c:pt idx="190">
                  <c:v>41907</c:v>
                </c:pt>
                <c:pt idx="191">
                  <c:v>41908</c:v>
                </c:pt>
                <c:pt idx="192">
                  <c:v>41911</c:v>
                </c:pt>
                <c:pt idx="193">
                  <c:v>41912</c:v>
                </c:pt>
                <c:pt idx="194">
                  <c:v>41913</c:v>
                </c:pt>
                <c:pt idx="195">
                  <c:v>41914</c:v>
                </c:pt>
                <c:pt idx="196">
                  <c:v>41915</c:v>
                </c:pt>
                <c:pt idx="197">
                  <c:v>41918</c:v>
                </c:pt>
                <c:pt idx="198">
                  <c:v>41919</c:v>
                </c:pt>
                <c:pt idx="199">
                  <c:v>41920</c:v>
                </c:pt>
                <c:pt idx="200">
                  <c:v>41921</c:v>
                </c:pt>
                <c:pt idx="201">
                  <c:v>41922</c:v>
                </c:pt>
                <c:pt idx="202">
                  <c:v>41925</c:v>
                </c:pt>
                <c:pt idx="203">
                  <c:v>41926</c:v>
                </c:pt>
                <c:pt idx="204">
                  <c:v>41927</c:v>
                </c:pt>
                <c:pt idx="205">
                  <c:v>41928</c:v>
                </c:pt>
                <c:pt idx="206">
                  <c:v>41929</c:v>
                </c:pt>
                <c:pt idx="207">
                  <c:v>41932</c:v>
                </c:pt>
                <c:pt idx="208">
                  <c:v>41933</c:v>
                </c:pt>
                <c:pt idx="209">
                  <c:v>41934</c:v>
                </c:pt>
                <c:pt idx="210">
                  <c:v>41935</c:v>
                </c:pt>
                <c:pt idx="211">
                  <c:v>41936</c:v>
                </c:pt>
                <c:pt idx="212">
                  <c:v>41939</c:v>
                </c:pt>
                <c:pt idx="213">
                  <c:v>41940</c:v>
                </c:pt>
                <c:pt idx="214">
                  <c:v>41941</c:v>
                </c:pt>
                <c:pt idx="215">
                  <c:v>41942</c:v>
                </c:pt>
                <c:pt idx="216">
                  <c:v>41943</c:v>
                </c:pt>
                <c:pt idx="217">
                  <c:v>41946</c:v>
                </c:pt>
                <c:pt idx="218">
                  <c:v>41947</c:v>
                </c:pt>
                <c:pt idx="219">
                  <c:v>41948</c:v>
                </c:pt>
                <c:pt idx="220">
                  <c:v>41949</c:v>
                </c:pt>
                <c:pt idx="221">
                  <c:v>41950</c:v>
                </c:pt>
                <c:pt idx="222">
                  <c:v>41953</c:v>
                </c:pt>
                <c:pt idx="223">
                  <c:v>41954</c:v>
                </c:pt>
                <c:pt idx="224">
                  <c:v>41955</c:v>
                </c:pt>
                <c:pt idx="225">
                  <c:v>41956</c:v>
                </c:pt>
                <c:pt idx="226">
                  <c:v>41957</c:v>
                </c:pt>
                <c:pt idx="227">
                  <c:v>41960</c:v>
                </c:pt>
                <c:pt idx="228">
                  <c:v>41961</c:v>
                </c:pt>
                <c:pt idx="229">
                  <c:v>41962</c:v>
                </c:pt>
                <c:pt idx="230">
                  <c:v>41963</c:v>
                </c:pt>
                <c:pt idx="231">
                  <c:v>41964</c:v>
                </c:pt>
                <c:pt idx="232">
                  <c:v>41967</c:v>
                </c:pt>
                <c:pt idx="233">
                  <c:v>41968</c:v>
                </c:pt>
                <c:pt idx="234">
                  <c:v>41969</c:v>
                </c:pt>
                <c:pt idx="235">
                  <c:v>41970</c:v>
                </c:pt>
                <c:pt idx="236">
                  <c:v>41971</c:v>
                </c:pt>
                <c:pt idx="237">
                  <c:v>41974</c:v>
                </c:pt>
                <c:pt idx="238">
                  <c:v>41975</c:v>
                </c:pt>
                <c:pt idx="239">
                  <c:v>41976</c:v>
                </c:pt>
                <c:pt idx="240">
                  <c:v>41977</c:v>
                </c:pt>
                <c:pt idx="241">
                  <c:v>41978</c:v>
                </c:pt>
                <c:pt idx="242">
                  <c:v>41981</c:v>
                </c:pt>
                <c:pt idx="243">
                  <c:v>41982</c:v>
                </c:pt>
                <c:pt idx="244">
                  <c:v>41983</c:v>
                </c:pt>
                <c:pt idx="245">
                  <c:v>41984</c:v>
                </c:pt>
                <c:pt idx="246">
                  <c:v>41985</c:v>
                </c:pt>
                <c:pt idx="247">
                  <c:v>41988</c:v>
                </c:pt>
                <c:pt idx="248">
                  <c:v>41989</c:v>
                </c:pt>
                <c:pt idx="249">
                  <c:v>41990</c:v>
                </c:pt>
                <c:pt idx="250">
                  <c:v>41991</c:v>
                </c:pt>
                <c:pt idx="251">
                  <c:v>41992</c:v>
                </c:pt>
                <c:pt idx="252">
                  <c:v>41995</c:v>
                </c:pt>
                <c:pt idx="253">
                  <c:v>41996</c:v>
                </c:pt>
                <c:pt idx="254">
                  <c:v>41997</c:v>
                </c:pt>
                <c:pt idx="255">
                  <c:v>41998</c:v>
                </c:pt>
                <c:pt idx="256">
                  <c:v>41999</c:v>
                </c:pt>
                <c:pt idx="257">
                  <c:v>42002</c:v>
                </c:pt>
                <c:pt idx="258">
                  <c:v>42003</c:v>
                </c:pt>
                <c:pt idx="259">
                  <c:v>42004</c:v>
                </c:pt>
                <c:pt idx="260">
                  <c:v>42005</c:v>
                </c:pt>
                <c:pt idx="261">
                  <c:v>42006</c:v>
                </c:pt>
                <c:pt idx="262">
                  <c:v>42009</c:v>
                </c:pt>
                <c:pt idx="263">
                  <c:v>42010</c:v>
                </c:pt>
                <c:pt idx="264">
                  <c:v>42011</c:v>
                </c:pt>
                <c:pt idx="265">
                  <c:v>42012</c:v>
                </c:pt>
                <c:pt idx="266">
                  <c:v>42013</c:v>
                </c:pt>
                <c:pt idx="267">
                  <c:v>42016</c:v>
                </c:pt>
                <c:pt idx="268">
                  <c:v>42017</c:v>
                </c:pt>
                <c:pt idx="269">
                  <c:v>42018</c:v>
                </c:pt>
                <c:pt idx="270">
                  <c:v>42019</c:v>
                </c:pt>
                <c:pt idx="271">
                  <c:v>42020</c:v>
                </c:pt>
                <c:pt idx="272">
                  <c:v>42023</c:v>
                </c:pt>
                <c:pt idx="273">
                  <c:v>42024</c:v>
                </c:pt>
                <c:pt idx="274">
                  <c:v>42025</c:v>
                </c:pt>
                <c:pt idx="275">
                  <c:v>42026</c:v>
                </c:pt>
                <c:pt idx="276">
                  <c:v>42027</c:v>
                </c:pt>
                <c:pt idx="277">
                  <c:v>42030</c:v>
                </c:pt>
                <c:pt idx="278">
                  <c:v>42031</c:v>
                </c:pt>
                <c:pt idx="279">
                  <c:v>42032</c:v>
                </c:pt>
                <c:pt idx="280">
                  <c:v>42033</c:v>
                </c:pt>
                <c:pt idx="281">
                  <c:v>42034</c:v>
                </c:pt>
                <c:pt idx="282">
                  <c:v>42037</c:v>
                </c:pt>
                <c:pt idx="283">
                  <c:v>42038</c:v>
                </c:pt>
                <c:pt idx="284">
                  <c:v>42039</c:v>
                </c:pt>
                <c:pt idx="285">
                  <c:v>42040</c:v>
                </c:pt>
                <c:pt idx="286">
                  <c:v>42041</c:v>
                </c:pt>
                <c:pt idx="287">
                  <c:v>42044</c:v>
                </c:pt>
                <c:pt idx="288">
                  <c:v>42045</c:v>
                </c:pt>
                <c:pt idx="289">
                  <c:v>42046</c:v>
                </c:pt>
                <c:pt idx="290">
                  <c:v>42047</c:v>
                </c:pt>
                <c:pt idx="291">
                  <c:v>42048</c:v>
                </c:pt>
                <c:pt idx="292">
                  <c:v>42051</c:v>
                </c:pt>
                <c:pt idx="293">
                  <c:v>42052</c:v>
                </c:pt>
                <c:pt idx="294">
                  <c:v>42053</c:v>
                </c:pt>
                <c:pt idx="295">
                  <c:v>42054</c:v>
                </c:pt>
                <c:pt idx="296">
                  <c:v>42055</c:v>
                </c:pt>
                <c:pt idx="297">
                  <c:v>42058</c:v>
                </c:pt>
                <c:pt idx="298">
                  <c:v>42059</c:v>
                </c:pt>
                <c:pt idx="299">
                  <c:v>42060</c:v>
                </c:pt>
                <c:pt idx="300">
                  <c:v>42061</c:v>
                </c:pt>
                <c:pt idx="301">
                  <c:v>42062</c:v>
                </c:pt>
                <c:pt idx="302">
                  <c:v>42065</c:v>
                </c:pt>
                <c:pt idx="303">
                  <c:v>42066</c:v>
                </c:pt>
                <c:pt idx="304">
                  <c:v>42067</c:v>
                </c:pt>
                <c:pt idx="305">
                  <c:v>42068</c:v>
                </c:pt>
                <c:pt idx="306">
                  <c:v>42069</c:v>
                </c:pt>
                <c:pt idx="307">
                  <c:v>42072</c:v>
                </c:pt>
                <c:pt idx="308">
                  <c:v>42073</c:v>
                </c:pt>
                <c:pt idx="309">
                  <c:v>42074</c:v>
                </c:pt>
                <c:pt idx="310">
                  <c:v>42075</c:v>
                </c:pt>
                <c:pt idx="311">
                  <c:v>42076</c:v>
                </c:pt>
                <c:pt idx="312">
                  <c:v>42079</c:v>
                </c:pt>
                <c:pt idx="313">
                  <c:v>42080</c:v>
                </c:pt>
                <c:pt idx="314">
                  <c:v>42081</c:v>
                </c:pt>
                <c:pt idx="315">
                  <c:v>42082</c:v>
                </c:pt>
                <c:pt idx="316">
                  <c:v>42083</c:v>
                </c:pt>
                <c:pt idx="317">
                  <c:v>42086</c:v>
                </c:pt>
                <c:pt idx="318">
                  <c:v>42087</c:v>
                </c:pt>
                <c:pt idx="319">
                  <c:v>42088</c:v>
                </c:pt>
                <c:pt idx="320">
                  <c:v>42089</c:v>
                </c:pt>
                <c:pt idx="321">
                  <c:v>42090</c:v>
                </c:pt>
                <c:pt idx="322">
                  <c:v>42093</c:v>
                </c:pt>
                <c:pt idx="323">
                  <c:v>42094</c:v>
                </c:pt>
                <c:pt idx="324">
                  <c:v>42095</c:v>
                </c:pt>
                <c:pt idx="325">
                  <c:v>42096</c:v>
                </c:pt>
                <c:pt idx="326">
                  <c:v>42097</c:v>
                </c:pt>
                <c:pt idx="327">
                  <c:v>42100</c:v>
                </c:pt>
                <c:pt idx="328">
                  <c:v>42101</c:v>
                </c:pt>
                <c:pt idx="329">
                  <c:v>42102</c:v>
                </c:pt>
                <c:pt idx="330">
                  <c:v>42103</c:v>
                </c:pt>
                <c:pt idx="331">
                  <c:v>42104</c:v>
                </c:pt>
                <c:pt idx="332">
                  <c:v>42107</c:v>
                </c:pt>
                <c:pt idx="333">
                  <c:v>42108</c:v>
                </c:pt>
                <c:pt idx="334">
                  <c:v>42109</c:v>
                </c:pt>
                <c:pt idx="335">
                  <c:v>42110</c:v>
                </c:pt>
                <c:pt idx="336">
                  <c:v>42111</c:v>
                </c:pt>
                <c:pt idx="337">
                  <c:v>42114</c:v>
                </c:pt>
                <c:pt idx="338">
                  <c:v>42115</c:v>
                </c:pt>
                <c:pt idx="339">
                  <c:v>42116</c:v>
                </c:pt>
                <c:pt idx="340">
                  <c:v>42117</c:v>
                </c:pt>
                <c:pt idx="341">
                  <c:v>42118</c:v>
                </c:pt>
                <c:pt idx="342">
                  <c:v>42121</c:v>
                </c:pt>
                <c:pt idx="343">
                  <c:v>42122</c:v>
                </c:pt>
                <c:pt idx="344">
                  <c:v>42123</c:v>
                </c:pt>
                <c:pt idx="345">
                  <c:v>42124</c:v>
                </c:pt>
                <c:pt idx="346">
                  <c:v>42125</c:v>
                </c:pt>
                <c:pt idx="347">
                  <c:v>42128</c:v>
                </c:pt>
                <c:pt idx="348">
                  <c:v>42129</c:v>
                </c:pt>
                <c:pt idx="349">
                  <c:v>42130</c:v>
                </c:pt>
                <c:pt idx="350">
                  <c:v>42131</c:v>
                </c:pt>
                <c:pt idx="351">
                  <c:v>42132</c:v>
                </c:pt>
                <c:pt idx="352">
                  <c:v>42135</c:v>
                </c:pt>
                <c:pt idx="353">
                  <c:v>42136</c:v>
                </c:pt>
                <c:pt idx="354">
                  <c:v>42137</c:v>
                </c:pt>
                <c:pt idx="355">
                  <c:v>42138</c:v>
                </c:pt>
                <c:pt idx="356">
                  <c:v>42139</c:v>
                </c:pt>
                <c:pt idx="357">
                  <c:v>42142</c:v>
                </c:pt>
                <c:pt idx="358">
                  <c:v>42143</c:v>
                </c:pt>
                <c:pt idx="359">
                  <c:v>42144</c:v>
                </c:pt>
                <c:pt idx="360">
                  <c:v>42145</c:v>
                </c:pt>
                <c:pt idx="361">
                  <c:v>42146</c:v>
                </c:pt>
                <c:pt idx="362">
                  <c:v>42149</c:v>
                </c:pt>
                <c:pt idx="363">
                  <c:v>42150</c:v>
                </c:pt>
                <c:pt idx="364">
                  <c:v>42151</c:v>
                </c:pt>
                <c:pt idx="365">
                  <c:v>42152</c:v>
                </c:pt>
                <c:pt idx="366">
                  <c:v>42153</c:v>
                </c:pt>
                <c:pt idx="367">
                  <c:v>42156</c:v>
                </c:pt>
                <c:pt idx="368">
                  <c:v>42157</c:v>
                </c:pt>
                <c:pt idx="369">
                  <c:v>42158</c:v>
                </c:pt>
                <c:pt idx="370">
                  <c:v>42159</c:v>
                </c:pt>
                <c:pt idx="371">
                  <c:v>42160</c:v>
                </c:pt>
                <c:pt idx="372">
                  <c:v>42163</c:v>
                </c:pt>
                <c:pt idx="373">
                  <c:v>42164</c:v>
                </c:pt>
                <c:pt idx="374">
                  <c:v>42165</c:v>
                </c:pt>
                <c:pt idx="375">
                  <c:v>42166</c:v>
                </c:pt>
                <c:pt idx="376">
                  <c:v>42167</c:v>
                </c:pt>
                <c:pt idx="377">
                  <c:v>42170</c:v>
                </c:pt>
                <c:pt idx="378">
                  <c:v>42171</c:v>
                </c:pt>
                <c:pt idx="379">
                  <c:v>42172</c:v>
                </c:pt>
                <c:pt idx="380">
                  <c:v>42173</c:v>
                </c:pt>
                <c:pt idx="381">
                  <c:v>42174</c:v>
                </c:pt>
                <c:pt idx="382">
                  <c:v>42177</c:v>
                </c:pt>
                <c:pt idx="383">
                  <c:v>42178</c:v>
                </c:pt>
                <c:pt idx="384">
                  <c:v>42179</c:v>
                </c:pt>
                <c:pt idx="385">
                  <c:v>42180</c:v>
                </c:pt>
                <c:pt idx="386">
                  <c:v>42181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42187</c:v>
                </c:pt>
                <c:pt idx="391">
                  <c:v>42188</c:v>
                </c:pt>
                <c:pt idx="392">
                  <c:v>42191</c:v>
                </c:pt>
                <c:pt idx="393">
                  <c:v>42192</c:v>
                </c:pt>
                <c:pt idx="394">
                  <c:v>42193</c:v>
                </c:pt>
                <c:pt idx="395">
                  <c:v>42194</c:v>
                </c:pt>
                <c:pt idx="396">
                  <c:v>42195</c:v>
                </c:pt>
                <c:pt idx="397">
                  <c:v>42198</c:v>
                </c:pt>
                <c:pt idx="398">
                  <c:v>42199</c:v>
                </c:pt>
                <c:pt idx="399">
                  <c:v>42200</c:v>
                </c:pt>
                <c:pt idx="400">
                  <c:v>42201</c:v>
                </c:pt>
                <c:pt idx="401">
                  <c:v>42202</c:v>
                </c:pt>
                <c:pt idx="402">
                  <c:v>42205</c:v>
                </c:pt>
                <c:pt idx="403">
                  <c:v>42206</c:v>
                </c:pt>
                <c:pt idx="404">
                  <c:v>42207</c:v>
                </c:pt>
                <c:pt idx="405">
                  <c:v>42208</c:v>
                </c:pt>
                <c:pt idx="406">
                  <c:v>42209</c:v>
                </c:pt>
                <c:pt idx="407">
                  <c:v>42212</c:v>
                </c:pt>
                <c:pt idx="408">
                  <c:v>42213</c:v>
                </c:pt>
                <c:pt idx="409">
                  <c:v>42214</c:v>
                </c:pt>
                <c:pt idx="410">
                  <c:v>42215</c:v>
                </c:pt>
                <c:pt idx="411">
                  <c:v>42216</c:v>
                </c:pt>
                <c:pt idx="412">
                  <c:v>42219</c:v>
                </c:pt>
                <c:pt idx="413">
                  <c:v>42220</c:v>
                </c:pt>
                <c:pt idx="414">
                  <c:v>42221</c:v>
                </c:pt>
                <c:pt idx="415">
                  <c:v>42222</c:v>
                </c:pt>
                <c:pt idx="416">
                  <c:v>42223</c:v>
                </c:pt>
                <c:pt idx="417">
                  <c:v>42226</c:v>
                </c:pt>
                <c:pt idx="418">
                  <c:v>42227</c:v>
                </c:pt>
                <c:pt idx="419">
                  <c:v>42228</c:v>
                </c:pt>
                <c:pt idx="420">
                  <c:v>42229</c:v>
                </c:pt>
                <c:pt idx="421">
                  <c:v>42230</c:v>
                </c:pt>
                <c:pt idx="422">
                  <c:v>42233</c:v>
                </c:pt>
                <c:pt idx="423">
                  <c:v>42234</c:v>
                </c:pt>
                <c:pt idx="424">
                  <c:v>42235</c:v>
                </c:pt>
                <c:pt idx="425">
                  <c:v>42236</c:v>
                </c:pt>
                <c:pt idx="426">
                  <c:v>42237</c:v>
                </c:pt>
                <c:pt idx="427">
                  <c:v>42240</c:v>
                </c:pt>
                <c:pt idx="428">
                  <c:v>42241</c:v>
                </c:pt>
                <c:pt idx="429">
                  <c:v>42242</c:v>
                </c:pt>
                <c:pt idx="430">
                  <c:v>42243</c:v>
                </c:pt>
                <c:pt idx="431">
                  <c:v>42244</c:v>
                </c:pt>
                <c:pt idx="432">
                  <c:v>42247</c:v>
                </c:pt>
                <c:pt idx="433">
                  <c:v>42248</c:v>
                </c:pt>
                <c:pt idx="434">
                  <c:v>42249</c:v>
                </c:pt>
                <c:pt idx="435">
                  <c:v>42250</c:v>
                </c:pt>
                <c:pt idx="436">
                  <c:v>42251</c:v>
                </c:pt>
                <c:pt idx="437">
                  <c:v>42254</c:v>
                </c:pt>
                <c:pt idx="438">
                  <c:v>42255</c:v>
                </c:pt>
                <c:pt idx="439">
                  <c:v>42256</c:v>
                </c:pt>
                <c:pt idx="440">
                  <c:v>42257</c:v>
                </c:pt>
                <c:pt idx="441">
                  <c:v>42258</c:v>
                </c:pt>
                <c:pt idx="442">
                  <c:v>42261</c:v>
                </c:pt>
                <c:pt idx="443">
                  <c:v>42262</c:v>
                </c:pt>
                <c:pt idx="444">
                  <c:v>42263</c:v>
                </c:pt>
                <c:pt idx="445">
                  <c:v>42264</c:v>
                </c:pt>
                <c:pt idx="446">
                  <c:v>42265</c:v>
                </c:pt>
                <c:pt idx="447">
                  <c:v>42268</c:v>
                </c:pt>
                <c:pt idx="448">
                  <c:v>42269</c:v>
                </c:pt>
                <c:pt idx="449">
                  <c:v>42270</c:v>
                </c:pt>
                <c:pt idx="450">
                  <c:v>42271</c:v>
                </c:pt>
                <c:pt idx="451">
                  <c:v>42272</c:v>
                </c:pt>
                <c:pt idx="452">
                  <c:v>42275</c:v>
                </c:pt>
                <c:pt idx="453">
                  <c:v>42276</c:v>
                </c:pt>
                <c:pt idx="454">
                  <c:v>42277</c:v>
                </c:pt>
                <c:pt idx="455">
                  <c:v>42278</c:v>
                </c:pt>
                <c:pt idx="456">
                  <c:v>42279</c:v>
                </c:pt>
                <c:pt idx="457">
                  <c:v>42282</c:v>
                </c:pt>
                <c:pt idx="458">
                  <c:v>42283</c:v>
                </c:pt>
                <c:pt idx="459">
                  <c:v>42284</c:v>
                </c:pt>
                <c:pt idx="460">
                  <c:v>42285</c:v>
                </c:pt>
                <c:pt idx="461">
                  <c:v>42286</c:v>
                </c:pt>
                <c:pt idx="462">
                  <c:v>42289</c:v>
                </c:pt>
                <c:pt idx="463">
                  <c:v>42290</c:v>
                </c:pt>
                <c:pt idx="464">
                  <c:v>42291</c:v>
                </c:pt>
                <c:pt idx="465">
                  <c:v>42292</c:v>
                </c:pt>
                <c:pt idx="466">
                  <c:v>42293</c:v>
                </c:pt>
                <c:pt idx="467">
                  <c:v>42296</c:v>
                </c:pt>
                <c:pt idx="468">
                  <c:v>42297</c:v>
                </c:pt>
                <c:pt idx="469">
                  <c:v>42298</c:v>
                </c:pt>
                <c:pt idx="470">
                  <c:v>42299</c:v>
                </c:pt>
                <c:pt idx="471">
                  <c:v>42300</c:v>
                </c:pt>
                <c:pt idx="472">
                  <c:v>42303</c:v>
                </c:pt>
                <c:pt idx="473">
                  <c:v>42304</c:v>
                </c:pt>
                <c:pt idx="474">
                  <c:v>42305</c:v>
                </c:pt>
                <c:pt idx="475">
                  <c:v>42306</c:v>
                </c:pt>
                <c:pt idx="476">
                  <c:v>42307</c:v>
                </c:pt>
                <c:pt idx="477">
                  <c:v>42310</c:v>
                </c:pt>
                <c:pt idx="478">
                  <c:v>42311</c:v>
                </c:pt>
                <c:pt idx="479">
                  <c:v>42312</c:v>
                </c:pt>
                <c:pt idx="480">
                  <c:v>42313</c:v>
                </c:pt>
                <c:pt idx="481">
                  <c:v>42314</c:v>
                </c:pt>
                <c:pt idx="482">
                  <c:v>42317</c:v>
                </c:pt>
                <c:pt idx="483">
                  <c:v>42318</c:v>
                </c:pt>
                <c:pt idx="484">
                  <c:v>42319</c:v>
                </c:pt>
                <c:pt idx="485">
                  <c:v>42320</c:v>
                </c:pt>
                <c:pt idx="486">
                  <c:v>42321</c:v>
                </c:pt>
                <c:pt idx="487">
                  <c:v>42324</c:v>
                </c:pt>
                <c:pt idx="488">
                  <c:v>42325</c:v>
                </c:pt>
                <c:pt idx="489">
                  <c:v>42326</c:v>
                </c:pt>
                <c:pt idx="490">
                  <c:v>42327</c:v>
                </c:pt>
                <c:pt idx="491">
                  <c:v>42328</c:v>
                </c:pt>
                <c:pt idx="492">
                  <c:v>42331</c:v>
                </c:pt>
              </c:numCache>
            </c:numRef>
          </c:cat>
          <c:val>
            <c:numRef>
              <c:f>Sheet1!$B$2:$B$494</c:f>
              <c:numCache>
                <c:formatCode>0.00</c:formatCode>
                <c:ptCount val="493"/>
                <c:pt idx="0">
                  <c:v>4.5553494910041357</c:v>
                </c:pt>
                <c:pt idx="1">
                  <c:v>4.5396712037553959</c:v>
                </c:pt>
                <c:pt idx="2">
                  <c:v>4.533888983983128</c:v>
                </c:pt>
                <c:pt idx="3">
                  <c:v>4.5359272832459308</c:v>
                </c:pt>
                <c:pt idx="4">
                  <c:v>4.5207010293616419</c:v>
                </c:pt>
                <c:pt idx="5">
                  <c:v>4.5148077459077003</c:v>
                </c:pt>
                <c:pt idx="6">
                  <c:v>4.5260187476826541</c:v>
                </c:pt>
                <c:pt idx="7">
                  <c:v>4.5157923748368747</c:v>
                </c:pt>
                <c:pt idx="8">
                  <c:v>4.5234176841158327</c:v>
                </c:pt>
                <c:pt idx="9">
                  <c:v>4.5409516136614405</c:v>
                </c:pt>
                <c:pt idx="10">
                  <c:v>4.5383891522977402</c:v>
                </c:pt>
                <c:pt idx="11">
                  <c:v>4.5428691597907118</c:v>
                </c:pt>
                <c:pt idx="13">
                  <c:v>4.5487056490069646</c:v>
                </c:pt>
                <c:pt idx="14">
                  <c:v>4.5679873948603751</c:v>
                </c:pt>
                <c:pt idx="15">
                  <c:v>4.5770793058215657</c:v>
                </c:pt>
                <c:pt idx="16">
                  <c:v>4.5711996664169376</c:v>
                </c:pt>
                <c:pt idx="17">
                  <c:v>4.5624714314549761</c:v>
                </c:pt>
                <c:pt idx="18">
                  <c:v>4.5797498086411803</c:v>
                </c:pt>
                <c:pt idx="19" formatCode="General">
                  <c:v>4.5782100044053085</c:v>
                </c:pt>
                <c:pt idx="20">
                  <c:v>4.5875152507493704</c:v>
                </c:pt>
                <c:pt idx="21">
                  <c:v>4.5803650670691205</c:v>
                </c:pt>
                <c:pt idx="22">
                  <c:v>4.5689210533129705</c:v>
                </c:pt>
                <c:pt idx="23">
                  <c:v>4.5771821494479221</c:v>
                </c:pt>
                <c:pt idx="24">
                  <c:v>4.5788262106484892</c:v>
                </c:pt>
                <c:pt idx="25">
                  <c:v>4.5833334913789168</c:v>
                </c:pt>
                <c:pt idx="26">
                  <c:v>4.6049701659854243</c:v>
                </c:pt>
                <c:pt idx="27">
                  <c:v>4.6063694665635735</c:v>
                </c:pt>
                <c:pt idx="28">
                  <c:v>4.6047701059667512</c:v>
                </c:pt>
                <c:pt idx="29">
                  <c:v>4.6089629842267872</c:v>
                </c:pt>
                <c:pt idx="30">
                  <c:v>4.607866547535834</c:v>
                </c:pt>
                <c:pt idx="31">
                  <c:v>4.6082653908953937</c:v>
                </c:pt>
                <c:pt idx="33">
                  <c:v>4.6302529663555543</c:v>
                </c:pt>
                <c:pt idx="34">
                  <c:v>4.6391850645753694</c:v>
                </c:pt>
                <c:pt idx="35" formatCode="General">
                  <c:v>4.6366688530474622</c:v>
                </c:pt>
                <c:pt idx="36">
                  <c:v>4.6301554386820003</c:v>
                </c:pt>
                <c:pt idx="37">
                  <c:v>4.6363781131122845</c:v>
                </c:pt>
                <c:pt idx="38">
                  <c:v>4.6269316777696039</c:v>
                </c:pt>
                <c:pt idx="39">
                  <c:v>4.6340491455384685</c:v>
                </c:pt>
                <c:pt idx="40">
                  <c:v>4.6316173560029394</c:v>
                </c:pt>
                <c:pt idx="41">
                  <c:v>4.6335632604893089</c:v>
                </c:pt>
                <c:pt idx="42">
                  <c:v>4.6571932140552432</c:v>
                </c:pt>
                <c:pt idx="43">
                  <c:v>4.6409233556939089</c:v>
                </c:pt>
                <c:pt idx="44">
                  <c:v>4.6225188243227047</c:v>
                </c:pt>
                <c:pt idx="45">
                  <c:v>4.6232065484741902</c:v>
                </c:pt>
                <c:pt idx="46">
                  <c:v>4.6329798866273588</c:v>
                </c:pt>
                <c:pt idx="47">
                  <c:v>4.6189744669644881</c:v>
                </c:pt>
                <c:pt idx="48">
                  <c:v>4.6080659891001172</c:v>
                </c:pt>
                <c:pt idx="49">
                  <c:v>4.5879222925785381</c:v>
                </c:pt>
                <c:pt idx="50">
                  <c:v>4.5907669556773474</c:v>
                </c:pt>
                <c:pt idx="51">
                  <c:v>4.5974403879261505</c:v>
                </c:pt>
                <c:pt idx="52">
                  <c:v>4.58934563564112</c:v>
                </c:pt>
                <c:pt idx="53">
                  <c:v>4.6059698661586559</c:v>
                </c:pt>
                <c:pt idx="54">
                  <c:v>4.6122450996600532</c:v>
                </c:pt>
                <c:pt idx="55">
                  <c:v>4.6019650550391429</c:v>
                </c:pt>
                <c:pt idx="56">
                  <c:v>4.6048701409790898</c:v>
                </c:pt>
                <c:pt idx="57">
                  <c:v>4.6056700610297421</c:v>
                </c:pt>
                <c:pt idx="58">
                  <c:v>4.6017643928532586</c:v>
                </c:pt>
                <c:pt idx="59">
                  <c:v>4.6112516563039589</c:v>
                </c:pt>
                <c:pt idx="60" formatCode="General">
                  <c:v>4.6175927059866488</c:v>
                </c:pt>
                <c:pt idx="61">
                  <c:v>4.6223222448056571</c:v>
                </c:pt>
                <c:pt idx="62">
                  <c:v>4.6207482159514095</c:v>
                </c:pt>
                <c:pt idx="63">
                  <c:v>4.6020653710346124</c:v>
                </c:pt>
                <c:pt idx="64">
                  <c:v>4.6011621645905523</c:v>
                </c:pt>
                <c:pt idx="65">
                  <c:v>4.6080659891001172</c:v>
                </c:pt>
                <c:pt idx="66">
                  <c:v>4.6167034218017644</c:v>
                </c:pt>
                <c:pt idx="67">
                  <c:v>4.6094609674052478</c:v>
                </c:pt>
                <c:pt idx="68">
                  <c:v>4.6305454923193192</c:v>
                </c:pt>
                <c:pt idx="69">
                  <c:v>4.6400545878415933</c:v>
                </c:pt>
                <c:pt idx="70">
                  <c:v>4.6383147845803938</c:v>
                </c:pt>
                <c:pt idx="71">
                  <c:v>4.6413092326039642</c:v>
                </c:pt>
                <c:pt idx="72">
                  <c:v>4.6448715528396436</c:v>
                </c:pt>
                <c:pt idx="73">
                  <c:v>4.6415021152354816</c:v>
                </c:pt>
                <c:pt idx="74">
                  <c:v>4.6415985426016428</c:v>
                </c:pt>
                <c:pt idx="75">
                  <c:v>4.6475589524798782</c:v>
                </c:pt>
                <c:pt idx="77">
                  <c:v>4.6477506335232093</c:v>
                </c:pt>
                <c:pt idx="78">
                  <c:v>4.6219289698030463</c:v>
                </c:pt>
                <c:pt idx="79">
                  <c:v>4.6197631882909915</c:v>
                </c:pt>
                <c:pt idx="80">
                  <c:v>4.6269316777696039</c:v>
                </c:pt>
                <c:pt idx="81">
                  <c:v>4.6136342644002211</c:v>
                </c:pt>
                <c:pt idx="82">
                  <c:v>4.6164068179140791</c:v>
                </c:pt>
                <c:pt idx="83">
                  <c:v>4.6206497568364773</c:v>
                </c:pt>
                <c:pt idx="84">
                  <c:v>4.6058699411023643</c:v>
                </c:pt>
                <c:pt idx="85">
                  <c:v>4.6020653710346124</c:v>
                </c:pt>
                <c:pt idx="86">
                  <c:v>4.6060697812309277</c:v>
                </c:pt>
                <c:pt idx="87">
                  <c:v>4.6025668001179767</c:v>
                </c:pt>
                <c:pt idx="88">
                  <c:v>4.6032683786984947</c:v>
                </c:pt>
                <c:pt idx="89">
                  <c:v>4.6157143998637622</c:v>
                </c:pt>
                <c:pt idx="90">
                  <c:v>4.610356712675391</c:v>
                </c:pt>
                <c:pt idx="91">
                  <c:v>4.6083650768846107</c:v>
                </c:pt>
                <c:pt idx="92">
                  <c:v>4.6140308144202882</c:v>
                </c:pt>
                <c:pt idx="93">
                  <c:v>4.6250708476944276</c:v>
                </c:pt>
                <c:pt idx="94">
                  <c:v>4.6311302876576228</c:v>
                </c:pt>
                <c:pt idx="95">
                  <c:v>4.6224205393946187</c:v>
                </c:pt>
                <c:pt idx="96">
                  <c:v>4.6280074198908485</c:v>
                </c:pt>
                <c:pt idx="97">
                  <c:v>4.6342434334737987</c:v>
                </c:pt>
                <c:pt idx="98">
                  <c:v>4.632785353021065</c:v>
                </c:pt>
                <c:pt idx="99">
                  <c:v>4.6473672346878798</c:v>
                </c:pt>
                <c:pt idx="100">
                  <c:v>4.6446793190828037</c:v>
                </c:pt>
                <c:pt idx="101">
                  <c:v>4.6540555837179021</c:v>
                </c:pt>
                <c:pt idx="103">
                  <c:v>4.6518629139800733</c:v>
                </c:pt>
                <c:pt idx="104" formatCode="General">
                  <c:v>4.6383147845803938</c:v>
                </c:pt>
                <c:pt idx="105">
                  <c:v>4.6468877793399601</c:v>
                </c:pt>
                <c:pt idx="106">
                  <c:v>4.6386049620743286</c:v>
                </c:pt>
                <c:pt idx="107">
                  <c:v>4.6354083690487009</c:v>
                </c:pt>
                <c:pt idx="108">
                  <c:v>4.6380245228590384</c:v>
                </c:pt>
                <c:pt idx="109">
                  <c:v>4.6373469176833124</c:v>
                </c:pt>
                <c:pt idx="110">
                  <c:v>4.6363781131122845</c:v>
                </c:pt>
                <c:pt idx="111">
                  <c:v>4.6378309682276395</c:v>
                </c:pt>
                <c:pt idx="112">
                  <c:v>4.6548171258775053</c:v>
                </c:pt>
                <c:pt idx="113">
                  <c:v>4.6541508082097129</c:v>
                </c:pt>
                <c:pt idx="114">
                  <c:v>4.6543412299945404</c:v>
                </c:pt>
                <c:pt idx="115">
                  <c:v>4.6746962486367014</c:v>
                </c:pt>
                <c:pt idx="116">
                  <c:v>4.6773978199849724</c:v>
                </c:pt>
                <c:pt idx="117">
                  <c:v>4.6776768767748393</c:v>
                </c:pt>
                <c:pt idx="118">
                  <c:v>4.6723614355284147</c:v>
                </c:pt>
                <c:pt idx="119">
                  <c:v>4.6694586758704535</c:v>
                </c:pt>
                <c:pt idx="120">
                  <c:v>4.6735762186521521</c:v>
                </c:pt>
                <c:pt idx="121">
                  <c:v>4.6816681569608161</c:v>
                </c:pt>
                <c:pt idx="122">
                  <c:v>4.6712387859577964</c:v>
                </c:pt>
                <c:pt idx="123">
                  <c:v>4.6694586758704535</c:v>
                </c:pt>
                <c:pt idx="124">
                  <c:v>4.6732025963799186</c:v>
                </c:pt>
                <c:pt idx="125">
                  <c:v>4.668051084027292</c:v>
                </c:pt>
                <c:pt idx="126">
                  <c:v>4.6677693277446108</c:v>
                </c:pt>
                <c:pt idx="127">
                  <c:v>4.6640992535173789</c:v>
                </c:pt>
                <c:pt idx="128">
                  <c:v>4.6640049717089838</c:v>
                </c:pt>
                <c:pt idx="129">
                  <c:v>4.655673168161198</c:v>
                </c:pt>
                <c:pt idx="130" formatCode="General">
                  <c:v>4.6516720196395109</c:v>
                </c:pt>
                <c:pt idx="132">
                  <c:v>4.6462161554240922</c:v>
                </c:pt>
                <c:pt idx="133">
                  <c:v>4.6449676558621578</c:v>
                </c:pt>
                <c:pt idx="134">
                  <c:v>4.6340491455384685</c:v>
                </c:pt>
                <c:pt idx="135">
                  <c:v>4.6406338502636606</c:v>
                </c:pt>
                <c:pt idx="136">
                  <c:v>4.6198617347310815</c:v>
                </c:pt>
                <c:pt idx="137">
                  <c:v>4.6223222448056571</c:v>
                </c:pt>
                <c:pt idx="138">
                  <c:v>4.6107545642819918</c:v>
                </c:pt>
                <c:pt idx="139">
                  <c:v>4.6237956501112558</c:v>
                </c:pt>
                <c:pt idx="140">
                  <c:v>4.6428512529557802</c:v>
                </c:pt>
                <c:pt idx="141">
                  <c:v>4.6427549463153621</c:v>
                </c:pt>
                <c:pt idx="142">
                  <c:v>4.6571932140552432</c:v>
                </c:pt>
                <c:pt idx="143">
                  <c:v>4.6500479447661771</c:v>
                </c:pt>
                <c:pt idx="144">
                  <c:v>4.6425623052051543</c:v>
                </c:pt>
                <c:pt idx="145">
                  <c:v>4.6323961722416831</c:v>
                </c:pt>
                <c:pt idx="146">
                  <c:v>4.6561484307527206</c:v>
                </c:pt>
                <c:pt idx="147">
                  <c:v>4.6604156602140696</c:v>
                </c:pt>
                <c:pt idx="148">
                  <c:v>4.6531028397433944</c:v>
                </c:pt>
                <c:pt idx="149">
                  <c:v>4.6471754801331215</c:v>
                </c:pt>
                <c:pt idx="150">
                  <c:v>4.5873116676867784</c:v>
                </c:pt>
                <c:pt idx="151">
                  <c:v>4.5835378858609772</c:v>
                </c:pt>
                <c:pt idx="152">
                  <c:v>4.5876170267405021</c:v>
                </c:pt>
                <c:pt idx="153">
                  <c:v>4.5782100044053085</c:v>
                </c:pt>
                <c:pt idx="154">
                  <c:v>4.5739890685045168</c:v>
                </c:pt>
                <c:pt idx="155" formatCode="General">
                  <c:v>4.5782100044053085</c:v>
                </c:pt>
                <c:pt idx="156">
                  <c:v>4.580979947186874</c:v>
                </c:pt>
                <c:pt idx="157">
                  <c:v>4.5858854245762242</c:v>
                </c:pt>
                <c:pt idx="158">
                  <c:v>4.5784154486792721</c:v>
                </c:pt>
                <c:pt idx="159">
                  <c:v>4.580570069119859</c:v>
                </c:pt>
                <c:pt idx="160">
                  <c:v>4.5595450079618161</c:v>
                </c:pt>
                <c:pt idx="161">
                  <c:v>4.577798989191959</c:v>
                </c:pt>
                <c:pt idx="162">
                  <c:v>4.5689210533129705</c:v>
                </c:pt>
                <c:pt idx="163">
                  <c:v>4.5470112718145588</c:v>
                </c:pt>
                <c:pt idx="164">
                  <c:v>4.5685062016164997</c:v>
                </c:pt>
                <c:pt idx="165">
                  <c:v>4.5429755823949733</c:v>
                </c:pt>
                <c:pt idx="166">
                  <c:v>4.5391372153836533</c:v>
                </c:pt>
                <c:pt idx="167">
                  <c:v>4.5579737511571166</c:v>
                </c:pt>
                <c:pt idx="168">
                  <c:v>4.5620538949144631</c:v>
                </c:pt>
                <c:pt idx="169">
                  <c:v>4.5624714314549761</c:v>
                </c:pt>
                <c:pt idx="170">
                  <c:v>4.5689210533129705</c:v>
                </c:pt>
                <c:pt idx="171">
                  <c:v>4.5835378858609772</c:v>
                </c:pt>
                <c:pt idx="173">
                  <c:v>4.5317389079022083</c:v>
                </c:pt>
                <c:pt idx="174">
                  <c:v>4.5591262474866845</c:v>
                </c:pt>
                <c:pt idx="175">
                  <c:v>4.5487056490069646</c:v>
                </c:pt>
                <c:pt idx="176">
                  <c:v>4.536034447153229</c:v>
                </c:pt>
                <c:pt idx="177">
                  <c:v>4.5287210138246854</c:v>
                </c:pt>
                <c:pt idx="178">
                  <c:v>4.5296920448121343</c:v>
                </c:pt>
                <c:pt idx="179">
                  <c:v>4.5186314245708523</c:v>
                </c:pt>
                <c:pt idx="180">
                  <c:v>4.5314159973994297</c:v>
                </c:pt>
                <c:pt idx="181">
                  <c:v>4.5237431872923626</c:v>
                </c:pt>
                <c:pt idx="182">
                  <c:v>4.5310929825917761</c:v>
                </c:pt>
                <c:pt idx="183">
                  <c:v>4.5529290741424004</c:v>
                </c:pt>
                <c:pt idx="184">
                  <c:v>4.5467992726617616</c:v>
                </c:pt>
                <c:pt idx="185">
                  <c:v>4.5333518981976191</c:v>
                </c:pt>
                <c:pt idx="186">
                  <c:v>4.526451601276686</c:v>
                </c:pt>
                <c:pt idx="187">
                  <c:v>4.5159017182299088</c:v>
                </c:pt>
                <c:pt idx="188">
                  <c:v>4.5168852711205201</c:v>
                </c:pt>
                <c:pt idx="189">
                  <c:v>4.5390303834835466</c:v>
                </c:pt>
                <c:pt idx="190">
                  <c:v>4.538923540169165</c:v>
                </c:pt>
                <c:pt idx="191">
                  <c:v>4.5596496706862819</c:v>
                </c:pt>
                <c:pt idx="192">
                  <c:v>4.548917244437293</c:v>
                </c:pt>
                <c:pt idx="193">
                  <c:v>4.5127258955968115</c:v>
                </c:pt>
                <c:pt idx="194">
                  <c:v>4.5079982742358178</c:v>
                </c:pt>
                <c:pt idx="195">
                  <c:v>4.5110792625884955</c:v>
                </c:pt>
                <c:pt idx="196">
                  <c:v>4.4971394417743866</c:v>
                </c:pt>
                <c:pt idx="197">
                  <c:v>4.5034696311617521</c:v>
                </c:pt>
                <c:pt idx="198">
                  <c:v>4.4873996502535833</c:v>
                </c:pt>
                <c:pt idx="199">
                  <c:v>4.4692359087472582</c:v>
                </c:pt>
                <c:pt idx="200" formatCode="General">
                  <c:v>4.4515526973224917</c:v>
                </c:pt>
                <c:pt idx="201">
                  <c:v>4.452834524684393</c:v>
                </c:pt>
                <c:pt idx="202">
                  <c:v>4.4512028226906644</c:v>
                </c:pt>
                <c:pt idx="203">
                  <c:v>4.403298769949421</c:v>
                </c:pt>
                <c:pt idx="204">
                  <c:v>4.4045217125012526</c:v>
                </c:pt>
                <c:pt idx="205">
                  <c:v>4.410735561310335</c:v>
                </c:pt>
                <c:pt idx="206">
                  <c:v>4.4164280613912137</c:v>
                </c:pt>
                <c:pt idx="207">
                  <c:v>4.4159448528773426</c:v>
                </c:pt>
                <c:pt idx="208">
                  <c:v>4.4218481288605531</c:v>
                </c:pt>
                <c:pt idx="209">
                  <c:v>4.388505600771591</c:v>
                </c:pt>
                <c:pt idx="210">
                  <c:v>4.4165488270456086</c:v>
                </c:pt>
                <c:pt idx="211">
                  <c:v>4.3977769447651136</c:v>
                </c:pt>
                <c:pt idx="212">
                  <c:v>4.3976538905595808</c:v>
                </c:pt>
                <c:pt idx="213">
                  <c:v>4.3988837517403043</c:v>
                </c:pt>
                <c:pt idx="214">
                  <c:v>4.4097633896454811</c:v>
                </c:pt>
                <c:pt idx="215">
                  <c:v>4.3951896212001627</c:v>
                </c:pt>
                <c:pt idx="216">
                  <c:v>4.3886297858074537</c:v>
                </c:pt>
                <c:pt idx="217">
                  <c:v>4.3665322137152325</c:v>
                </c:pt>
                <c:pt idx="218">
                  <c:v>4.3457515788091703</c:v>
                </c:pt>
                <c:pt idx="219">
                  <c:v>4.3657702121543585</c:v>
                </c:pt>
                <c:pt idx="220">
                  <c:v>4.3550407695888946</c:v>
                </c:pt>
                <c:pt idx="221">
                  <c:v>4.3657702121543585</c:v>
                </c:pt>
                <c:pt idx="222">
                  <c:v>4.3493743023986324</c:v>
                </c:pt>
                <c:pt idx="223">
                  <c:v>4.3547838982800071</c:v>
                </c:pt>
                <c:pt idx="224">
                  <c:v>4.3458811880375281</c:v>
                </c:pt>
                <c:pt idx="225" formatCode="General">
                  <c:v>4.3058203086686282</c:v>
                </c:pt>
                <c:pt idx="226">
                  <c:v>4.3295484280286765</c:v>
                </c:pt>
                <c:pt idx="227">
                  <c:v>4.3259852437902566</c:v>
                </c:pt>
                <c:pt idx="228">
                  <c:v>4.3114700412107476</c:v>
                </c:pt>
                <c:pt idx="229">
                  <c:v>4.3114700412107476</c:v>
                </c:pt>
                <c:pt idx="230">
                  <c:v>4.3258530298679378</c:v>
                </c:pt>
                <c:pt idx="231">
                  <c:v>4.3375521445720517</c:v>
                </c:pt>
                <c:pt idx="232">
                  <c:v>4.3273064224736491</c:v>
                </c:pt>
                <c:pt idx="233">
                  <c:v>4.3046054877052971</c:v>
                </c:pt>
                <c:pt idx="234">
                  <c:v>4.3000027991952914</c:v>
                </c:pt>
                <c:pt idx="236">
                  <c:v>4.1887452376435848</c:v>
                </c:pt>
                <c:pt idx="237">
                  <c:v>4.2338166075086949</c:v>
                </c:pt>
                <c:pt idx="238">
                  <c:v>4.204543354520176</c:v>
                </c:pt>
                <c:pt idx="239">
                  <c:v>4.209160236650682</c:v>
                </c:pt>
                <c:pt idx="240">
                  <c:v>4.2006546269155152</c:v>
                </c:pt>
                <c:pt idx="241">
                  <c:v>4.1879866849257281</c:v>
                </c:pt>
                <c:pt idx="242">
                  <c:v>4.1451960923795346</c:v>
                </c:pt>
                <c:pt idx="243">
                  <c:v>4.1548123089891904</c:v>
                </c:pt>
                <c:pt idx="244">
                  <c:v>4.1107099163083651</c:v>
                </c:pt>
                <c:pt idx="245">
                  <c:v>4.0945112150014218</c:v>
                </c:pt>
                <c:pt idx="246">
                  <c:v>4.0571617710943846</c:v>
                </c:pt>
                <c:pt idx="247">
                  <c:v>4.0246371497972806</c:v>
                </c:pt>
                <c:pt idx="248">
                  <c:v>4.0248158329032684</c:v>
                </c:pt>
                <c:pt idx="249" formatCode="General">
                  <c:v>4.0330009319810491</c:v>
                </c:pt>
                <c:pt idx="250">
                  <c:v>3.992311836656949</c:v>
                </c:pt>
                <c:pt idx="251">
                  <c:v>4.0414710726150327</c:v>
                </c:pt>
                <c:pt idx="252">
                  <c:v>4.0118683403978626</c:v>
                </c:pt>
                <c:pt idx="253">
                  <c:v>4.0391841510448252</c:v>
                </c:pt>
                <c:pt idx="254">
                  <c:v>4.0199801469332384</c:v>
                </c:pt>
                <c:pt idx="256">
                  <c:v>3.9998507157936665</c:v>
                </c:pt>
                <c:pt idx="257">
                  <c:v>3.978933710710773</c:v>
                </c:pt>
                <c:pt idx="258" formatCode="General">
                  <c:v>3.9915732841861553</c:v>
                </c:pt>
                <c:pt idx="259">
                  <c:v>3.9787466374710543</c:v>
                </c:pt>
                <c:pt idx="261">
                  <c:v>3.9649948901942516</c:v>
                </c:pt>
                <c:pt idx="262">
                  <c:v>3.9130225057612296</c:v>
                </c:pt>
                <c:pt idx="263">
                  <c:v>3.8707842574115485</c:v>
                </c:pt>
                <c:pt idx="264">
                  <c:v>3.8854736701946093</c:v>
                </c:pt>
                <c:pt idx="265">
                  <c:v>3.8877303128591016</c:v>
                </c:pt>
                <c:pt idx="266">
                  <c:v>3.8784662218993033</c:v>
                </c:pt>
                <c:pt idx="267">
                  <c:v>3.8299448943925394</c:v>
                </c:pt>
                <c:pt idx="268">
                  <c:v>3.8269007520113112</c:v>
                </c:pt>
                <c:pt idx="269">
                  <c:v>3.8813575911172609</c:v>
                </c:pt>
                <c:pt idx="270">
                  <c:v>3.8366526984033693</c:v>
                </c:pt>
                <c:pt idx="271">
                  <c:v>3.8813575911172609</c:v>
                </c:pt>
                <c:pt idx="273">
                  <c:v>3.8456695048781251</c:v>
                </c:pt>
                <c:pt idx="274">
                  <c:v>3.8680711178989635</c:v>
                </c:pt>
                <c:pt idx="275">
                  <c:v>3.8271184983377022</c:v>
                </c:pt>
                <c:pt idx="276">
                  <c:v>3.8124236402053913</c:v>
                </c:pt>
                <c:pt idx="277">
                  <c:v>3.8022081394209395</c:v>
                </c:pt>
                <c:pt idx="278">
                  <c:v>3.8251570724064843</c:v>
                </c:pt>
                <c:pt idx="279">
                  <c:v>3.7860061648446588</c:v>
                </c:pt>
                <c:pt idx="280" formatCode="General">
                  <c:v>3.7869131943853018</c:v>
                </c:pt>
                <c:pt idx="281">
                  <c:v>3.866816412590067</c:v>
                </c:pt>
                <c:pt idx="282">
                  <c:v>3.8969093676180977</c:v>
                </c:pt>
                <c:pt idx="283">
                  <c:v>3.9710463458776069</c:v>
                </c:pt>
                <c:pt idx="284">
                  <c:v>3.8805323383367751</c:v>
                </c:pt>
                <c:pt idx="285" formatCode="General">
                  <c:v>3.9215772182329576</c:v>
                </c:pt>
                <c:pt idx="286">
                  <c:v>3.9446837876676946</c:v>
                </c:pt>
                <c:pt idx="287">
                  <c:v>3.9701032165046706</c:v>
                </c:pt>
                <c:pt idx="288">
                  <c:v>3.9132222860036281</c:v>
                </c:pt>
                <c:pt idx="289">
                  <c:v>3.8877303128591016</c:v>
                </c:pt>
                <c:pt idx="290">
                  <c:v>3.9351534228170006</c:v>
                </c:pt>
                <c:pt idx="291">
                  <c:v>3.9638561540681634</c:v>
                </c:pt>
                <c:pt idx="293">
                  <c:v>3.9808025208229716</c:v>
                </c:pt>
                <c:pt idx="294">
                  <c:v>3.9537405987800147</c:v>
                </c:pt>
                <c:pt idx="295" formatCode="General">
                  <c:v>3.9341758100692794</c:v>
                </c:pt>
                <c:pt idx="296">
                  <c:v>3.9110225050945626</c:v>
                </c:pt>
                <c:pt idx="297">
                  <c:v>3.9031840567609417</c:v>
                </c:pt>
                <c:pt idx="298">
                  <c:v>3.881151341761059</c:v>
                </c:pt>
                <c:pt idx="299">
                  <c:v>3.9170105469391849</c:v>
                </c:pt>
                <c:pt idx="300">
                  <c:v>3.8638826301002109</c:v>
                </c:pt>
                <c:pt idx="301">
                  <c:v>3.9088178744791979</c:v>
                </c:pt>
                <c:pt idx="302">
                  <c:v>3.9037892005010426</c:v>
                </c:pt>
                <c:pt idx="303">
                  <c:v>3.9205862360886341</c:v>
                </c:pt>
                <c:pt idx="304">
                  <c:v>3.9421641623401329</c:v>
                </c:pt>
                <c:pt idx="305">
                  <c:v>3.927108642846187</c:v>
                </c:pt>
                <c:pt idx="306">
                  <c:v>3.9041924263129575</c:v>
                </c:pt>
                <c:pt idx="307">
                  <c:v>3.9110225050945626</c:v>
                </c:pt>
                <c:pt idx="308">
                  <c:v>3.8799129515099127</c:v>
                </c:pt>
                <c:pt idx="309">
                  <c:v>3.8724502303083228</c:v>
                </c:pt>
                <c:pt idx="310">
                  <c:v>3.8526975393433314</c:v>
                </c:pt>
                <c:pt idx="311">
                  <c:v>3.8039922612144408</c:v>
                </c:pt>
                <c:pt idx="312">
                  <c:v>3.7825974579876882</c:v>
                </c:pt>
                <c:pt idx="313">
                  <c:v>3.7702289998102594</c:v>
                </c:pt>
                <c:pt idx="314">
                  <c:v>3.7984062786411785</c:v>
                </c:pt>
                <c:pt idx="315">
                  <c:v>3.7846440760983158</c:v>
                </c:pt>
                <c:pt idx="316">
                  <c:v>3.8286413964890951</c:v>
                </c:pt>
                <c:pt idx="317">
                  <c:v>3.858622228701031</c:v>
                </c:pt>
                <c:pt idx="318">
                  <c:v>3.8507856959569566</c:v>
                </c:pt>
                <c:pt idx="319">
                  <c:v>3.886705197443856</c:v>
                </c:pt>
                <c:pt idx="320" formatCode="General">
                  <c:v>3.9398327060674134</c:v>
                </c:pt>
                <c:pt idx="321">
                  <c:v>3.888344878073569</c:v>
                </c:pt>
                <c:pt idx="322">
                  <c:v>3.8848573373553763</c:v>
                </c:pt>
                <c:pt idx="323">
                  <c:v>3.8653505972297153</c:v>
                </c:pt>
                <c:pt idx="324">
                  <c:v>3.9144201300278674</c:v>
                </c:pt>
                <c:pt idx="325">
                  <c:v>3.8944698461805571</c:v>
                </c:pt>
                <c:pt idx="327">
                  <c:v>3.9527809979003137</c:v>
                </c:pt>
                <c:pt idx="328">
                  <c:v>3.9880576917041437</c:v>
                </c:pt>
                <c:pt idx="329">
                  <c:v>3.9207845110967185</c:v>
                </c:pt>
                <c:pt idx="330">
                  <c:v>3.9276994848131537</c:v>
                </c:pt>
                <c:pt idx="331">
                  <c:v>3.9441028988915576</c:v>
                </c:pt>
                <c:pt idx="332">
                  <c:v>3.9502817175452365</c:v>
                </c:pt>
                <c:pt idx="333">
                  <c:v>3.9759363311717988</c:v>
                </c:pt>
                <c:pt idx="334">
                  <c:v>4.0298060410845293</c:v>
                </c:pt>
                <c:pt idx="335">
                  <c:v>4.0375978283362119</c:v>
                </c:pt>
                <c:pt idx="336">
                  <c:v>4.0201596640327244</c:v>
                </c:pt>
                <c:pt idx="337">
                  <c:v>4.031937102093484</c:v>
                </c:pt>
                <c:pt idx="338">
                  <c:v>4.0178234243143578</c:v>
                </c:pt>
                <c:pt idx="339">
                  <c:v>4.0283828065443412</c:v>
                </c:pt>
                <c:pt idx="340">
                  <c:v>4.0358322911544322</c:v>
                </c:pt>
                <c:pt idx="341">
                  <c:v>4.0249944840873075</c:v>
                </c:pt>
                <c:pt idx="342">
                  <c:v>4.0174635178861431</c:v>
                </c:pt>
                <c:pt idx="343">
                  <c:v>4.0439280763080845</c:v>
                </c:pt>
                <c:pt idx="344">
                  <c:v>4.0698810900437259</c:v>
                </c:pt>
                <c:pt idx="345">
                  <c:v>4.0879910882499253</c:v>
                </c:pt>
                <c:pt idx="346">
                  <c:v>4.0792309244120526</c:v>
                </c:pt>
                <c:pt idx="347">
                  <c:v>4.0761805915944294</c:v>
                </c:pt>
                <c:pt idx="348">
                  <c:v>4.1006579242786927</c:v>
                </c:pt>
                <c:pt idx="349">
                  <c:v>4.1097256642604032</c:v>
                </c:pt>
                <c:pt idx="350">
                  <c:v>4.0773679380149837</c:v>
                </c:pt>
                <c:pt idx="351">
                  <c:v>4.0844625623676496</c:v>
                </c:pt>
                <c:pt idx="352">
                  <c:v>4.0814281702888735</c:v>
                </c:pt>
                <c:pt idx="353">
                  <c:v>4.1062731330873747</c:v>
                </c:pt>
                <c:pt idx="354">
                  <c:v>4.1026433650367959</c:v>
                </c:pt>
                <c:pt idx="355">
                  <c:v>4.0925095462763714</c:v>
                </c:pt>
                <c:pt idx="356">
                  <c:v>4.0898344067442149</c:v>
                </c:pt>
                <c:pt idx="357">
                  <c:v>4.0849674004095036</c:v>
                </c:pt>
                <c:pt idx="358">
                  <c:v>4.048300623720694</c:v>
                </c:pt>
                <c:pt idx="359">
                  <c:v>4.0768592478810808</c:v>
                </c:pt>
                <c:pt idx="360">
                  <c:v>4.0973400712018995</c:v>
                </c:pt>
                <c:pt idx="361">
                  <c:v>4.0755014744206211</c:v>
                </c:pt>
                <c:pt idx="363">
                  <c:v>4.0481260884204868</c:v>
                </c:pt>
                <c:pt idx="364">
                  <c:v>4.0519588457256628</c:v>
                </c:pt>
                <c:pt idx="365">
                  <c:v>4.0550838482687981</c:v>
                </c:pt>
                <c:pt idx="366">
                  <c:v>4.098502572370764</c:v>
                </c:pt>
                <c:pt idx="367">
                  <c:v>4.0983365834916379</c:v>
                </c:pt>
                <c:pt idx="368">
                  <c:v>4.1157798429421657</c:v>
                </c:pt>
                <c:pt idx="369">
                  <c:v>4.0888293815339907</c:v>
                </c:pt>
                <c:pt idx="370">
                  <c:v>4.0604430105464191</c:v>
                </c:pt>
                <c:pt idx="371">
                  <c:v>4.079400114836278</c:v>
                </c:pt>
                <c:pt idx="372">
                  <c:v>4.0630258789646732</c:v>
                </c:pt>
                <c:pt idx="373">
                  <c:v>4.096841442420688</c:v>
                </c:pt>
                <c:pt idx="374">
                  <c:v>4.1167581570590004</c:v>
                </c:pt>
                <c:pt idx="375">
                  <c:v>4.1066024596176032</c:v>
                </c:pt>
                <c:pt idx="376">
                  <c:v>4.0936776732343967</c:v>
                </c:pt>
                <c:pt idx="377">
                  <c:v>4.0864803871652988</c:v>
                </c:pt>
                <c:pt idx="378">
                  <c:v>4.0945112150014218</c:v>
                </c:pt>
                <c:pt idx="379">
                  <c:v>4.0925095462763714</c:v>
                </c:pt>
                <c:pt idx="380">
                  <c:v>4.1011546541506494</c:v>
                </c:pt>
                <c:pt idx="381">
                  <c:v>4.0879910882499253</c:v>
                </c:pt>
                <c:pt idx="382">
                  <c:v>4.0945112150014218</c:v>
                </c:pt>
                <c:pt idx="383">
                  <c:v>4.1116932005567133</c:v>
                </c:pt>
                <c:pt idx="384">
                  <c:v>4.0945112150014218</c:v>
                </c:pt>
                <c:pt idx="385">
                  <c:v>4.0874877747588876</c:v>
                </c:pt>
                <c:pt idx="386">
                  <c:v>4.0844625623676496</c:v>
                </c:pt>
                <c:pt idx="387">
                  <c:v>4.0662879644395753</c:v>
                </c:pt>
                <c:pt idx="388">
                  <c:v>4.085640121591954</c:v>
                </c:pt>
                <c:pt idx="389">
                  <c:v>4.0419980818498917</c:v>
                </c:pt>
                <c:pt idx="390" formatCode="General">
                  <c:v>4.0418224429629905</c:v>
                </c:pt>
                <c:pt idx="392">
                  <c:v>3.9604321446358335</c:v>
                </c:pt>
                <c:pt idx="393">
                  <c:v>3.9575698203841165</c:v>
                </c:pt>
                <c:pt idx="394">
                  <c:v>3.9437154521606357</c:v>
                </c:pt>
                <c:pt idx="395">
                  <c:v>3.9657533278491139</c:v>
                </c:pt>
                <c:pt idx="396">
                  <c:v>3.9653741809251408</c:v>
                </c:pt>
                <c:pt idx="397">
                  <c:v>3.9548909056553216</c:v>
                </c:pt>
                <c:pt idx="398">
                  <c:v>3.971234865059992</c:v>
                </c:pt>
                <c:pt idx="399">
                  <c:v>3.9396381724611196</c:v>
                </c:pt>
                <c:pt idx="400">
                  <c:v>3.929862923556477</c:v>
                </c:pt>
                <c:pt idx="401">
                  <c:v>3.9294699190318667</c:v>
                </c:pt>
                <c:pt idx="402">
                  <c:v>3.9142205889716331</c:v>
                </c:pt>
                <c:pt idx="403">
                  <c:v>3.923753928303845</c:v>
                </c:pt>
                <c:pt idx="404">
                  <c:v>3.8973153765558717</c:v>
                </c:pt>
                <c:pt idx="405">
                  <c:v>3.8734900557113625</c:v>
                </c:pt>
                <c:pt idx="406">
                  <c:v>3.8707842574115485</c:v>
                </c:pt>
                <c:pt idx="407">
                  <c:v>3.8537580972961702</c:v>
                </c:pt>
                <c:pt idx="408">
                  <c:v>3.8705758155139725</c:v>
                </c:pt>
                <c:pt idx="409">
                  <c:v>3.8871153697219611</c:v>
                </c:pt>
                <c:pt idx="410">
                  <c:v>3.882182163417125</c:v>
                </c:pt>
                <c:pt idx="411">
                  <c:v>3.8524852927119499</c:v>
                </c:pt>
                <c:pt idx="412">
                  <c:v>3.8122026701459353</c:v>
                </c:pt>
                <c:pt idx="413">
                  <c:v>3.8231917917215301</c:v>
                </c:pt>
                <c:pt idx="414">
                  <c:v>3.8095472138389099</c:v>
                </c:pt>
                <c:pt idx="415">
                  <c:v>3.79974976294536</c:v>
                </c:pt>
                <c:pt idx="416">
                  <c:v>3.7812307151781224</c:v>
                </c:pt>
                <c:pt idx="417" formatCode="General">
                  <c:v>3.8053282667571833</c:v>
                </c:pt>
                <c:pt idx="418">
                  <c:v>3.7637549887590431</c:v>
                </c:pt>
                <c:pt idx="419">
                  <c:v>3.76630335107874</c:v>
                </c:pt>
                <c:pt idx="420">
                  <c:v>3.7440776145786985</c:v>
                </c:pt>
                <c:pt idx="421">
                  <c:v>3.7483269127573564</c:v>
                </c:pt>
                <c:pt idx="422">
                  <c:v>3.7360015611826713</c:v>
                </c:pt>
                <c:pt idx="423">
                  <c:v>3.7513846594653333</c:v>
                </c:pt>
                <c:pt idx="424">
                  <c:v>3.7074558396868715</c:v>
                </c:pt>
                <c:pt idx="425">
                  <c:v>3.713572066704308</c:v>
                </c:pt>
                <c:pt idx="426">
                  <c:v>3.7000666435045009</c:v>
                </c:pt>
                <c:pt idx="427">
                  <c:v>3.6433589388121268</c:v>
                </c:pt>
                <c:pt idx="428">
                  <c:v>3.667400422436812</c:v>
                </c:pt>
                <c:pt idx="429">
                  <c:v>3.6506582412937387</c:v>
                </c:pt>
                <c:pt idx="430">
                  <c:v>3.74879794432518</c:v>
                </c:pt>
                <c:pt idx="431">
                  <c:v>3.8130862575681226</c:v>
                </c:pt>
                <c:pt idx="432">
                  <c:v>3.8958936234982624</c:v>
                </c:pt>
                <c:pt idx="433">
                  <c:v>3.8150714793516958</c:v>
                </c:pt>
                <c:pt idx="434">
                  <c:v>3.8351419610921882</c:v>
                </c:pt>
                <c:pt idx="435">
                  <c:v>3.844814255734696</c:v>
                </c:pt>
                <c:pt idx="436">
                  <c:v>3.82907608460722</c:v>
                </c:pt>
                <c:pt idx="438">
                  <c:v>3.8269007520113112</c:v>
                </c:pt>
                <c:pt idx="439">
                  <c:v>3.7871398232814557</c:v>
                </c:pt>
                <c:pt idx="440">
                  <c:v>3.8253751987024738</c:v>
                </c:pt>
                <c:pt idx="441">
                  <c:v>3.8010914447208646</c:v>
                </c:pt>
                <c:pt idx="442">
                  <c:v>3.7857792788538958</c:v>
                </c:pt>
                <c:pt idx="443">
                  <c:v>3.7972853279577228</c:v>
                </c:pt>
                <c:pt idx="444">
                  <c:v>3.8526975393433314</c:v>
                </c:pt>
                <c:pt idx="445">
                  <c:v>3.8486571298063263</c:v>
                </c:pt>
                <c:pt idx="446">
                  <c:v>3.8001971902458891</c:v>
                </c:pt>
                <c:pt idx="447">
                  <c:v>3.8431015599617244</c:v>
                </c:pt>
                <c:pt idx="448">
                  <c:v>3.8323302365188976</c:v>
                </c:pt>
                <c:pt idx="449">
                  <c:v>3.7961631193336109</c:v>
                </c:pt>
                <c:pt idx="450">
                  <c:v>3.8053282667571833</c:v>
                </c:pt>
                <c:pt idx="451">
                  <c:v>3.8188106237059674</c:v>
                </c:pt>
                <c:pt idx="452">
                  <c:v>3.7932394694381792</c:v>
                </c:pt>
                <c:pt idx="453">
                  <c:v>3.8119816512479199</c:v>
                </c:pt>
                <c:pt idx="454">
                  <c:v>3.8079949350040985</c:v>
                </c:pt>
                <c:pt idx="455">
                  <c:v>3.8010914447208646</c:v>
                </c:pt>
                <c:pt idx="456">
                  <c:v>3.8185910606355935</c:v>
                </c:pt>
                <c:pt idx="457">
                  <c:v>3.8347099023254758</c:v>
                </c:pt>
                <c:pt idx="458">
                  <c:v>3.882182163417125</c:v>
                </c:pt>
                <c:pt idx="459">
                  <c:v>3.868280082480227</c:v>
                </c:pt>
                <c:pt idx="460" formatCode="General">
                  <c:v>3.9011642620932703</c:v>
                </c:pt>
                <c:pt idx="461">
                  <c:v>3.9054011291192592</c:v>
                </c:pt>
                <c:pt idx="462">
                  <c:v>3.8520606642554633</c:v>
                </c:pt>
                <c:pt idx="463">
                  <c:v>3.8437441646748516</c:v>
                </c:pt>
                <c:pt idx="464">
                  <c:v>3.8422441108202294</c:v>
                </c:pt>
                <c:pt idx="465">
                  <c:v>3.8368683318273855</c:v>
                </c:pt>
                <c:pt idx="466">
                  <c:v>3.8565102954978872</c:v>
                </c:pt>
                <c:pt idx="467">
                  <c:v>3.8266829582611308</c:v>
                </c:pt>
                <c:pt idx="468">
                  <c:v>3.8251570724064843</c:v>
                </c:pt>
                <c:pt idx="469">
                  <c:v>3.8115394668498239</c:v>
                </c:pt>
                <c:pt idx="470">
                  <c:v>3.8044377947482086</c:v>
                </c:pt>
                <c:pt idx="471">
                  <c:v>3.7821420845736262</c:v>
                </c:pt>
                <c:pt idx="472">
                  <c:v>3.7656089869726097</c:v>
                </c:pt>
                <c:pt idx="473">
                  <c:v>3.766071949943842</c:v>
                </c:pt>
                <c:pt idx="474">
                  <c:v>3.8271184983377022</c:v>
                </c:pt>
                <c:pt idx="475">
                  <c:v>3.82907608460722</c:v>
                </c:pt>
                <c:pt idx="476">
                  <c:v>3.8416005411316001</c:v>
                </c:pt>
                <c:pt idx="477">
                  <c:v>3.8312466954008584</c:v>
                </c:pt>
                <c:pt idx="478">
                  <c:v>3.8686978806897723</c:v>
                </c:pt>
                <c:pt idx="479">
                  <c:v>3.83557383326474</c:v>
                </c:pt>
                <c:pt idx="480">
                  <c:v>3.8126445614478675</c:v>
                </c:pt>
                <c:pt idx="481">
                  <c:v>3.7914360424390283</c:v>
                </c:pt>
                <c:pt idx="482">
                  <c:v>3.7812307151781224</c:v>
                </c:pt>
                <c:pt idx="483">
                  <c:v>3.7894032918802352</c:v>
                </c:pt>
                <c:pt idx="484">
                  <c:v>3.7600366484302645</c:v>
                </c:pt>
                <c:pt idx="485" formatCode="General">
                  <c:v>3.7314599016490546</c:v>
                </c:pt>
                <c:pt idx="486">
                  <c:v>3.7059823620135983</c:v>
                </c:pt>
                <c:pt idx="487">
                  <c:v>3.7300213974451113</c:v>
                </c:pt>
                <c:pt idx="488">
                  <c:v>3.7069649216603211</c:v>
                </c:pt>
                <c:pt idx="489">
                  <c:v>3.7074558396868715</c:v>
                </c:pt>
                <c:pt idx="490">
                  <c:v>3.7025357805614219</c:v>
                </c:pt>
                <c:pt idx="491">
                  <c:v>3.6735119769828146</c:v>
                </c:pt>
                <c:pt idx="492">
                  <c:v>3.6704608685899185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6504"/>
        <c:axId val="12630049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E(Inflation)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Sheet1!$A$2:$A$494</c:f>
              <c:numCache>
                <c:formatCode>yyyy\-mm\-dd</c:formatCode>
                <c:ptCount val="493"/>
                <c:pt idx="0">
                  <c:v>41641</c:v>
                </c:pt>
                <c:pt idx="1">
                  <c:v>41642</c:v>
                </c:pt>
                <c:pt idx="2">
                  <c:v>41645</c:v>
                </c:pt>
                <c:pt idx="3">
                  <c:v>41646</c:v>
                </c:pt>
                <c:pt idx="4">
                  <c:v>41647</c:v>
                </c:pt>
                <c:pt idx="5">
                  <c:v>41648</c:v>
                </c:pt>
                <c:pt idx="6">
                  <c:v>41649</c:v>
                </c:pt>
                <c:pt idx="7">
                  <c:v>41652</c:v>
                </c:pt>
                <c:pt idx="8">
                  <c:v>41653</c:v>
                </c:pt>
                <c:pt idx="9">
                  <c:v>41654</c:v>
                </c:pt>
                <c:pt idx="10">
                  <c:v>41655</c:v>
                </c:pt>
                <c:pt idx="11">
                  <c:v>41656</c:v>
                </c:pt>
                <c:pt idx="12">
                  <c:v>41659</c:v>
                </c:pt>
                <c:pt idx="13">
                  <c:v>41660</c:v>
                </c:pt>
                <c:pt idx="14">
                  <c:v>41661</c:v>
                </c:pt>
                <c:pt idx="15">
                  <c:v>41662</c:v>
                </c:pt>
                <c:pt idx="16">
                  <c:v>41663</c:v>
                </c:pt>
                <c:pt idx="17">
                  <c:v>41666</c:v>
                </c:pt>
                <c:pt idx="18">
                  <c:v>41667</c:v>
                </c:pt>
                <c:pt idx="19">
                  <c:v>41668</c:v>
                </c:pt>
                <c:pt idx="20">
                  <c:v>41669</c:v>
                </c:pt>
                <c:pt idx="21">
                  <c:v>41670</c:v>
                </c:pt>
                <c:pt idx="22">
                  <c:v>41673</c:v>
                </c:pt>
                <c:pt idx="23">
                  <c:v>41674</c:v>
                </c:pt>
                <c:pt idx="24">
                  <c:v>41675</c:v>
                </c:pt>
                <c:pt idx="25">
                  <c:v>41676</c:v>
                </c:pt>
                <c:pt idx="26">
                  <c:v>41677</c:v>
                </c:pt>
                <c:pt idx="27">
                  <c:v>41680</c:v>
                </c:pt>
                <c:pt idx="28">
                  <c:v>41681</c:v>
                </c:pt>
                <c:pt idx="29">
                  <c:v>41682</c:v>
                </c:pt>
                <c:pt idx="30">
                  <c:v>41683</c:v>
                </c:pt>
                <c:pt idx="31">
                  <c:v>41684</c:v>
                </c:pt>
                <c:pt idx="32">
                  <c:v>41687</c:v>
                </c:pt>
                <c:pt idx="33">
                  <c:v>41688</c:v>
                </c:pt>
                <c:pt idx="34">
                  <c:v>41689</c:v>
                </c:pt>
                <c:pt idx="35">
                  <c:v>41690</c:v>
                </c:pt>
                <c:pt idx="36">
                  <c:v>41691</c:v>
                </c:pt>
                <c:pt idx="37">
                  <c:v>41694</c:v>
                </c:pt>
                <c:pt idx="38">
                  <c:v>41695</c:v>
                </c:pt>
                <c:pt idx="39">
                  <c:v>41696</c:v>
                </c:pt>
                <c:pt idx="40">
                  <c:v>41697</c:v>
                </c:pt>
                <c:pt idx="41">
                  <c:v>41698</c:v>
                </c:pt>
                <c:pt idx="42">
                  <c:v>41701</c:v>
                </c:pt>
                <c:pt idx="43">
                  <c:v>41702</c:v>
                </c:pt>
                <c:pt idx="44">
                  <c:v>41703</c:v>
                </c:pt>
                <c:pt idx="45">
                  <c:v>41704</c:v>
                </c:pt>
                <c:pt idx="46">
                  <c:v>41705</c:v>
                </c:pt>
                <c:pt idx="47">
                  <c:v>41708</c:v>
                </c:pt>
                <c:pt idx="48">
                  <c:v>41709</c:v>
                </c:pt>
                <c:pt idx="49">
                  <c:v>41710</c:v>
                </c:pt>
                <c:pt idx="50">
                  <c:v>41711</c:v>
                </c:pt>
                <c:pt idx="51">
                  <c:v>41712</c:v>
                </c:pt>
                <c:pt idx="52">
                  <c:v>41715</c:v>
                </c:pt>
                <c:pt idx="53">
                  <c:v>41716</c:v>
                </c:pt>
                <c:pt idx="54">
                  <c:v>41717</c:v>
                </c:pt>
                <c:pt idx="55">
                  <c:v>41718</c:v>
                </c:pt>
                <c:pt idx="56">
                  <c:v>41719</c:v>
                </c:pt>
                <c:pt idx="57">
                  <c:v>41722</c:v>
                </c:pt>
                <c:pt idx="58">
                  <c:v>41723</c:v>
                </c:pt>
                <c:pt idx="59">
                  <c:v>41724</c:v>
                </c:pt>
                <c:pt idx="60">
                  <c:v>41725</c:v>
                </c:pt>
                <c:pt idx="61">
                  <c:v>41726</c:v>
                </c:pt>
                <c:pt idx="62">
                  <c:v>41729</c:v>
                </c:pt>
                <c:pt idx="63">
                  <c:v>41730</c:v>
                </c:pt>
                <c:pt idx="64">
                  <c:v>41731</c:v>
                </c:pt>
                <c:pt idx="65">
                  <c:v>41732</c:v>
                </c:pt>
                <c:pt idx="66">
                  <c:v>41733</c:v>
                </c:pt>
                <c:pt idx="67">
                  <c:v>41736</c:v>
                </c:pt>
                <c:pt idx="68">
                  <c:v>41737</c:v>
                </c:pt>
                <c:pt idx="69">
                  <c:v>41738</c:v>
                </c:pt>
                <c:pt idx="70">
                  <c:v>41739</c:v>
                </c:pt>
                <c:pt idx="71">
                  <c:v>41740</c:v>
                </c:pt>
                <c:pt idx="72">
                  <c:v>41743</c:v>
                </c:pt>
                <c:pt idx="73">
                  <c:v>41744</c:v>
                </c:pt>
                <c:pt idx="74">
                  <c:v>41745</c:v>
                </c:pt>
                <c:pt idx="75">
                  <c:v>41746</c:v>
                </c:pt>
                <c:pt idx="76">
                  <c:v>41747</c:v>
                </c:pt>
                <c:pt idx="77">
                  <c:v>41750</c:v>
                </c:pt>
                <c:pt idx="78">
                  <c:v>41751</c:v>
                </c:pt>
                <c:pt idx="79">
                  <c:v>41752</c:v>
                </c:pt>
                <c:pt idx="80">
                  <c:v>41753</c:v>
                </c:pt>
                <c:pt idx="81">
                  <c:v>41754</c:v>
                </c:pt>
                <c:pt idx="82">
                  <c:v>41757</c:v>
                </c:pt>
                <c:pt idx="83">
                  <c:v>41758</c:v>
                </c:pt>
                <c:pt idx="84">
                  <c:v>41759</c:v>
                </c:pt>
                <c:pt idx="85">
                  <c:v>41760</c:v>
                </c:pt>
                <c:pt idx="86">
                  <c:v>41761</c:v>
                </c:pt>
                <c:pt idx="87">
                  <c:v>41764</c:v>
                </c:pt>
                <c:pt idx="88">
                  <c:v>41765</c:v>
                </c:pt>
                <c:pt idx="89">
                  <c:v>41766</c:v>
                </c:pt>
                <c:pt idx="90">
                  <c:v>41767</c:v>
                </c:pt>
                <c:pt idx="91">
                  <c:v>41768</c:v>
                </c:pt>
                <c:pt idx="92">
                  <c:v>41771</c:v>
                </c:pt>
                <c:pt idx="93">
                  <c:v>41772</c:v>
                </c:pt>
                <c:pt idx="94">
                  <c:v>41773</c:v>
                </c:pt>
                <c:pt idx="95">
                  <c:v>41774</c:v>
                </c:pt>
                <c:pt idx="96">
                  <c:v>41775</c:v>
                </c:pt>
                <c:pt idx="97">
                  <c:v>41778</c:v>
                </c:pt>
                <c:pt idx="98">
                  <c:v>41779</c:v>
                </c:pt>
                <c:pt idx="99">
                  <c:v>41780</c:v>
                </c:pt>
                <c:pt idx="100">
                  <c:v>41781</c:v>
                </c:pt>
                <c:pt idx="101">
                  <c:v>41782</c:v>
                </c:pt>
                <c:pt idx="102">
                  <c:v>41785</c:v>
                </c:pt>
                <c:pt idx="103">
                  <c:v>41786</c:v>
                </c:pt>
                <c:pt idx="104">
                  <c:v>41787</c:v>
                </c:pt>
                <c:pt idx="105">
                  <c:v>41788</c:v>
                </c:pt>
                <c:pt idx="106">
                  <c:v>41789</c:v>
                </c:pt>
                <c:pt idx="107">
                  <c:v>41792</c:v>
                </c:pt>
                <c:pt idx="108">
                  <c:v>41793</c:v>
                </c:pt>
                <c:pt idx="109">
                  <c:v>41794</c:v>
                </c:pt>
                <c:pt idx="110">
                  <c:v>41795</c:v>
                </c:pt>
                <c:pt idx="111">
                  <c:v>41796</c:v>
                </c:pt>
                <c:pt idx="112">
                  <c:v>41799</c:v>
                </c:pt>
                <c:pt idx="113">
                  <c:v>41800</c:v>
                </c:pt>
                <c:pt idx="114">
                  <c:v>41801</c:v>
                </c:pt>
                <c:pt idx="115">
                  <c:v>41802</c:v>
                </c:pt>
                <c:pt idx="116">
                  <c:v>41803</c:v>
                </c:pt>
                <c:pt idx="117">
                  <c:v>41806</c:v>
                </c:pt>
                <c:pt idx="118">
                  <c:v>41807</c:v>
                </c:pt>
                <c:pt idx="119">
                  <c:v>41808</c:v>
                </c:pt>
                <c:pt idx="120">
                  <c:v>41809</c:v>
                </c:pt>
                <c:pt idx="121">
                  <c:v>41810</c:v>
                </c:pt>
                <c:pt idx="122">
                  <c:v>41813</c:v>
                </c:pt>
                <c:pt idx="123">
                  <c:v>41814</c:v>
                </c:pt>
                <c:pt idx="124">
                  <c:v>41815</c:v>
                </c:pt>
                <c:pt idx="125">
                  <c:v>41816</c:v>
                </c:pt>
                <c:pt idx="126">
                  <c:v>41817</c:v>
                </c:pt>
                <c:pt idx="127">
                  <c:v>41820</c:v>
                </c:pt>
                <c:pt idx="128">
                  <c:v>41821</c:v>
                </c:pt>
                <c:pt idx="129">
                  <c:v>41822</c:v>
                </c:pt>
                <c:pt idx="130">
                  <c:v>41823</c:v>
                </c:pt>
                <c:pt idx="131">
                  <c:v>41824</c:v>
                </c:pt>
                <c:pt idx="132">
                  <c:v>41827</c:v>
                </c:pt>
                <c:pt idx="133">
                  <c:v>41828</c:v>
                </c:pt>
                <c:pt idx="134">
                  <c:v>41829</c:v>
                </c:pt>
                <c:pt idx="135">
                  <c:v>41830</c:v>
                </c:pt>
                <c:pt idx="136">
                  <c:v>41831</c:v>
                </c:pt>
                <c:pt idx="137">
                  <c:v>41834</c:v>
                </c:pt>
                <c:pt idx="138">
                  <c:v>41835</c:v>
                </c:pt>
                <c:pt idx="139">
                  <c:v>41836</c:v>
                </c:pt>
                <c:pt idx="140">
                  <c:v>41837</c:v>
                </c:pt>
                <c:pt idx="141">
                  <c:v>41838</c:v>
                </c:pt>
                <c:pt idx="142">
                  <c:v>41841</c:v>
                </c:pt>
                <c:pt idx="143">
                  <c:v>41842</c:v>
                </c:pt>
                <c:pt idx="144">
                  <c:v>41843</c:v>
                </c:pt>
                <c:pt idx="145">
                  <c:v>41844</c:v>
                </c:pt>
                <c:pt idx="146">
                  <c:v>41845</c:v>
                </c:pt>
                <c:pt idx="147">
                  <c:v>41848</c:v>
                </c:pt>
                <c:pt idx="148">
                  <c:v>41849</c:v>
                </c:pt>
                <c:pt idx="149">
                  <c:v>41850</c:v>
                </c:pt>
                <c:pt idx="150">
                  <c:v>41851</c:v>
                </c:pt>
                <c:pt idx="151">
                  <c:v>41852</c:v>
                </c:pt>
                <c:pt idx="152">
                  <c:v>41855</c:v>
                </c:pt>
                <c:pt idx="153">
                  <c:v>41856</c:v>
                </c:pt>
                <c:pt idx="154">
                  <c:v>41857</c:v>
                </c:pt>
                <c:pt idx="155">
                  <c:v>41858</c:v>
                </c:pt>
                <c:pt idx="156">
                  <c:v>41859</c:v>
                </c:pt>
                <c:pt idx="157">
                  <c:v>41862</c:v>
                </c:pt>
                <c:pt idx="158">
                  <c:v>41863</c:v>
                </c:pt>
                <c:pt idx="159">
                  <c:v>41864</c:v>
                </c:pt>
                <c:pt idx="160">
                  <c:v>41865</c:v>
                </c:pt>
                <c:pt idx="161">
                  <c:v>41866</c:v>
                </c:pt>
                <c:pt idx="162">
                  <c:v>41869</c:v>
                </c:pt>
                <c:pt idx="163">
                  <c:v>41870</c:v>
                </c:pt>
                <c:pt idx="164">
                  <c:v>41871</c:v>
                </c:pt>
                <c:pt idx="165">
                  <c:v>41872</c:v>
                </c:pt>
                <c:pt idx="166">
                  <c:v>41873</c:v>
                </c:pt>
                <c:pt idx="167">
                  <c:v>41876</c:v>
                </c:pt>
                <c:pt idx="168">
                  <c:v>41877</c:v>
                </c:pt>
                <c:pt idx="169">
                  <c:v>41878</c:v>
                </c:pt>
                <c:pt idx="170">
                  <c:v>41879</c:v>
                </c:pt>
                <c:pt idx="171">
                  <c:v>41880</c:v>
                </c:pt>
                <c:pt idx="172">
                  <c:v>41883</c:v>
                </c:pt>
                <c:pt idx="173">
                  <c:v>41884</c:v>
                </c:pt>
                <c:pt idx="174">
                  <c:v>41885</c:v>
                </c:pt>
                <c:pt idx="175">
                  <c:v>41886</c:v>
                </c:pt>
                <c:pt idx="176">
                  <c:v>41887</c:v>
                </c:pt>
                <c:pt idx="177">
                  <c:v>41890</c:v>
                </c:pt>
                <c:pt idx="178">
                  <c:v>41891</c:v>
                </c:pt>
                <c:pt idx="179">
                  <c:v>41892</c:v>
                </c:pt>
                <c:pt idx="180">
                  <c:v>41893</c:v>
                </c:pt>
                <c:pt idx="181">
                  <c:v>41894</c:v>
                </c:pt>
                <c:pt idx="182">
                  <c:v>41897</c:v>
                </c:pt>
                <c:pt idx="183">
                  <c:v>41898</c:v>
                </c:pt>
                <c:pt idx="184">
                  <c:v>41899</c:v>
                </c:pt>
                <c:pt idx="185">
                  <c:v>41900</c:v>
                </c:pt>
                <c:pt idx="186">
                  <c:v>41901</c:v>
                </c:pt>
                <c:pt idx="187">
                  <c:v>41904</c:v>
                </c:pt>
                <c:pt idx="188">
                  <c:v>41905</c:v>
                </c:pt>
                <c:pt idx="189">
                  <c:v>41906</c:v>
                </c:pt>
                <c:pt idx="190">
                  <c:v>41907</c:v>
                </c:pt>
                <c:pt idx="191">
                  <c:v>41908</c:v>
                </c:pt>
                <c:pt idx="192">
                  <c:v>41911</c:v>
                </c:pt>
                <c:pt idx="193">
                  <c:v>41912</c:v>
                </c:pt>
                <c:pt idx="194">
                  <c:v>41913</c:v>
                </c:pt>
                <c:pt idx="195">
                  <c:v>41914</c:v>
                </c:pt>
                <c:pt idx="196">
                  <c:v>41915</c:v>
                </c:pt>
                <c:pt idx="197">
                  <c:v>41918</c:v>
                </c:pt>
                <c:pt idx="198">
                  <c:v>41919</c:v>
                </c:pt>
                <c:pt idx="199">
                  <c:v>41920</c:v>
                </c:pt>
                <c:pt idx="200">
                  <c:v>41921</c:v>
                </c:pt>
                <c:pt idx="201">
                  <c:v>41922</c:v>
                </c:pt>
                <c:pt idx="202">
                  <c:v>41925</c:v>
                </c:pt>
                <c:pt idx="203">
                  <c:v>41926</c:v>
                </c:pt>
                <c:pt idx="204">
                  <c:v>41927</c:v>
                </c:pt>
                <c:pt idx="205">
                  <c:v>41928</c:v>
                </c:pt>
                <c:pt idx="206">
                  <c:v>41929</c:v>
                </c:pt>
                <c:pt idx="207">
                  <c:v>41932</c:v>
                </c:pt>
                <c:pt idx="208">
                  <c:v>41933</c:v>
                </c:pt>
                <c:pt idx="209">
                  <c:v>41934</c:v>
                </c:pt>
                <c:pt idx="210">
                  <c:v>41935</c:v>
                </c:pt>
                <c:pt idx="211">
                  <c:v>41936</c:v>
                </c:pt>
                <c:pt idx="212">
                  <c:v>41939</c:v>
                </c:pt>
                <c:pt idx="213">
                  <c:v>41940</c:v>
                </c:pt>
                <c:pt idx="214">
                  <c:v>41941</c:v>
                </c:pt>
                <c:pt idx="215">
                  <c:v>41942</c:v>
                </c:pt>
                <c:pt idx="216">
                  <c:v>41943</c:v>
                </c:pt>
                <c:pt idx="217">
                  <c:v>41946</c:v>
                </c:pt>
                <c:pt idx="218">
                  <c:v>41947</c:v>
                </c:pt>
                <c:pt idx="219">
                  <c:v>41948</c:v>
                </c:pt>
                <c:pt idx="220">
                  <c:v>41949</c:v>
                </c:pt>
                <c:pt idx="221">
                  <c:v>41950</c:v>
                </c:pt>
                <c:pt idx="222">
                  <c:v>41953</c:v>
                </c:pt>
                <c:pt idx="223">
                  <c:v>41954</c:v>
                </c:pt>
                <c:pt idx="224">
                  <c:v>41955</c:v>
                </c:pt>
                <c:pt idx="225">
                  <c:v>41956</c:v>
                </c:pt>
                <c:pt idx="226">
                  <c:v>41957</c:v>
                </c:pt>
                <c:pt idx="227">
                  <c:v>41960</c:v>
                </c:pt>
                <c:pt idx="228">
                  <c:v>41961</c:v>
                </c:pt>
                <c:pt idx="229">
                  <c:v>41962</c:v>
                </c:pt>
                <c:pt idx="230">
                  <c:v>41963</c:v>
                </c:pt>
                <c:pt idx="231">
                  <c:v>41964</c:v>
                </c:pt>
                <c:pt idx="232">
                  <c:v>41967</c:v>
                </c:pt>
                <c:pt idx="233">
                  <c:v>41968</c:v>
                </c:pt>
                <c:pt idx="234">
                  <c:v>41969</c:v>
                </c:pt>
                <c:pt idx="235">
                  <c:v>41970</c:v>
                </c:pt>
                <c:pt idx="236">
                  <c:v>41971</c:v>
                </c:pt>
                <c:pt idx="237">
                  <c:v>41974</c:v>
                </c:pt>
                <c:pt idx="238">
                  <c:v>41975</c:v>
                </c:pt>
                <c:pt idx="239">
                  <c:v>41976</c:v>
                </c:pt>
                <c:pt idx="240">
                  <c:v>41977</c:v>
                </c:pt>
                <c:pt idx="241">
                  <c:v>41978</c:v>
                </c:pt>
                <c:pt idx="242">
                  <c:v>41981</c:v>
                </c:pt>
                <c:pt idx="243">
                  <c:v>41982</c:v>
                </c:pt>
                <c:pt idx="244">
                  <c:v>41983</c:v>
                </c:pt>
                <c:pt idx="245">
                  <c:v>41984</c:v>
                </c:pt>
                <c:pt idx="246">
                  <c:v>41985</c:v>
                </c:pt>
                <c:pt idx="247">
                  <c:v>41988</c:v>
                </c:pt>
                <c:pt idx="248">
                  <c:v>41989</c:v>
                </c:pt>
                <c:pt idx="249">
                  <c:v>41990</c:v>
                </c:pt>
                <c:pt idx="250">
                  <c:v>41991</c:v>
                </c:pt>
                <c:pt idx="251">
                  <c:v>41992</c:v>
                </c:pt>
                <c:pt idx="252">
                  <c:v>41995</c:v>
                </c:pt>
                <c:pt idx="253">
                  <c:v>41996</c:v>
                </c:pt>
                <c:pt idx="254">
                  <c:v>41997</c:v>
                </c:pt>
                <c:pt idx="255">
                  <c:v>41998</c:v>
                </c:pt>
                <c:pt idx="256">
                  <c:v>41999</c:v>
                </c:pt>
                <c:pt idx="257">
                  <c:v>42002</c:v>
                </c:pt>
                <c:pt idx="258">
                  <c:v>42003</c:v>
                </c:pt>
                <c:pt idx="259">
                  <c:v>42004</c:v>
                </c:pt>
                <c:pt idx="260">
                  <c:v>42005</c:v>
                </c:pt>
                <c:pt idx="261">
                  <c:v>42006</c:v>
                </c:pt>
                <c:pt idx="262">
                  <c:v>42009</c:v>
                </c:pt>
                <c:pt idx="263">
                  <c:v>42010</c:v>
                </c:pt>
                <c:pt idx="264">
                  <c:v>42011</c:v>
                </c:pt>
                <c:pt idx="265">
                  <c:v>42012</c:v>
                </c:pt>
                <c:pt idx="266">
                  <c:v>42013</c:v>
                </c:pt>
                <c:pt idx="267">
                  <c:v>42016</c:v>
                </c:pt>
                <c:pt idx="268">
                  <c:v>42017</c:v>
                </c:pt>
                <c:pt idx="269">
                  <c:v>42018</c:v>
                </c:pt>
                <c:pt idx="270">
                  <c:v>42019</c:v>
                </c:pt>
                <c:pt idx="271">
                  <c:v>42020</c:v>
                </c:pt>
                <c:pt idx="272">
                  <c:v>42023</c:v>
                </c:pt>
                <c:pt idx="273">
                  <c:v>42024</c:v>
                </c:pt>
                <c:pt idx="274">
                  <c:v>42025</c:v>
                </c:pt>
                <c:pt idx="275">
                  <c:v>42026</c:v>
                </c:pt>
                <c:pt idx="276">
                  <c:v>42027</c:v>
                </c:pt>
                <c:pt idx="277">
                  <c:v>42030</c:v>
                </c:pt>
                <c:pt idx="278">
                  <c:v>42031</c:v>
                </c:pt>
                <c:pt idx="279">
                  <c:v>42032</c:v>
                </c:pt>
                <c:pt idx="280">
                  <c:v>42033</c:v>
                </c:pt>
                <c:pt idx="281">
                  <c:v>42034</c:v>
                </c:pt>
                <c:pt idx="282">
                  <c:v>42037</c:v>
                </c:pt>
                <c:pt idx="283">
                  <c:v>42038</c:v>
                </c:pt>
                <c:pt idx="284">
                  <c:v>42039</c:v>
                </c:pt>
                <c:pt idx="285">
                  <c:v>42040</c:v>
                </c:pt>
                <c:pt idx="286">
                  <c:v>42041</c:v>
                </c:pt>
                <c:pt idx="287">
                  <c:v>42044</c:v>
                </c:pt>
                <c:pt idx="288">
                  <c:v>42045</c:v>
                </c:pt>
                <c:pt idx="289">
                  <c:v>42046</c:v>
                </c:pt>
                <c:pt idx="290">
                  <c:v>42047</c:v>
                </c:pt>
                <c:pt idx="291">
                  <c:v>42048</c:v>
                </c:pt>
                <c:pt idx="292">
                  <c:v>42051</c:v>
                </c:pt>
                <c:pt idx="293">
                  <c:v>42052</c:v>
                </c:pt>
                <c:pt idx="294">
                  <c:v>42053</c:v>
                </c:pt>
                <c:pt idx="295">
                  <c:v>42054</c:v>
                </c:pt>
                <c:pt idx="296">
                  <c:v>42055</c:v>
                </c:pt>
                <c:pt idx="297">
                  <c:v>42058</c:v>
                </c:pt>
                <c:pt idx="298">
                  <c:v>42059</c:v>
                </c:pt>
                <c:pt idx="299">
                  <c:v>42060</c:v>
                </c:pt>
                <c:pt idx="300">
                  <c:v>42061</c:v>
                </c:pt>
                <c:pt idx="301">
                  <c:v>42062</c:v>
                </c:pt>
                <c:pt idx="302">
                  <c:v>42065</c:v>
                </c:pt>
                <c:pt idx="303">
                  <c:v>42066</c:v>
                </c:pt>
                <c:pt idx="304">
                  <c:v>42067</c:v>
                </c:pt>
                <c:pt idx="305">
                  <c:v>42068</c:v>
                </c:pt>
                <c:pt idx="306">
                  <c:v>42069</c:v>
                </c:pt>
                <c:pt idx="307">
                  <c:v>42072</c:v>
                </c:pt>
                <c:pt idx="308">
                  <c:v>42073</c:v>
                </c:pt>
                <c:pt idx="309">
                  <c:v>42074</c:v>
                </c:pt>
                <c:pt idx="310">
                  <c:v>42075</c:v>
                </c:pt>
                <c:pt idx="311">
                  <c:v>42076</c:v>
                </c:pt>
                <c:pt idx="312">
                  <c:v>42079</c:v>
                </c:pt>
                <c:pt idx="313">
                  <c:v>42080</c:v>
                </c:pt>
                <c:pt idx="314">
                  <c:v>42081</c:v>
                </c:pt>
                <c:pt idx="315">
                  <c:v>42082</c:v>
                </c:pt>
                <c:pt idx="316">
                  <c:v>42083</c:v>
                </c:pt>
                <c:pt idx="317">
                  <c:v>42086</c:v>
                </c:pt>
                <c:pt idx="318">
                  <c:v>42087</c:v>
                </c:pt>
                <c:pt idx="319">
                  <c:v>42088</c:v>
                </c:pt>
                <c:pt idx="320">
                  <c:v>42089</c:v>
                </c:pt>
                <c:pt idx="321">
                  <c:v>42090</c:v>
                </c:pt>
                <c:pt idx="322">
                  <c:v>42093</c:v>
                </c:pt>
                <c:pt idx="323">
                  <c:v>42094</c:v>
                </c:pt>
                <c:pt idx="324">
                  <c:v>42095</c:v>
                </c:pt>
                <c:pt idx="325">
                  <c:v>42096</c:v>
                </c:pt>
                <c:pt idx="326">
                  <c:v>42097</c:v>
                </c:pt>
                <c:pt idx="327">
                  <c:v>42100</c:v>
                </c:pt>
                <c:pt idx="328">
                  <c:v>42101</c:v>
                </c:pt>
                <c:pt idx="329">
                  <c:v>42102</c:v>
                </c:pt>
                <c:pt idx="330">
                  <c:v>42103</c:v>
                </c:pt>
                <c:pt idx="331">
                  <c:v>42104</c:v>
                </c:pt>
                <c:pt idx="332">
                  <c:v>42107</c:v>
                </c:pt>
                <c:pt idx="333">
                  <c:v>42108</c:v>
                </c:pt>
                <c:pt idx="334">
                  <c:v>42109</c:v>
                </c:pt>
                <c:pt idx="335">
                  <c:v>42110</c:v>
                </c:pt>
                <c:pt idx="336">
                  <c:v>42111</c:v>
                </c:pt>
                <c:pt idx="337">
                  <c:v>42114</c:v>
                </c:pt>
                <c:pt idx="338">
                  <c:v>42115</c:v>
                </c:pt>
                <c:pt idx="339">
                  <c:v>42116</c:v>
                </c:pt>
                <c:pt idx="340">
                  <c:v>42117</c:v>
                </c:pt>
                <c:pt idx="341">
                  <c:v>42118</c:v>
                </c:pt>
                <c:pt idx="342">
                  <c:v>42121</c:v>
                </c:pt>
                <c:pt idx="343">
                  <c:v>42122</c:v>
                </c:pt>
                <c:pt idx="344">
                  <c:v>42123</c:v>
                </c:pt>
                <c:pt idx="345">
                  <c:v>42124</c:v>
                </c:pt>
                <c:pt idx="346">
                  <c:v>42125</c:v>
                </c:pt>
                <c:pt idx="347">
                  <c:v>42128</c:v>
                </c:pt>
                <c:pt idx="348">
                  <c:v>42129</c:v>
                </c:pt>
                <c:pt idx="349">
                  <c:v>42130</c:v>
                </c:pt>
                <c:pt idx="350">
                  <c:v>42131</c:v>
                </c:pt>
                <c:pt idx="351">
                  <c:v>42132</c:v>
                </c:pt>
                <c:pt idx="352">
                  <c:v>42135</c:v>
                </c:pt>
                <c:pt idx="353">
                  <c:v>42136</c:v>
                </c:pt>
                <c:pt idx="354">
                  <c:v>42137</c:v>
                </c:pt>
                <c:pt idx="355">
                  <c:v>42138</c:v>
                </c:pt>
                <c:pt idx="356">
                  <c:v>42139</c:v>
                </c:pt>
                <c:pt idx="357">
                  <c:v>42142</c:v>
                </c:pt>
                <c:pt idx="358">
                  <c:v>42143</c:v>
                </c:pt>
                <c:pt idx="359">
                  <c:v>42144</c:v>
                </c:pt>
                <c:pt idx="360">
                  <c:v>42145</c:v>
                </c:pt>
                <c:pt idx="361">
                  <c:v>42146</c:v>
                </c:pt>
                <c:pt idx="362">
                  <c:v>42149</c:v>
                </c:pt>
                <c:pt idx="363">
                  <c:v>42150</c:v>
                </c:pt>
                <c:pt idx="364">
                  <c:v>42151</c:v>
                </c:pt>
                <c:pt idx="365">
                  <c:v>42152</c:v>
                </c:pt>
                <c:pt idx="366">
                  <c:v>42153</c:v>
                </c:pt>
                <c:pt idx="367">
                  <c:v>42156</c:v>
                </c:pt>
                <c:pt idx="368">
                  <c:v>42157</c:v>
                </c:pt>
                <c:pt idx="369">
                  <c:v>42158</c:v>
                </c:pt>
                <c:pt idx="370">
                  <c:v>42159</c:v>
                </c:pt>
                <c:pt idx="371">
                  <c:v>42160</c:v>
                </c:pt>
                <c:pt idx="372">
                  <c:v>42163</c:v>
                </c:pt>
                <c:pt idx="373">
                  <c:v>42164</c:v>
                </c:pt>
                <c:pt idx="374">
                  <c:v>42165</c:v>
                </c:pt>
                <c:pt idx="375">
                  <c:v>42166</c:v>
                </c:pt>
                <c:pt idx="376">
                  <c:v>42167</c:v>
                </c:pt>
                <c:pt idx="377">
                  <c:v>42170</c:v>
                </c:pt>
                <c:pt idx="378">
                  <c:v>42171</c:v>
                </c:pt>
                <c:pt idx="379">
                  <c:v>42172</c:v>
                </c:pt>
                <c:pt idx="380">
                  <c:v>42173</c:v>
                </c:pt>
                <c:pt idx="381">
                  <c:v>42174</c:v>
                </c:pt>
                <c:pt idx="382">
                  <c:v>42177</c:v>
                </c:pt>
                <c:pt idx="383">
                  <c:v>42178</c:v>
                </c:pt>
                <c:pt idx="384">
                  <c:v>42179</c:v>
                </c:pt>
                <c:pt idx="385">
                  <c:v>42180</c:v>
                </c:pt>
                <c:pt idx="386">
                  <c:v>42181</c:v>
                </c:pt>
                <c:pt idx="387">
                  <c:v>42184</c:v>
                </c:pt>
                <c:pt idx="388">
                  <c:v>42185</c:v>
                </c:pt>
                <c:pt idx="389">
                  <c:v>42186</c:v>
                </c:pt>
                <c:pt idx="390">
                  <c:v>42187</c:v>
                </c:pt>
                <c:pt idx="391">
                  <c:v>42188</c:v>
                </c:pt>
                <c:pt idx="392">
                  <c:v>42191</c:v>
                </c:pt>
                <c:pt idx="393">
                  <c:v>42192</c:v>
                </c:pt>
                <c:pt idx="394">
                  <c:v>42193</c:v>
                </c:pt>
                <c:pt idx="395">
                  <c:v>42194</c:v>
                </c:pt>
                <c:pt idx="396">
                  <c:v>42195</c:v>
                </c:pt>
                <c:pt idx="397">
                  <c:v>42198</c:v>
                </c:pt>
                <c:pt idx="398">
                  <c:v>42199</c:v>
                </c:pt>
                <c:pt idx="399">
                  <c:v>42200</c:v>
                </c:pt>
                <c:pt idx="400">
                  <c:v>42201</c:v>
                </c:pt>
                <c:pt idx="401">
                  <c:v>42202</c:v>
                </c:pt>
                <c:pt idx="402">
                  <c:v>42205</c:v>
                </c:pt>
                <c:pt idx="403">
                  <c:v>42206</c:v>
                </c:pt>
                <c:pt idx="404">
                  <c:v>42207</c:v>
                </c:pt>
                <c:pt idx="405">
                  <c:v>42208</c:v>
                </c:pt>
                <c:pt idx="406">
                  <c:v>42209</c:v>
                </c:pt>
                <c:pt idx="407">
                  <c:v>42212</c:v>
                </c:pt>
                <c:pt idx="408">
                  <c:v>42213</c:v>
                </c:pt>
                <c:pt idx="409">
                  <c:v>42214</c:v>
                </c:pt>
                <c:pt idx="410">
                  <c:v>42215</c:v>
                </c:pt>
                <c:pt idx="411">
                  <c:v>42216</c:v>
                </c:pt>
                <c:pt idx="412">
                  <c:v>42219</c:v>
                </c:pt>
                <c:pt idx="413">
                  <c:v>42220</c:v>
                </c:pt>
                <c:pt idx="414">
                  <c:v>42221</c:v>
                </c:pt>
                <c:pt idx="415">
                  <c:v>42222</c:v>
                </c:pt>
                <c:pt idx="416">
                  <c:v>42223</c:v>
                </c:pt>
                <c:pt idx="417">
                  <c:v>42226</c:v>
                </c:pt>
                <c:pt idx="418">
                  <c:v>42227</c:v>
                </c:pt>
                <c:pt idx="419">
                  <c:v>42228</c:v>
                </c:pt>
                <c:pt idx="420">
                  <c:v>42229</c:v>
                </c:pt>
                <c:pt idx="421">
                  <c:v>42230</c:v>
                </c:pt>
                <c:pt idx="422">
                  <c:v>42233</c:v>
                </c:pt>
                <c:pt idx="423">
                  <c:v>42234</c:v>
                </c:pt>
                <c:pt idx="424">
                  <c:v>42235</c:v>
                </c:pt>
                <c:pt idx="425">
                  <c:v>42236</c:v>
                </c:pt>
                <c:pt idx="426">
                  <c:v>42237</c:v>
                </c:pt>
                <c:pt idx="427">
                  <c:v>42240</c:v>
                </c:pt>
                <c:pt idx="428">
                  <c:v>42241</c:v>
                </c:pt>
                <c:pt idx="429">
                  <c:v>42242</c:v>
                </c:pt>
                <c:pt idx="430">
                  <c:v>42243</c:v>
                </c:pt>
                <c:pt idx="431">
                  <c:v>42244</c:v>
                </c:pt>
                <c:pt idx="432">
                  <c:v>42247</c:v>
                </c:pt>
                <c:pt idx="433">
                  <c:v>42248</c:v>
                </c:pt>
                <c:pt idx="434">
                  <c:v>42249</c:v>
                </c:pt>
                <c:pt idx="435">
                  <c:v>42250</c:v>
                </c:pt>
                <c:pt idx="436">
                  <c:v>42251</c:v>
                </c:pt>
                <c:pt idx="437">
                  <c:v>42254</c:v>
                </c:pt>
                <c:pt idx="438">
                  <c:v>42255</c:v>
                </c:pt>
                <c:pt idx="439">
                  <c:v>42256</c:v>
                </c:pt>
                <c:pt idx="440">
                  <c:v>42257</c:v>
                </c:pt>
                <c:pt idx="441">
                  <c:v>42258</c:v>
                </c:pt>
                <c:pt idx="442">
                  <c:v>42261</c:v>
                </c:pt>
                <c:pt idx="443">
                  <c:v>42262</c:v>
                </c:pt>
                <c:pt idx="444">
                  <c:v>42263</c:v>
                </c:pt>
                <c:pt idx="445">
                  <c:v>42264</c:v>
                </c:pt>
                <c:pt idx="446">
                  <c:v>42265</c:v>
                </c:pt>
                <c:pt idx="447">
                  <c:v>42268</c:v>
                </c:pt>
                <c:pt idx="448">
                  <c:v>42269</c:v>
                </c:pt>
                <c:pt idx="449">
                  <c:v>42270</c:v>
                </c:pt>
                <c:pt idx="450">
                  <c:v>42271</c:v>
                </c:pt>
                <c:pt idx="451">
                  <c:v>42272</c:v>
                </c:pt>
                <c:pt idx="452">
                  <c:v>42275</c:v>
                </c:pt>
                <c:pt idx="453">
                  <c:v>42276</c:v>
                </c:pt>
                <c:pt idx="454">
                  <c:v>42277</c:v>
                </c:pt>
                <c:pt idx="455">
                  <c:v>42278</c:v>
                </c:pt>
                <c:pt idx="456">
                  <c:v>42279</c:v>
                </c:pt>
                <c:pt idx="457">
                  <c:v>42282</c:v>
                </c:pt>
                <c:pt idx="458">
                  <c:v>42283</c:v>
                </c:pt>
                <c:pt idx="459">
                  <c:v>42284</c:v>
                </c:pt>
                <c:pt idx="460">
                  <c:v>42285</c:v>
                </c:pt>
                <c:pt idx="461">
                  <c:v>42286</c:v>
                </c:pt>
                <c:pt idx="462">
                  <c:v>42289</c:v>
                </c:pt>
                <c:pt idx="463">
                  <c:v>42290</c:v>
                </c:pt>
                <c:pt idx="464">
                  <c:v>42291</c:v>
                </c:pt>
                <c:pt idx="465">
                  <c:v>42292</c:v>
                </c:pt>
                <c:pt idx="466">
                  <c:v>42293</c:v>
                </c:pt>
                <c:pt idx="467">
                  <c:v>42296</c:v>
                </c:pt>
                <c:pt idx="468">
                  <c:v>42297</c:v>
                </c:pt>
                <c:pt idx="469">
                  <c:v>42298</c:v>
                </c:pt>
                <c:pt idx="470">
                  <c:v>42299</c:v>
                </c:pt>
                <c:pt idx="471">
                  <c:v>42300</c:v>
                </c:pt>
                <c:pt idx="472">
                  <c:v>42303</c:v>
                </c:pt>
                <c:pt idx="473">
                  <c:v>42304</c:v>
                </c:pt>
                <c:pt idx="474">
                  <c:v>42305</c:v>
                </c:pt>
                <c:pt idx="475">
                  <c:v>42306</c:v>
                </c:pt>
                <c:pt idx="476">
                  <c:v>42307</c:v>
                </c:pt>
                <c:pt idx="477">
                  <c:v>42310</c:v>
                </c:pt>
                <c:pt idx="478">
                  <c:v>42311</c:v>
                </c:pt>
                <c:pt idx="479">
                  <c:v>42312</c:v>
                </c:pt>
                <c:pt idx="480">
                  <c:v>42313</c:v>
                </c:pt>
                <c:pt idx="481">
                  <c:v>42314</c:v>
                </c:pt>
                <c:pt idx="482">
                  <c:v>42317</c:v>
                </c:pt>
                <c:pt idx="483">
                  <c:v>42318</c:v>
                </c:pt>
                <c:pt idx="484">
                  <c:v>42319</c:v>
                </c:pt>
                <c:pt idx="485">
                  <c:v>42320</c:v>
                </c:pt>
                <c:pt idx="486">
                  <c:v>42321</c:v>
                </c:pt>
                <c:pt idx="487">
                  <c:v>42324</c:v>
                </c:pt>
                <c:pt idx="488">
                  <c:v>42325</c:v>
                </c:pt>
                <c:pt idx="489">
                  <c:v>42326</c:v>
                </c:pt>
                <c:pt idx="490">
                  <c:v>42327</c:v>
                </c:pt>
                <c:pt idx="491">
                  <c:v>42328</c:v>
                </c:pt>
                <c:pt idx="492">
                  <c:v>42331</c:v>
                </c:pt>
              </c:numCache>
            </c:numRef>
          </c:cat>
          <c:val>
            <c:numRef>
              <c:f>Sheet1!$C$2:$C$494</c:f>
              <c:numCache>
                <c:formatCode>General</c:formatCode>
                <c:ptCount val="493"/>
                <c:pt idx="0">
                  <c:v>0.53649337051456847</c:v>
                </c:pt>
                <c:pt idx="1">
                  <c:v>0.52472852893498212</c:v>
                </c:pt>
                <c:pt idx="2">
                  <c:v>0.55961578793542266</c:v>
                </c:pt>
                <c:pt idx="3">
                  <c:v>0.60431596685332956</c:v>
                </c:pt>
                <c:pt idx="4">
                  <c:v>0.56531380905006046</c:v>
                </c:pt>
                <c:pt idx="5">
                  <c:v>0.60431596685332956</c:v>
                </c:pt>
                <c:pt idx="6">
                  <c:v>0.55961578793542266</c:v>
                </c:pt>
                <c:pt idx="7">
                  <c:v>0.53649337051456847</c:v>
                </c:pt>
                <c:pt idx="8">
                  <c:v>0.56531380905006046</c:v>
                </c:pt>
                <c:pt idx="9">
                  <c:v>0.54232429082536171</c:v>
                </c:pt>
                <c:pt idx="10">
                  <c:v>0.55388511322643763</c:v>
                </c:pt>
                <c:pt idx="11">
                  <c:v>0.54232429082536171</c:v>
                </c:pt>
                <c:pt idx="13">
                  <c:v>0.53649337051456847</c:v>
                </c:pt>
                <c:pt idx="14">
                  <c:v>0.58221561985266368</c:v>
                </c:pt>
                <c:pt idx="15">
                  <c:v>0.54232429082536171</c:v>
                </c:pt>
                <c:pt idx="16">
                  <c:v>0.51879379341516751</c:v>
                </c:pt>
                <c:pt idx="17">
                  <c:v>0.54232429082536171</c:v>
                </c:pt>
                <c:pt idx="18">
                  <c:v>0.53649337051456847</c:v>
                </c:pt>
                <c:pt idx="19">
                  <c:v>0.54232429082536171</c:v>
                </c:pt>
                <c:pt idx="20">
                  <c:v>0.56531380905006046</c:v>
                </c:pt>
                <c:pt idx="21">
                  <c:v>0.54232429082536171</c:v>
                </c:pt>
                <c:pt idx="22">
                  <c:v>0.53062825106217038</c:v>
                </c:pt>
                <c:pt idx="23">
                  <c:v>0.5709795465857378</c:v>
                </c:pt>
                <c:pt idx="24">
                  <c:v>0.57661336430399379</c:v>
                </c:pt>
                <c:pt idx="25">
                  <c:v>0.59883650108870401</c:v>
                </c:pt>
                <c:pt idx="26">
                  <c:v>0.5709795465857378</c:v>
                </c:pt>
                <c:pt idx="27">
                  <c:v>0.58221561985266368</c:v>
                </c:pt>
                <c:pt idx="28">
                  <c:v>0.58778666490211906</c:v>
                </c:pt>
                <c:pt idx="29">
                  <c:v>0.60431596685332956</c:v>
                </c:pt>
                <c:pt idx="30">
                  <c:v>0.5709795465857378</c:v>
                </c:pt>
                <c:pt idx="31">
                  <c:v>0.51282362642866375</c:v>
                </c:pt>
                <c:pt idx="33">
                  <c:v>0.58221561985266368</c:v>
                </c:pt>
                <c:pt idx="34">
                  <c:v>0.57661336430399379</c:v>
                </c:pt>
                <c:pt idx="35">
                  <c:v>0.57661336430399379</c:v>
                </c:pt>
                <c:pt idx="36">
                  <c:v>0.55388511322643763</c:v>
                </c:pt>
                <c:pt idx="37">
                  <c:v>0.57661336430399379</c:v>
                </c:pt>
                <c:pt idx="38">
                  <c:v>0.57661336430399379</c:v>
                </c:pt>
                <c:pt idx="39">
                  <c:v>0.56531380905006046</c:v>
                </c:pt>
                <c:pt idx="40">
                  <c:v>0.59332684527773438</c:v>
                </c:pt>
                <c:pt idx="41">
                  <c:v>0.58221561985266368</c:v>
                </c:pt>
                <c:pt idx="42">
                  <c:v>0.57661336430399379</c:v>
                </c:pt>
                <c:pt idx="43">
                  <c:v>0.58221561985266368</c:v>
                </c:pt>
                <c:pt idx="44">
                  <c:v>0.58778666490211906</c:v>
                </c:pt>
                <c:pt idx="45">
                  <c:v>0.60976557162089429</c:v>
                </c:pt>
                <c:pt idx="46">
                  <c:v>0.60431596685332956</c:v>
                </c:pt>
                <c:pt idx="47">
                  <c:v>0.63127177684185776</c:v>
                </c:pt>
                <c:pt idx="48">
                  <c:v>0.62057648772510998</c:v>
                </c:pt>
                <c:pt idx="49">
                  <c:v>0.59883650108870401</c:v>
                </c:pt>
                <c:pt idx="50">
                  <c:v>0.55961578793542266</c:v>
                </c:pt>
                <c:pt idx="51">
                  <c:v>0.55388511322643763</c:v>
                </c:pt>
                <c:pt idx="52">
                  <c:v>0.58778666490211906</c:v>
                </c:pt>
                <c:pt idx="53">
                  <c:v>0.5709795465857378</c:v>
                </c:pt>
                <c:pt idx="54">
                  <c:v>0.5481214085096876</c:v>
                </c:pt>
                <c:pt idx="55">
                  <c:v>0.55961578793542266</c:v>
                </c:pt>
                <c:pt idx="56">
                  <c:v>0.58221561985266368</c:v>
                </c:pt>
                <c:pt idx="57">
                  <c:v>0.58221561985266368</c:v>
                </c:pt>
                <c:pt idx="58">
                  <c:v>0.53062825106217038</c:v>
                </c:pt>
                <c:pt idx="59">
                  <c:v>0.55961578793542266</c:v>
                </c:pt>
                <c:pt idx="60">
                  <c:v>0.5481214085096876</c:v>
                </c:pt>
                <c:pt idx="61">
                  <c:v>0.54232429082536171</c:v>
                </c:pt>
                <c:pt idx="62">
                  <c:v>0.53062825106217038</c:v>
                </c:pt>
                <c:pt idx="63">
                  <c:v>0.53649337051456847</c:v>
                </c:pt>
                <c:pt idx="64">
                  <c:v>0.54232429082536171</c:v>
                </c:pt>
                <c:pt idx="65">
                  <c:v>0.51879379341516751</c:v>
                </c:pt>
                <c:pt idx="66">
                  <c:v>0.53649337051456847</c:v>
                </c:pt>
                <c:pt idx="67">
                  <c:v>0.47623417899637172</c:v>
                </c:pt>
                <c:pt idx="68">
                  <c:v>0.53649337051456847</c:v>
                </c:pt>
                <c:pt idx="69">
                  <c:v>0.53062825106217038</c:v>
                </c:pt>
                <c:pt idx="70">
                  <c:v>0.52472852893498212</c:v>
                </c:pt>
                <c:pt idx="71">
                  <c:v>0.494696241836107</c:v>
                </c:pt>
                <c:pt idx="72">
                  <c:v>0.53649337051456847</c:v>
                </c:pt>
                <c:pt idx="73">
                  <c:v>0.51879379341516751</c:v>
                </c:pt>
                <c:pt idx="74">
                  <c:v>0.5481214085096876</c:v>
                </c:pt>
                <c:pt idx="75">
                  <c:v>0.66782937257565544</c:v>
                </c:pt>
                <c:pt idx="77">
                  <c:v>0.67803354274989713</c:v>
                </c:pt>
                <c:pt idx="78">
                  <c:v>0.68309684470644383</c:v>
                </c:pt>
                <c:pt idx="79">
                  <c:v>0.68309684470644383</c:v>
                </c:pt>
                <c:pt idx="80">
                  <c:v>0.68813463873640102</c:v>
                </c:pt>
                <c:pt idx="81">
                  <c:v>0.67294447324242579</c:v>
                </c:pt>
                <c:pt idx="82">
                  <c:v>0.66782937257565544</c:v>
                </c:pt>
                <c:pt idx="83">
                  <c:v>0.66782937257565544</c:v>
                </c:pt>
                <c:pt idx="84">
                  <c:v>0.67294447324242579</c:v>
                </c:pt>
                <c:pt idx="85">
                  <c:v>0.67294447324242579</c:v>
                </c:pt>
                <c:pt idx="86">
                  <c:v>0.66782937257565544</c:v>
                </c:pt>
                <c:pt idx="87">
                  <c:v>0.65232518603969014</c:v>
                </c:pt>
                <c:pt idx="88">
                  <c:v>0.64710324205853842</c:v>
                </c:pt>
                <c:pt idx="89">
                  <c:v>0.65232518603969014</c:v>
                </c:pt>
                <c:pt idx="90">
                  <c:v>0.65752000291679413</c:v>
                </c:pt>
                <c:pt idx="91">
                  <c:v>0.65232518603969014</c:v>
                </c:pt>
                <c:pt idx="92">
                  <c:v>0.64710324205853842</c:v>
                </c:pt>
                <c:pt idx="93">
                  <c:v>0.636576829071551</c:v>
                </c:pt>
                <c:pt idx="94">
                  <c:v>0.65232518603969014</c:v>
                </c:pt>
                <c:pt idx="95">
                  <c:v>0.67294447324242579</c:v>
                </c:pt>
                <c:pt idx="96">
                  <c:v>0.66268797307523675</c:v>
                </c:pt>
                <c:pt idx="97">
                  <c:v>0.65752000291679413</c:v>
                </c:pt>
                <c:pt idx="98">
                  <c:v>0.65232518603969014</c:v>
                </c:pt>
                <c:pt idx="99">
                  <c:v>0.66782937257565544</c:v>
                </c:pt>
                <c:pt idx="100">
                  <c:v>0.67803354274989713</c:v>
                </c:pt>
                <c:pt idx="101">
                  <c:v>0.67803354274989713</c:v>
                </c:pt>
                <c:pt idx="103">
                  <c:v>0.66782937257565544</c:v>
                </c:pt>
                <c:pt idx="104">
                  <c:v>0.66268797307523675</c:v>
                </c:pt>
                <c:pt idx="105">
                  <c:v>0.67294447324242579</c:v>
                </c:pt>
                <c:pt idx="106">
                  <c:v>0.65752000291679413</c:v>
                </c:pt>
                <c:pt idx="107">
                  <c:v>0.65752000291679413</c:v>
                </c:pt>
                <c:pt idx="108">
                  <c:v>0.65232518603969014</c:v>
                </c:pt>
                <c:pt idx="109">
                  <c:v>0.64185388617239469</c:v>
                </c:pt>
                <c:pt idx="110">
                  <c:v>0.65232518603969014</c:v>
                </c:pt>
                <c:pt idx="111">
                  <c:v>0.65752000291679413</c:v>
                </c:pt>
                <c:pt idx="112">
                  <c:v>0.66782937257565544</c:v>
                </c:pt>
                <c:pt idx="113">
                  <c:v>0.66268797307523675</c:v>
                </c:pt>
                <c:pt idx="114">
                  <c:v>0.66268797307523675</c:v>
                </c:pt>
                <c:pt idx="115">
                  <c:v>0.66782937257565544</c:v>
                </c:pt>
                <c:pt idx="116">
                  <c:v>0.65752000291679413</c:v>
                </c:pt>
                <c:pt idx="117">
                  <c:v>0.65232518603969014</c:v>
                </c:pt>
                <c:pt idx="118">
                  <c:v>0.67803354274989713</c:v>
                </c:pt>
                <c:pt idx="119">
                  <c:v>0.68309684470644383</c:v>
                </c:pt>
                <c:pt idx="120">
                  <c:v>0.70309751141311339</c:v>
                </c:pt>
                <c:pt idx="121">
                  <c:v>0.70309751141311339</c:v>
                </c:pt>
                <c:pt idx="122">
                  <c:v>0.70803579305369591</c:v>
                </c:pt>
                <c:pt idx="123">
                  <c:v>0.71783979315031676</c:v>
                </c:pt>
                <c:pt idx="124">
                  <c:v>0.70803579305369591</c:v>
                </c:pt>
                <c:pt idx="125">
                  <c:v>0.70309751141311339</c:v>
                </c:pt>
                <c:pt idx="126">
                  <c:v>0.70803579305369591</c:v>
                </c:pt>
                <c:pt idx="127">
                  <c:v>0.69314718055994529</c:v>
                </c:pt>
                <c:pt idx="128">
                  <c:v>0.69314718055994529</c:v>
                </c:pt>
                <c:pt idx="129">
                  <c:v>0.69813472207098426</c:v>
                </c:pt>
                <c:pt idx="130">
                  <c:v>0.70803579305369591</c:v>
                </c:pt>
                <c:pt idx="132">
                  <c:v>0.69813472207098426</c:v>
                </c:pt>
                <c:pt idx="133">
                  <c:v>0.68813463873640102</c:v>
                </c:pt>
                <c:pt idx="134">
                  <c:v>0.68309684470644383</c:v>
                </c:pt>
                <c:pt idx="135">
                  <c:v>0.69314718055994529</c:v>
                </c:pt>
                <c:pt idx="136">
                  <c:v>0.68813463873640102</c:v>
                </c:pt>
                <c:pt idx="137">
                  <c:v>0.68813463873640102</c:v>
                </c:pt>
                <c:pt idx="138">
                  <c:v>0.67294447324242579</c:v>
                </c:pt>
                <c:pt idx="139">
                  <c:v>0.66782937257565544</c:v>
                </c:pt>
                <c:pt idx="140">
                  <c:v>0.67803354274989713</c:v>
                </c:pt>
                <c:pt idx="141">
                  <c:v>0.67294447324242579</c:v>
                </c:pt>
                <c:pt idx="142">
                  <c:v>0.67803354274989713</c:v>
                </c:pt>
                <c:pt idx="143">
                  <c:v>0.65752000291679413</c:v>
                </c:pt>
                <c:pt idx="144">
                  <c:v>0.65232518603969014</c:v>
                </c:pt>
                <c:pt idx="145">
                  <c:v>0.65752000291679413</c:v>
                </c:pt>
                <c:pt idx="146">
                  <c:v>0.66782937257565544</c:v>
                </c:pt>
                <c:pt idx="147">
                  <c:v>0.66782937257565544</c:v>
                </c:pt>
                <c:pt idx="148">
                  <c:v>0.66268797307523675</c:v>
                </c:pt>
                <c:pt idx="149">
                  <c:v>0.67294447324242579</c:v>
                </c:pt>
                <c:pt idx="150">
                  <c:v>0.67803354274989713</c:v>
                </c:pt>
                <c:pt idx="151">
                  <c:v>0.65232518603969014</c:v>
                </c:pt>
                <c:pt idx="152">
                  <c:v>0.64185388617239469</c:v>
                </c:pt>
                <c:pt idx="153">
                  <c:v>0.64185388617239469</c:v>
                </c:pt>
                <c:pt idx="154">
                  <c:v>0.64185388617239469</c:v>
                </c:pt>
                <c:pt idx="155">
                  <c:v>0.636576829071551</c:v>
                </c:pt>
                <c:pt idx="156">
                  <c:v>0.62057648772510998</c:v>
                </c:pt>
                <c:pt idx="157">
                  <c:v>0.62057648772510998</c:v>
                </c:pt>
                <c:pt idx="158">
                  <c:v>0.62593843086649537</c:v>
                </c:pt>
                <c:pt idx="159">
                  <c:v>0.63127177684185776</c:v>
                </c:pt>
                <c:pt idx="160">
                  <c:v>0.60976557162089429</c:v>
                </c:pt>
                <c:pt idx="161">
                  <c:v>0.60431596685332956</c:v>
                </c:pt>
                <c:pt idx="162">
                  <c:v>0.61518563909023349</c:v>
                </c:pt>
                <c:pt idx="163">
                  <c:v>0.59332684527773438</c:v>
                </c:pt>
                <c:pt idx="164">
                  <c:v>0.60431596685332956</c:v>
                </c:pt>
                <c:pt idx="165">
                  <c:v>0.58778666490211906</c:v>
                </c:pt>
                <c:pt idx="166">
                  <c:v>0.58221561985266368</c:v>
                </c:pt>
                <c:pt idx="167">
                  <c:v>0.57661336430399379</c:v>
                </c:pt>
                <c:pt idx="168">
                  <c:v>0.60431596685332956</c:v>
                </c:pt>
                <c:pt idx="169">
                  <c:v>0.58778666490211906</c:v>
                </c:pt>
                <c:pt idx="170">
                  <c:v>0.5709795465857378</c:v>
                </c:pt>
                <c:pt idx="171">
                  <c:v>0.56531380905006046</c:v>
                </c:pt>
                <c:pt idx="173">
                  <c:v>0.56531380905006046</c:v>
                </c:pt>
                <c:pt idx="174">
                  <c:v>0.5709795465857378</c:v>
                </c:pt>
                <c:pt idx="175">
                  <c:v>0.56531380905006046</c:v>
                </c:pt>
                <c:pt idx="176">
                  <c:v>0.5709795465857378</c:v>
                </c:pt>
                <c:pt idx="177">
                  <c:v>0.55388511322643763</c:v>
                </c:pt>
                <c:pt idx="178">
                  <c:v>0.53649337051456847</c:v>
                </c:pt>
                <c:pt idx="179">
                  <c:v>0.52472852893498212</c:v>
                </c:pt>
                <c:pt idx="180">
                  <c:v>0.56531380905006046</c:v>
                </c:pt>
                <c:pt idx="181">
                  <c:v>0.55961578793542266</c:v>
                </c:pt>
                <c:pt idx="182">
                  <c:v>0.5481214085096876</c:v>
                </c:pt>
                <c:pt idx="183">
                  <c:v>0.55961578793542266</c:v>
                </c:pt>
                <c:pt idx="184">
                  <c:v>0.48858001481867092</c:v>
                </c:pt>
                <c:pt idx="185">
                  <c:v>0.44468582126144574</c:v>
                </c:pt>
                <c:pt idx="186">
                  <c:v>0.44468582126144574</c:v>
                </c:pt>
                <c:pt idx="187">
                  <c:v>0.47000362924573563</c:v>
                </c:pt>
                <c:pt idx="188">
                  <c:v>0.48858001481867092</c:v>
                </c:pt>
                <c:pt idx="189">
                  <c:v>0.50681760236845186</c:v>
                </c:pt>
                <c:pt idx="190">
                  <c:v>0.48242614924429278</c:v>
                </c:pt>
                <c:pt idx="191">
                  <c:v>0.46373401623214022</c:v>
                </c:pt>
                <c:pt idx="192">
                  <c:v>0.47623417899637172</c:v>
                </c:pt>
                <c:pt idx="193">
                  <c:v>0.44468582126144574</c:v>
                </c:pt>
                <c:pt idx="194">
                  <c:v>0.47000362924573563</c:v>
                </c:pt>
                <c:pt idx="195">
                  <c:v>0.45107561936021673</c:v>
                </c:pt>
                <c:pt idx="196">
                  <c:v>0.44468582126144574</c:v>
                </c:pt>
                <c:pt idx="197">
                  <c:v>0.43825493093115531</c:v>
                </c:pt>
                <c:pt idx="198">
                  <c:v>0.41871033485818504</c:v>
                </c:pt>
                <c:pt idx="199">
                  <c:v>0.43178241642553783</c:v>
                </c:pt>
                <c:pt idx="200">
                  <c:v>0.41871033485818504</c:v>
                </c:pt>
                <c:pt idx="201">
                  <c:v>0.41871033485818504</c:v>
                </c:pt>
                <c:pt idx="203">
                  <c:v>0.34358970439007686</c:v>
                </c:pt>
                <c:pt idx="204">
                  <c:v>0.3148107398400336</c:v>
                </c:pt>
                <c:pt idx="205">
                  <c:v>0.3148107398400336</c:v>
                </c:pt>
                <c:pt idx="206">
                  <c:v>0.35767444427181588</c:v>
                </c:pt>
                <c:pt idx="207">
                  <c:v>0.37156355643248301</c:v>
                </c:pt>
                <c:pt idx="208">
                  <c:v>0.35065687161316933</c:v>
                </c:pt>
                <c:pt idx="209">
                  <c:v>0.38526240079064489</c:v>
                </c:pt>
                <c:pt idx="210">
                  <c:v>0.35767444427181588</c:v>
                </c:pt>
                <c:pt idx="211">
                  <c:v>0.37843643572024505</c:v>
                </c:pt>
                <c:pt idx="212">
                  <c:v>0.36464311358790924</c:v>
                </c:pt>
                <c:pt idx="213">
                  <c:v>0.38526240079064489</c:v>
                </c:pt>
                <c:pt idx="214">
                  <c:v>0.38526240079064489</c:v>
                </c:pt>
                <c:pt idx="215">
                  <c:v>0.39877611995736778</c:v>
                </c:pt>
                <c:pt idx="216">
                  <c:v>0.42526773540434409</c:v>
                </c:pt>
                <c:pt idx="217">
                  <c:v>0.43825493093115531</c:v>
                </c:pt>
                <c:pt idx="218">
                  <c:v>0.39877611995736778</c:v>
                </c:pt>
                <c:pt idx="219">
                  <c:v>0.43178241642553783</c:v>
                </c:pt>
                <c:pt idx="220">
                  <c:v>0.45742484703887548</c:v>
                </c:pt>
                <c:pt idx="221">
                  <c:v>0.46373401623214022</c:v>
                </c:pt>
                <c:pt idx="222">
                  <c:v>0.45742484703887548</c:v>
                </c:pt>
                <c:pt idx="224">
                  <c:v>0.42526773540434409</c:v>
                </c:pt>
                <c:pt idx="225">
                  <c:v>0.39204208777602367</c:v>
                </c:pt>
                <c:pt idx="226">
                  <c:v>0.37156355643248301</c:v>
                </c:pt>
                <c:pt idx="227">
                  <c:v>0.35065687161316933</c:v>
                </c:pt>
                <c:pt idx="228">
                  <c:v>0.35065687161316933</c:v>
                </c:pt>
                <c:pt idx="229">
                  <c:v>0.3293037471426003</c:v>
                </c:pt>
                <c:pt idx="230">
                  <c:v>0.34358970439007686</c:v>
                </c:pt>
                <c:pt idx="231">
                  <c:v>0.36464311358790924</c:v>
                </c:pt>
                <c:pt idx="232">
                  <c:v>0.35767444427181588</c:v>
                </c:pt>
                <c:pt idx="233">
                  <c:v>0.38526240079064489</c:v>
                </c:pt>
                <c:pt idx="234">
                  <c:v>0.36464311358790924</c:v>
                </c:pt>
                <c:pt idx="236">
                  <c:v>0.3293037471426003</c:v>
                </c:pt>
                <c:pt idx="237">
                  <c:v>0.3293037471426003</c:v>
                </c:pt>
                <c:pt idx="238">
                  <c:v>0.30748469974796072</c:v>
                </c:pt>
                <c:pt idx="239">
                  <c:v>0.32208349916911322</c:v>
                </c:pt>
                <c:pt idx="240">
                  <c:v>0.30748469974796072</c:v>
                </c:pt>
                <c:pt idx="241">
                  <c:v>0.30010459245033816</c:v>
                </c:pt>
                <c:pt idx="242">
                  <c:v>0.21511137961694549</c:v>
                </c:pt>
                <c:pt idx="243">
                  <c:v>0.29266961396282004</c:v>
                </c:pt>
                <c:pt idx="244">
                  <c:v>0.23901690047049992</c:v>
                </c:pt>
                <c:pt idx="245">
                  <c:v>0.23901690047049992</c:v>
                </c:pt>
                <c:pt idx="246">
                  <c:v>0.18232155679395459</c:v>
                </c:pt>
                <c:pt idx="247">
                  <c:v>0.15700374880966469</c:v>
                </c:pt>
                <c:pt idx="248">
                  <c:v>0.1906203596086497</c:v>
                </c:pt>
                <c:pt idx="249">
                  <c:v>0.19885085874516517</c:v>
                </c:pt>
                <c:pt idx="250">
                  <c:v>0.18232155679395459</c:v>
                </c:pt>
                <c:pt idx="251">
                  <c:v>0.23901690047049992</c:v>
                </c:pt>
                <c:pt idx="252">
                  <c:v>0.25464221837358075</c:v>
                </c:pt>
                <c:pt idx="253">
                  <c:v>0.26236426446749106</c:v>
                </c:pt>
                <c:pt idx="254">
                  <c:v>0.23111172096338664</c:v>
                </c:pt>
                <c:pt idx="256">
                  <c:v>0.23111172096338664</c:v>
                </c:pt>
                <c:pt idx="257">
                  <c:v>0.19885085874516517</c:v>
                </c:pt>
                <c:pt idx="258">
                  <c:v>0.1906203596086497</c:v>
                </c:pt>
                <c:pt idx="259">
                  <c:v>0.23901690047049992</c:v>
                </c:pt>
                <c:pt idx="261">
                  <c:v>0.26236426446749106</c:v>
                </c:pt>
                <c:pt idx="262">
                  <c:v>0.22314355131420976</c:v>
                </c:pt>
                <c:pt idx="263">
                  <c:v>0.14842000511827322</c:v>
                </c:pt>
                <c:pt idx="264">
                  <c:v>0.14842000511827322</c:v>
                </c:pt>
                <c:pt idx="265">
                  <c:v>0.1906203596086497</c:v>
                </c:pt>
                <c:pt idx="266">
                  <c:v>0.18232155679395459</c:v>
                </c:pt>
                <c:pt idx="267">
                  <c:v>0.14842000511827322</c:v>
                </c:pt>
                <c:pt idx="268">
                  <c:v>4.8790164169432049E-2</c:v>
                </c:pt>
                <c:pt idx="269">
                  <c:v>0.16551443847757333</c:v>
                </c:pt>
                <c:pt idx="270">
                  <c:v>0.16551443847757333</c:v>
                </c:pt>
                <c:pt idx="271">
                  <c:v>0.17395330712343798</c:v>
                </c:pt>
                <c:pt idx="273">
                  <c:v>0.17395330712343798</c:v>
                </c:pt>
                <c:pt idx="274">
                  <c:v>0.15700374880966469</c:v>
                </c:pt>
                <c:pt idx="275">
                  <c:v>0.17395330712343798</c:v>
                </c:pt>
                <c:pt idx="276">
                  <c:v>0.1906203596086497</c:v>
                </c:pt>
                <c:pt idx="277">
                  <c:v>0.21511137961694549</c:v>
                </c:pt>
                <c:pt idx="278">
                  <c:v>0.25464221837358075</c:v>
                </c:pt>
                <c:pt idx="279">
                  <c:v>0.21511137961694549</c:v>
                </c:pt>
                <c:pt idx="280">
                  <c:v>0.27002713721306021</c:v>
                </c:pt>
                <c:pt idx="281">
                  <c:v>0.25464221837358075</c:v>
                </c:pt>
                <c:pt idx="282">
                  <c:v>0.27763173659827955</c:v>
                </c:pt>
                <c:pt idx="283" formatCode="#,##0">
                  <c:v>0.33647223662121289</c:v>
                </c:pt>
                <c:pt idx="284" formatCode="#,##0">
                  <c:v>0.30010459245033816</c:v>
                </c:pt>
                <c:pt idx="285" formatCode="#,##0">
                  <c:v>0.32208349916911322</c:v>
                </c:pt>
                <c:pt idx="286" formatCode="#,##0">
                  <c:v>0.30748469974796072</c:v>
                </c:pt>
                <c:pt idx="287" formatCode="#,##0">
                  <c:v>0.30748469974796072</c:v>
                </c:pt>
                <c:pt idx="288" formatCode="#,##0">
                  <c:v>0.27763173659827955</c:v>
                </c:pt>
                <c:pt idx="289" formatCode="#,##0">
                  <c:v>0.27763173659827955</c:v>
                </c:pt>
                <c:pt idx="290" formatCode="#,##0">
                  <c:v>0.3148107398400336</c:v>
                </c:pt>
                <c:pt idx="291" formatCode="#,##0">
                  <c:v>0.27763173659827955</c:v>
                </c:pt>
                <c:pt idx="293" formatCode="#,##0">
                  <c:v>0.28517894223366247</c:v>
                </c:pt>
                <c:pt idx="294" formatCode="#,##0">
                  <c:v>0.27763173659827955</c:v>
                </c:pt>
                <c:pt idx="295" formatCode="#,##0">
                  <c:v>0.30010459245033816</c:v>
                </c:pt>
                <c:pt idx="296" formatCode="#,##0">
                  <c:v>0.3148107398400336</c:v>
                </c:pt>
                <c:pt idx="297" formatCode="#,##0">
                  <c:v>0.29266961396282004</c:v>
                </c:pt>
                <c:pt idx="298" formatCode="#,##0">
                  <c:v>0.28517894223366247</c:v>
                </c:pt>
                <c:pt idx="299" formatCode="#,##0">
                  <c:v>0.30748469974796072</c:v>
                </c:pt>
                <c:pt idx="300" formatCode="#,##0">
                  <c:v>0.39877611995736778</c:v>
                </c:pt>
                <c:pt idx="301" formatCode="#,##0">
                  <c:v>0.39877611995736778</c:v>
                </c:pt>
                <c:pt idx="302" formatCode="#,##0">
                  <c:v>0.43178241642553783</c:v>
                </c:pt>
                <c:pt idx="303" formatCode="#,##0">
                  <c:v>0.45107561936021673</c:v>
                </c:pt>
                <c:pt idx="304" formatCode="#,##0">
                  <c:v>0.47623417899637172</c:v>
                </c:pt>
                <c:pt idx="305" formatCode="#,##0">
                  <c:v>0.42526773540434409</c:v>
                </c:pt>
                <c:pt idx="306" formatCode="#,##0">
                  <c:v>0.43825493093115531</c:v>
                </c:pt>
                <c:pt idx="307">
                  <c:v>0.38526240079064489</c:v>
                </c:pt>
                <c:pt idx="308">
                  <c:v>0.30748469974796072</c:v>
                </c:pt>
                <c:pt idx="309">
                  <c:v>0.37156355643248301</c:v>
                </c:pt>
                <c:pt idx="310">
                  <c:v>0.34358970439007686</c:v>
                </c:pt>
                <c:pt idx="311">
                  <c:v>0.33647223662121289</c:v>
                </c:pt>
                <c:pt idx="312">
                  <c:v>0.23901690047049992</c:v>
                </c:pt>
                <c:pt idx="313">
                  <c:v>0.29266961396282004</c:v>
                </c:pt>
                <c:pt idx="314">
                  <c:v>0.28517894223366247</c:v>
                </c:pt>
                <c:pt idx="315">
                  <c:v>0.39877611995736778</c:v>
                </c:pt>
                <c:pt idx="316">
                  <c:v>0.40546510810816438</c:v>
                </c:pt>
                <c:pt idx="317">
                  <c:v>0.39204208777602367</c:v>
                </c:pt>
                <c:pt idx="318">
                  <c:v>0.42526773540434409</c:v>
                </c:pt>
                <c:pt idx="319">
                  <c:v>0.44468582126144574</c:v>
                </c:pt>
                <c:pt idx="320">
                  <c:v>0.45107561936021673</c:v>
                </c:pt>
                <c:pt idx="321">
                  <c:v>0.43178241642553783</c:v>
                </c:pt>
                <c:pt idx="322">
                  <c:v>0.39877611995736778</c:v>
                </c:pt>
                <c:pt idx="323">
                  <c:v>0.41210965082683298</c:v>
                </c:pt>
                <c:pt idx="324">
                  <c:v>0.45742484703887548</c:v>
                </c:pt>
                <c:pt idx="325">
                  <c:v>0.44468582126144574</c:v>
                </c:pt>
                <c:pt idx="326">
                  <c:v>0.45742484703887548</c:v>
                </c:pt>
                <c:pt idx="327">
                  <c:v>0.47000362924573563</c:v>
                </c:pt>
                <c:pt idx="328">
                  <c:v>0.47000362924573563</c:v>
                </c:pt>
                <c:pt idx="329">
                  <c:v>0.45742484703887548</c:v>
                </c:pt>
                <c:pt idx="330">
                  <c:v>0.46373401623214022</c:v>
                </c:pt>
                <c:pt idx="331">
                  <c:v>0.44468582126144574</c:v>
                </c:pt>
                <c:pt idx="332">
                  <c:v>0.43825493093115531</c:v>
                </c:pt>
                <c:pt idx="333">
                  <c:v>0.43825493093115531</c:v>
                </c:pt>
                <c:pt idx="334">
                  <c:v>0.46373401623214022</c:v>
                </c:pt>
                <c:pt idx="335">
                  <c:v>0.45742484703887548</c:v>
                </c:pt>
                <c:pt idx="336">
                  <c:v>0.50077528791248915</c:v>
                </c:pt>
                <c:pt idx="337">
                  <c:v>0.47000362924573563</c:v>
                </c:pt>
                <c:pt idx="338">
                  <c:v>0.46373401623214022</c:v>
                </c:pt>
                <c:pt idx="339">
                  <c:v>0.47000362924573563</c:v>
                </c:pt>
                <c:pt idx="340">
                  <c:v>0.53062825106217038</c:v>
                </c:pt>
                <c:pt idx="341">
                  <c:v>0.53649337051456847</c:v>
                </c:pt>
                <c:pt idx="342">
                  <c:v>0.53649337051456847</c:v>
                </c:pt>
                <c:pt idx="343">
                  <c:v>0.52472852893498212</c:v>
                </c:pt>
                <c:pt idx="344">
                  <c:v>0.53062825106217038</c:v>
                </c:pt>
                <c:pt idx="345">
                  <c:v>0.54232429082536171</c:v>
                </c:pt>
                <c:pt idx="346">
                  <c:v>0.54232429082536171</c:v>
                </c:pt>
                <c:pt idx="347">
                  <c:v>0.52472852893498212</c:v>
                </c:pt>
                <c:pt idx="348">
                  <c:v>0.54232429082536171</c:v>
                </c:pt>
                <c:pt idx="349">
                  <c:v>0.52472852893498212</c:v>
                </c:pt>
                <c:pt idx="350">
                  <c:v>0.50681760236845186</c:v>
                </c:pt>
                <c:pt idx="351">
                  <c:v>0.50681760236845186</c:v>
                </c:pt>
                <c:pt idx="352">
                  <c:v>0.494696241836107</c:v>
                </c:pt>
                <c:pt idx="353">
                  <c:v>0.50077528791248915</c:v>
                </c:pt>
                <c:pt idx="354">
                  <c:v>0.51282362642866375</c:v>
                </c:pt>
                <c:pt idx="355">
                  <c:v>0.50077528791248915</c:v>
                </c:pt>
                <c:pt idx="356">
                  <c:v>0.48242614924429278</c:v>
                </c:pt>
                <c:pt idx="357">
                  <c:v>0.494696241836107</c:v>
                </c:pt>
                <c:pt idx="358">
                  <c:v>0.48242614924429278</c:v>
                </c:pt>
                <c:pt idx="359">
                  <c:v>0.50077528791248915</c:v>
                </c:pt>
                <c:pt idx="360">
                  <c:v>0.48858001481867092</c:v>
                </c:pt>
                <c:pt idx="361">
                  <c:v>0.50077528791248915</c:v>
                </c:pt>
                <c:pt idx="363">
                  <c:v>0.46373401623214022</c:v>
                </c:pt>
                <c:pt idx="364">
                  <c:v>0.43178241642553783</c:v>
                </c:pt>
                <c:pt idx="365">
                  <c:v>0.42526773540434409</c:v>
                </c:pt>
                <c:pt idx="366">
                  <c:v>0.45107561936021673</c:v>
                </c:pt>
                <c:pt idx="367">
                  <c:v>0.43825493093115531</c:v>
                </c:pt>
                <c:pt idx="368">
                  <c:v>0.46373401623214022</c:v>
                </c:pt>
                <c:pt idx="369">
                  <c:v>0.46373401623214022</c:v>
                </c:pt>
                <c:pt idx="370">
                  <c:v>0.46373401623214022</c:v>
                </c:pt>
                <c:pt idx="371">
                  <c:v>0.494696241836107</c:v>
                </c:pt>
                <c:pt idx="372">
                  <c:v>0.48858001481867092</c:v>
                </c:pt>
                <c:pt idx="373">
                  <c:v>0.50077528791248915</c:v>
                </c:pt>
                <c:pt idx="374">
                  <c:v>0.50681760236845186</c:v>
                </c:pt>
                <c:pt idx="375">
                  <c:v>0.48858001481867092</c:v>
                </c:pt>
                <c:pt idx="376">
                  <c:v>0.494696241836107</c:v>
                </c:pt>
                <c:pt idx="377">
                  <c:v>0.494696241836107</c:v>
                </c:pt>
                <c:pt idx="378">
                  <c:v>0.51282362642866375</c:v>
                </c:pt>
                <c:pt idx="379">
                  <c:v>0.52472852893498212</c:v>
                </c:pt>
                <c:pt idx="380">
                  <c:v>0.51282362642866375</c:v>
                </c:pt>
                <c:pt idx="381">
                  <c:v>0.48858001481867092</c:v>
                </c:pt>
                <c:pt idx="382">
                  <c:v>0.50077528791248915</c:v>
                </c:pt>
                <c:pt idx="383">
                  <c:v>0.51282362642866375</c:v>
                </c:pt>
                <c:pt idx="384">
                  <c:v>0.494696241836107</c:v>
                </c:pt>
                <c:pt idx="385">
                  <c:v>0.48858001481867092</c:v>
                </c:pt>
                <c:pt idx="386">
                  <c:v>0.50681760236845186</c:v>
                </c:pt>
                <c:pt idx="387">
                  <c:v>0.46373401623214022</c:v>
                </c:pt>
                <c:pt idx="388">
                  <c:v>0.47623417899637172</c:v>
                </c:pt>
                <c:pt idx="389">
                  <c:v>0.47000362924573563</c:v>
                </c:pt>
                <c:pt idx="390">
                  <c:v>0.48242614924429278</c:v>
                </c:pt>
                <c:pt idx="392">
                  <c:v>0.45107561936021673</c:v>
                </c:pt>
                <c:pt idx="393">
                  <c:v>0.45107561936021673</c:v>
                </c:pt>
                <c:pt idx="394">
                  <c:v>0.43178241642553783</c:v>
                </c:pt>
                <c:pt idx="395">
                  <c:v>0.44468582126144574</c:v>
                </c:pt>
                <c:pt idx="396">
                  <c:v>0.45742484703887548</c:v>
                </c:pt>
                <c:pt idx="397">
                  <c:v>0.44468582126144574</c:v>
                </c:pt>
                <c:pt idx="398">
                  <c:v>0.43825493093115531</c:v>
                </c:pt>
                <c:pt idx="399">
                  <c:v>0.42526773540434409</c:v>
                </c:pt>
                <c:pt idx="400">
                  <c:v>0.41871033485818504</c:v>
                </c:pt>
                <c:pt idx="401">
                  <c:v>0.40546510810816438</c:v>
                </c:pt>
                <c:pt idx="402">
                  <c:v>0.39877611995736778</c:v>
                </c:pt>
                <c:pt idx="403">
                  <c:v>0.39877611995736778</c:v>
                </c:pt>
                <c:pt idx="404">
                  <c:v>0.39204208777602367</c:v>
                </c:pt>
                <c:pt idx="405">
                  <c:v>0.37156355643248301</c:v>
                </c:pt>
                <c:pt idx="406">
                  <c:v>0.33647223662121289</c:v>
                </c:pt>
                <c:pt idx="407">
                  <c:v>0.30010459245033816</c:v>
                </c:pt>
                <c:pt idx="408">
                  <c:v>0.32208349916911322</c:v>
                </c:pt>
                <c:pt idx="409">
                  <c:v>0.33647223662121289</c:v>
                </c:pt>
                <c:pt idx="410">
                  <c:v>0.33647223662121289</c:v>
                </c:pt>
                <c:pt idx="411">
                  <c:v>0.30748469974796072</c:v>
                </c:pt>
                <c:pt idx="412">
                  <c:v>0.27002713721306021</c:v>
                </c:pt>
                <c:pt idx="413">
                  <c:v>0.27002713721306021</c:v>
                </c:pt>
                <c:pt idx="414">
                  <c:v>0.27002713721306021</c:v>
                </c:pt>
                <c:pt idx="415">
                  <c:v>0.27002713721306021</c:v>
                </c:pt>
                <c:pt idx="416">
                  <c:v>0.24686007793152581</c:v>
                </c:pt>
                <c:pt idx="417">
                  <c:v>0.26236426446749106</c:v>
                </c:pt>
                <c:pt idx="418">
                  <c:v>0.23901690047049992</c:v>
                </c:pt>
                <c:pt idx="419">
                  <c:v>0.23901690047049992</c:v>
                </c:pt>
                <c:pt idx="420">
                  <c:v>0.21511137961694549</c:v>
                </c:pt>
                <c:pt idx="421">
                  <c:v>0.22314355131420976</c:v>
                </c:pt>
                <c:pt idx="422">
                  <c:v>0.19885085874516517</c:v>
                </c:pt>
                <c:pt idx="423">
                  <c:v>0.1906203596086497</c:v>
                </c:pt>
                <c:pt idx="424">
                  <c:v>0.15700374880966469</c:v>
                </c:pt>
                <c:pt idx="425">
                  <c:v>0.15700374880966469</c:v>
                </c:pt>
                <c:pt idx="426">
                  <c:v>0.12221763272424911</c:v>
                </c:pt>
                <c:pt idx="427">
                  <c:v>0.10436001532424286</c:v>
                </c:pt>
                <c:pt idx="428">
                  <c:v>0.13976194237515863</c:v>
                </c:pt>
                <c:pt idx="429">
                  <c:v>0.12221763272424911</c:v>
                </c:pt>
                <c:pt idx="430">
                  <c:v>0.18232155679395459</c:v>
                </c:pt>
                <c:pt idx="431">
                  <c:v>0.19885085874516517</c:v>
                </c:pt>
                <c:pt idx="432">
                  <c:v>0.23111172096338664</c:v>
                </c:pt>
                <c:pt idx="433">
                  <c:v>0.16551443847757333</c:v>
                </c:pt>
                <c:pt idx="434">
                  <c:v>0.17395330712343798</c:v>
                </c:pt>
                <c:pt idx="435">
                  <c:v>0.14842000511827322</c:v>
                </c:pt>
                <c:pt idx="436">
                  <c:v>0.131028262406404</c:v>
                </c:pt>
                <c:pt idx="438">
                  <c:v>0.13976194237515863</c:v>
                </c:pt>
                <c:pt idx="439">
                  <c:v>0.13976194237515863</c:v>
                </c:pt>
                <c:pt idx="440">
                  <c:v>0.1906203596086497</c:v>
                </c:pt>
                <c:pt idx="441">
                  <c:v>0.1906203596086497</c:v>
                </c:pt>
                <c:pt idx="442">
                  <c:v>0.17395330712343798</c:v>
                </c:pt>
                <c:pt idx="443">
                  <c:v>0.18232155679395459</c:v>
                </c:pt>
                <c:pt idx="444">
                  <c:v>0.1906203596086497</c:v>
                </c:pt>
                <c:pt idx="445">
                  <c:v>0.21511137961694549</c:v>
                </c:pt>
                <c:pt idx="446">
                  <c:v>0.17395330712343798</c:v>
                </c:pt>
                <c:pt idx="447">
                  <c:v>0.17395330712343798</c:v>
                </c:pt>
                <c:pt idx="448">
                  <c:v>0.13976194237515863</c:v>
                </c:pt>
                <c:pt idx="449">
                  <c:v>0.14842000511827322</c:v>
                </c:pt>
                <c:pt idx="450">
                  <c:v>0.10436001532424286</c:v>
                </c:pt>
                <c:pt idx="451">
                  <c:v>0.10436001532424286</c:v>
                </c:pt>
                <c:pt idx="452">
                  <c:v>1.980262729617973E-2</c:v>
                </c:pt>
                <c:pt idx="453">
                  <c:v>2.9558802241544429E-2</c:v>
                </c:pt>
                <c:pt idx="454">
                  <c:v>6.7658648473814864E-2</c:v>
                </c:pt>
                <c:pt idx="455">
                  <c:v>0.12221763272424911</c:v>
                </c:pt>
                <c:pt idx="456">
                  <c:v>0.13976194237515863</c:v>
                </c:pt>
                <c:pt idx="457">
                  <c:v>0.16551443847757333</c:v>
                </c:pt>
                <c:pt idx="458">
                  <c:v>0.19885085874516517</c:v>
                </c:pt>
                <c:pt idx="459">
                  <c:v>0.19885085874516517</c:v>
                </c:pt>
                <c:pt idx="460">
                  <c:v>0.23111172096338664</c:v>
                </c:pt>
                <c:pt idx="461">
                  <c:v>0.19885085874516517</c:v>
                </c:pt>
                <c:pt idx="463">
                  <c:v>0.16551443847757333</c:v>
                </c:pt>
                <c:pt idx="464">
                  <c:v>0.13976194237515863</c:v>
                </c:pt>
                <c:pt idx="465">
                  <c:v>0.16551443847757333</c:v>
                </c:pt>
                <c:pt idx="466">
                  <c:v>0.16551443847757333</c:v>
                </c:pt>
                <c:pt idx="467">
                  <c:v>0.12221763272424911</c:v>
                </c:pt>
                <c:pt idx="468">
                  <c:v>0.14842000511827322</c:v>
                </c:pt>
                <c:pt idx="469">
                  <c:v>0.12221763272424911</c:v>
                </c:pt>
                <c:pt idx="470">
                  <c:v>0.131028262406404</c:v>
                </c:pt>
                <c:pt idx="471">
                  <c:v>0.17395330712343798</c:v>
                </c:pt>
                <c:pt idx="472">
                  <c:v>0.14842000511827322</c:v>
                </c:pt>
                <c:pt idx="473">
                  <c:v>0.13976194237515863</c:v>
                </c:pt>
                <c:pt idx="474">
                  <c:v>0.131028262406404</c:v>
                </c:pt>
                <c:pt idx="475">
                  <c:v>0.17395330712343798</c:v>
                </c:pt>
                <c:pt idx="476">
                  <c:v>0.18232155679395459</c:v>
                </c:pt>
                <c:pt idx="477">
                  <c:v>0.20701416938432612</c:v>
                </c:pt>
                <c:pt idx="478">
                  <c:v>0.23901690047049992</c:v>
                </c:pt>
                <c:pt idx="479">
                  <c:v>0.23111172096338664</c:v>
                </c:pt>
                <c:pt idx="480">
                  <c:v>0.20701416938432612</c:v>
                </c:pt>
                <c:pt idx="481">
                  <c:v>0.22314355131420976</c:v>
                </c:pt>
                <c:pt idx="482">
                  <c:v>0.24686007793152581</c:v>
                </c:pt>
                <c:pt idx="483">
                  <c:v>0.22314355131420976</c:v>
                </c:pt>
                <c:pt idx="485">
                  <c:v>0.21511137961694549</c:v>
                </c:pt>
                <c:pt idx="486">
                  <c:v>0.1906203596086497</c:v>
                </c:pt>
                <c:pt idx="487">
                  <c:v>0.18232155679395459</c:v>
                </c:pt>
                <c:pt idx="488">
                  <c:v>0.20701416938432612</c:v>
                </c:pt>
                <c:pt idx="489">
                  <c:v>0.22314355131420976</c:v>
                </c:pt>
                <c:pt idx="490">
                  <c:v>0.23901690047049992</c:v>
                </c:pt>
                <c:pt idx="491">
                  <c:v>0.27002713721306021</c:v>
                </c:pt>
                <c:pt idx="492">
                  <c:v>0.28517894223366247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300104"/>
        <c:axId val="126302456"/>
      </c:lineChart>
      <c:dateAx>
        <c:axId val="305216504"/>
        <c:scaling>
          <c:orientation val="minMax"/>
        </c:scaling>
        <c:delete val="0"/>
        <c:axPos val="b"/>
        <c:numFmt formatCode="[$-409]mmm\-yy;@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300496"/>
        <c:crosses val="autoZero"/>
        <c:auto val="1"/>
        <c:lblOffset val="100"/>
        <c:baseTimeUnit val="days"/>
        <c:majorUnit val="3"/>
        <c:majorTimeUnit val="months"/>
        <c:minorUnit val="1"/>
      </c:dateAx>
      <c:valAx>
        <c:axId val="126300496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LN(WTI Crude ($/</a:t>
                </a:r>
                <a:r>
                  <a:rPr lang="en-US" dirty="0" err="1" smtClean="0"/>
                  <a:t>bbl</a:t>
                </a:r>
                <a:r>
                  <a:rPr lang="en-US" dirty="0" smtClean="0"/>
                  <a:t>) – Cushing, OK)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5216504"/>
        <c:crosses val="autoZero"/>
        <c:crossBetween val="between"/>
      </c:valAx>
      <c:valAx>
        <c:axId val="126302456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LN(E(Inflation))-%: LN(5-Yr TIPS/Treasury)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00104"/>
        <c:crosses val="max"/>
        <c:crossBetween val="between"/>
      </c:valAx>
      <c:dateAx>
        <c:axId val="126300104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263024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0880787677132"/>
          <c:y val="0.62777260939443458"/>
          <c:w val="0.16874000066485945"/>
          <c:h val="0.118856534571655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2796892341849E-2"/>
          <c:y val="3.7037037037037035E-2"/>
          <c:w val="0.74250832408435075"/>
          <c:h val="0.793028322440087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Under 1 year</c:v>
                </c:pt>
              </c:strCache>
            </c:strRef>
          </c:tx>
          <c:spPr>
            <a:solidFill>
              <a:schemeClr val="accent1"/>
            </a:solidFill>
            <a:ln w="36468">
              <a:solidFill>
                <a:schemeClr val="accent1"/>
              </a:solidFill>
              <a:prstDash val="solid"/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0.0%" sourceLinked="0"/>
              <c:spPr>
                <a:noFill/>
                <a:ln w="24310">
                  <a:noFill/>
                </a:ln>
              </c:spPr>
              <c:txPr>
                <a:bodyPr/>
                <a:lstStyle/>
                <a:p>
                  <a:pPr>
                    <a:defRPr sz="1373" b="0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0.16</c:v>
                </c:pt>
                <c:pt idx="1">
                  <c:v>0.16</c:v>
                </c:pt>
                <c:pt idx="2">
                  <c:v>0.152</c:v>
                </c:pt>
                <c:pt idx="3">
                  <c:v>0.157</c:v>
                </c:pt>
                <c:pt idx="4">
                  <c:v>0.16200000000000001</c:v>
                </c:pt>
                <c:pt idx="5">
                  <c:v>0.16300000000000001</c:v>
                </c:pt>
                <c:pt idx="6">
                  <c:v>0.152</c:v>
                </c:pt>
                <c:pt idx="7">
                  <c:v>0.16569999999999999</c:v>
                </c:pt>
                <c:pt idx="8">
                  <c:v>0.1646</c:v>
                </c:pt>
                <c:pt idx="9">
                  <c:v>0.1681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1-5 years</c:v>
                </c:pt>
              </c:strCache>
            </c:strRef>
          </c:tx>
          <c:spPr>
            <a:solidFill>
              <a:schemeClr val="accent2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0.28799999999999998</c:v>
                </c:pt>
                <c:pt idx="1">
                  <c:v>0.29499999999999998</c:v>
                </c:pt>
                <c:pt idx="2">
                  <c:v>0.3</c:v>
                </c:pt>
                <c:pt idx="3">
                  <c:v>0.32400000000000001</c:v>
                </c:pt>
                <c:pt idx="4">
                  <c:v>0.36199999999999999</c:v>
                </c:pt>
                <c:pt idx="5">
                  <c:v>0.39500000000000002</c:v>
                </c:pt>
                <c:pt idx="6">
                  <c:v>0.41399999999999998</c:v>
                </c:pt>
                <c:pt idx="7">
                  <c:v>0.4042</c:v>
                </c:pt>
                <c:pt idx="8">
                  <c:v>0.3876</c:v>
                </c:pt>
                <c:pt idx="9">
                  <c:v>0.37059999999999998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5-10 years</c:v>
                </c:pt>
              </c:strCache>
            </c:strRef>
          </c:tx>
          <c:spPr>
            <a:solidFill>
              <a:schemeClr val="hlink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0.34100000000000003</c:v>
                </c:pt>
                <c:pt idx="1">
                  <c:v>0.34100000000000003</c:v>
                </c:pt>
                <c:pt idx="2">
                  <c:v>0.33800000000000002</c:v>
                </c:pt>
                <c:pt idx="3">
                  <c:v>0.312</c:v>
                </c:pt>
                <c:pt idx="4">
                  <c:v>0.28699999999999998</c:v>
                </c:pt>
                <c:pt idx="5">
                  <c:v>0.26700000000000002</c:v>
                </c:pt>
                <c:pt idx="6">
                  <c:v>0.26800000000000002</c:v>
                </c:pt>
                <c:pt idx="7">
                  <c:v>0.27589999999999998</c:v>
                </c:pt>
                <c:pt idx="8">
                  <c:v>0.2928</c:v>
                </c:pt>
                <c:pt idx="9">
                  <c:v>0.30840000000000001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10-20 years</c:v>
                </c:pt>
              </c:strCache>
            </c:strRef>
          </c:tx>
          <c:spPr>
            <a:solidFill>
              <a:schemeClr val="folHlink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73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Sheet1!$B$5:$K$5</c:f>
              <c:numCache>
                <c:formatCode>0.0%</c:formatCode>
                <c:ptCount val="10"/>
                <c:pt idx="0">
                  <c:v>0.13600000000000001</c:v>
                </c:pt>
                <c:pt idx="1">
                  <c:v>0.13100000000000001</c:v>
                </c:pt>
                <c:pt idx="2">
                  <c:v>0.129</c:v>
                </c:pt>
                <c:pt idx="3">
                  <c:v>0.127</c:v>
                </c:pt>
                <c:pt idx="4">
                  <c:v>0.11700000000000001</c:v>
                </c:pt>
                <c:pt idx="5">
                  <c:v>0.111</c:v>
                </c:pt>
                <c:pt idx="6">
                  <c:v>0.10299999999999999</c:v>
                </c:pt>
                <c:pt idx="7">
                  <c:v>9.7799999999999998E-2</c:v>
                </c:pt>
                <c:pt idx="8">
                  <c:v>9.7799999999999998E-2</c:v>
                </c:pt>
                <c:pt idx="9">
                  <c:v>9.6000000000000002E-2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over 20 years</c:v>
                </c:pt>
              </c:strCache>
            </c:strRef>
          </c:tx>
          <c:spPr>
            <a:solidFill>
              <a:schemeClr val="bg2"/>
            </a:solidFill>
            <a:ln w="12157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43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38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Sheet1!$B$6:$K$6</c:f>
              <c:numCache>
                <c:formatCode>0.0%</c:formatCode>
                <c:ptCount val="10"/>
                <c:pt idx="0">
                  <c:v>7.5999999999999998E-2</c:v>
                </c:pt>
                <c:pt idx="1">
                  <c:v>7.3999999999999996E-2</c:v>
                </c:pt>
                <c:pt idx="2">
                  <c:v>8.1000000000000003E-2</c:v>
                </c:pt>
                <c:pt idx="3">
                  <c:v>8.1000000000000003E-2</c:v>
                </c:pt>
                <c:pt idx="4">
                  <c:v>7.2999999999999995E-2</c:v>
                </c:pt>
                <c:pt idx="5">
                  <c:v>6.4000000000000001E-2</c:v>
                </c:pt>
                <c:pt idx="6">
                  <c:v>6.3E-2</c:v>
                </c:pt>
                <c:pt idx="7">
                  <c:v>5.6899999999999999E-2</c:v>
                </c:pt>
                <c:pt idx="8">
                  <c:v>5.7299999999999997E-2</c:v>
                </c:pt>
                <c:pt idx="9">
                  <c:v>5.7000000000000002E-2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9817400"/>
        <c:axId val="309814264"/>
      </c:barChart>
      <c:catAx>
        <c:axId val="309817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4264"/>
        <c:crossesAt val="0"/>
        <c:auto val="1"/>
        <c:lblAlgn val="ctr"/>
        <c:lblOffset val="20"/>
        <c:tickLblSkip val="1"/>
        <c:tickMarkSkip val="1"/>
        <c:noMultiLvlLbl val="0"/>
      </c:catAx>
      <c:valAx>
        <c:axId val="309814264"/>
        <c:scaling>
          <c:orientation val="minMax"/>
          <c:max val="1"/>
          <c:min val="0"/>
        </c:scaling>
        <c:delete val="0"/>
        <c:axPos val="b"/>
        <c:majorGridlines>
          <c:spPr>
            <a:ln w="3040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0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817400"/>
        <c:crossesAt val="1"/>
        <c:crossBetween val="between"/>
        <c:majorUnit val="0.2"/>
        <c:minorUnit val="2E-3"/>
      </c:valAx>
      <c:spPr>
        <a:noFill/>
        <a:ln w="25364">
          <a:noFill/>
        </a:ln>
      </c:spPr>
    </c:plotArea>
    <c:legend>
      <c:legendPos val="r"/>
      <c:layout>
        <c:manualLayout>
          <c:xMode val="edge"/>
          <c:yMode val="edge"/>
          <c:x val="0.83573718394234997"/>
          <c:y val="0.28322465247399631"/>
          <c:w val="0.15982153321177539"/>
          <c:h val="0.29629474093516084"/>
        </c:manualLayout>
      </c:layout>
      <c:overlay val="0"/>
      <c:spPr>
        <a:solidFill>
          <a:schemeClr val="bg1"/>
        </a:solidFill>
        <a:ln w="3040">
          <a:solidFill>
            <a:schemeClr val="tx1"/>
          </a:solidFill>
          <a:prstDash val="solid"/>
        </a:ln>
      </c:spPr>
      <c:txPr>
        <a:bodyPr/>
        <a:lstStyle/>
        <a:p>
          <a:pPr>
            <a:defRPr sz="1228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3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37742844704951E-2"/>
          <c:y val="0.12471218271629089"/>
          <c:w val="0.84518348623853212"/>
          <c:h val="0.747751503888101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CPI-U New Cars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19"/>
            <c:bubble3D val="0"/>
          </c:dPt>
          <c:cat>
            <c:strRef>
              <c:f>Sheet1!$B$1:$BK$1</c:f>
              <c:strCache>
                <c:ptCount val="62"/>
                <c:pt idx="0">
                  <c:v>1984-1</c:v>
                </c:pt>
                <c:pt idx="1">
                  <c:v>1984-2</c:v>
                </c:pt>
                <c:pt idx="2">
                  <c:v>1985-1</c:v>
                </c:pt>
                <c:pt idx="3">
                  <c:v>1985-2</c:v>
                </c:pt>
                <c:pt idx="4">
                  <c:v>1986-1</c:v>
                </c:pt>
                <c:pt idx="5">
                  <c:v>1986-2</c:v>
                </c:pt>
                <c:pt idx="6">
                  <c:v>1987-1</c:v>
                </c:pt>
                <c:pt idx="7">
                  <c:v>1987-2</c:v>
                </c:pt>
                <c:pt idx="8">
                  <c:v>1988-1</c:v>
                </c:pt>
                <c:pt idx="9">
                  <c:v>1988-2</c:v>
                </c:pt>
                <c:pt idx="10">
                  <c:v>1989-1</c:v>
                </c:pt>
                <c:pt idx="11">
                  <c:v>1989-2</c:v>
                </c:pt>
                <c:pt idx="12">
                  <c:v>1990-1</c:v>
                </c:pt>
                <c:pt idx="13">
                  <c:v>1990-2</c:v>
                </c:pt>
                <c:pt idx="14">
                  <c:v>1991-1</c:v>
                </c:pt>
                <c:pt idx="15">
                  <c:v>1991-2</c:v>
                </c:pt>
                <c:pt idx="16">
                  <c:v>1992-1</c:v>
                </c:pt>
                <c:pt idx="17">
                  <c:v>1992-2</c:v>
                </c:pt>
                <c:pt idx="18">
                  <c:v>1993-1</c:v>
                </c:pt>
                <c:pt idx="19">
                  <c:v>1993-2</c:v>
                </c:pt>
                <c:pt idx="20">
                  <c:v>1994-1</c:v>
                </c:pt>
                <c:pt idx="21">
                  <c:v>1994-2</c:v>
                </c:pt>
                <c:pt idx="22">
                  <c:v>1995-1</c:v>
                </c:pt>
                <c:pt idx="23">
                  <c:v>1995-2</c:v>
                </c:pt>
                <c:pt idx="24">
                  <c:v>1996-1</c:v>
                </c:pt>
                <c:pt idx="25">
                  <c:v>1996-2</c:v>
                </c:pt>
                <c:pt idx="26">
                  <c:v>1997-1</c:v>
                </c:pt>
                <c:pt idx="27">
                  <c:v>1997-2</c:v>
                </c:pt>
                <c:pt idx="28">
                  <c:v>1998-1</c:v>
                </c:pt>
                <c:pt idx="29">
                  <c:v>1998-2</c:v>
                </c:pt>
                <c:pt idx="30">
                  <c:v>1999-1</c:v>
                </c:pt>
                <c:pt idx="31">
                  <c:v>1999-2</c:v>
                </c:pt>
                <c:pt idx="32">
                  <c:v>2000-1</c:v>
                </c:pt>
                <c:pt idx="33">
                  <c:v>2000-2</c:v>
                </c:pt>
                <c:pt idx="34">
                  <c:v>2001-1</c:v>
                </c:pt>
                <c:pt idx="35">
                  <c:v>2001-2</c:v>
                </c:pt>
                <c:pt idx="36">
                  <c:v>2002-1</c:v>
                </c:pt>
                <c:pt idx="37">
                  <c:v>2002-2</c:v>
                </c:pt>
                <c:pt idx="38">
                  <c:v>2003-1</c:v>
                </c:pt>
                <c:pt idx="39">
                  <c:v>2003-2</c:v>
                </c:pt>
                <c:pt idx="40">
                  <c:v>2004-1</c:v>
                </c:pt>
                <c:pt idx="41">
                  <c:v>2004-2</c:v>
                </c:pt>
                <c:pt idx="42">
                  <c:v>2005-1</c:v>
                </c:pt>
                <c:pt idx="43">
                  <c:v>2005-2</c:v>
                </c:pt>
                <c:pt idx="44">
                  <c:v>2006-1</c:v>
                </c:pt>
                <c:pt idx="45">
                  <c:v>2006-2</c:v>
                </c:pt>
                <c:pt idx="46">
                  <c:v>2007-1</c:v>
                </c:pt>
                <c:pt idx="47">
                  <c:v>2007-2</c:v>
                </c:pt>
                <c:pt idx="48">
                  <c:v>2008-1</c:v>
                </c:pt>
                <c:pt idx="49">
                  <c:v>2008-2</c:v>
                </c:pt>
                <c:pt idx="50">
                  <c:v>2009-1</c:v>
                </c:pt>
                <c:pt idx="51">
                  <c:v>2009-2</c:v>
                </c:pt>
                <c:pt idx="52">
                  <c:v>2010-1</c:v>
                </c:pt>
                <c:pt idx="53">
                  <c:v>2010-2</c:v>
                </c:pt>
                <c:pt idx="54">
                  <c:v>2011-1</c:v>
                </c:pt>
                <c:pt idx="55">
                  <c:v>2011-2</c:v>
                </c:pt>
                <c:pt idx="56">
                  <c:v>2012-1</c:v>
                </c:pt>
                <c:pt idx="57">
                  <c:v>2012-2</c:v>
                </c:pt>
                <c:pt idx="58">
                  <c:v>2013-1</c:v>
                </c:pt>
                <c:pt idx="59">
                  <c:v>2013-2</c:v>
                </c:pt>
                <c:pt idx="60">
                  <c:v>2014-1</c:v>
                </c:pt>
                <c:pt idx="61">
                  <c:v>2014-2</c:v>
                </c:pt>
              </c:strCache>
            </c:strRef>
          </c:cat>
          <c:val>
            <c:numRef>
              <c:f>Sheet1!$B$2:$BK$2</c:f>
              <c:numCache>
                <c:formatCode>_(* #,##0.0_);_(* \(#,##0.0\);_(* "-"??_);_(@_)</c:formatCode>
                <c:ptCount val="62"/>
                <c:pt idx="0">
                  <c:v>102.2</c:v>
                </c:pt>
                <c:pt idx="1">
                  <c:v>103.3</c:v>
                </c:pt>
                <c:pt idx="2">
                  <c:v>105.5</c:v>
                </c:pt>
                <c:pt idx="3">
                  <c:v>106.6</c:v>
                </c:pt>
                <c:pt idx="4">
                  <c:v>109.2</c:v>
                </c:pt>
                <c:pt idx="5">
                  <c:v>112</c:v>
                </c:pt>
                <c:pt idx="6">
                  <c:v>113.9</c:v>
                </c:pt>
                <c:pt idx="7">
                  <c:v>115.3</c:v>
                </c:pt>
                <c:pt idx="8">
                  <c:v>116.2</c:v>
                </c:pt>
                <c:pt idx="9">
                  <c:v>117.5</c:v>
                </c:pt>
                <c:pt idx="10">
                  <c:v>119.5</c:v>
                </c:pt>
                <c:pt idx="11">
                  <c:v>119</c:v>
                </c:pt>
                <c:pt idx="12">
                  <c:v>121.2</c:v>
                </c:pt>
                <c:pt idx="13">
                  <c:v>120.7</c:v>
                </c:pt>
                <c:pt idx="14">
                  <c:v>125.2</c:v>
                </c:pt>
                <c:pt idx="15">
                  <c:v>125.4</c:v>
                </c:pt>
                <c:pt idx="16">
                  <c:v>128.19999999999999</c:v>
                </c:pt>
                <c:pt idx="17">
                  <c:v>128.5</c:v>
                </c:pt>
                <c:pt idx="18">
                  <c:v>131</c:v>
                </c:pt>
                <c:pt idx="19">
                  <c:v>132</c:v>
                </c:pt>
                <c:pt idx="20">
                  <c:v>135.30000000000001</c:v>
                </c:pt>
                <c:pt idx="21">
                  <c:v>136.69999999999999</c:v>
                </c:pt>
                <c:pt idx="22">
                  <c:v>139.1</c:v>
                </c:pt>
                <c:pt idx="23">
                  <c:v>138.9</c:v>
                </c:pt>
                <c:pt idx="24">
                  <c:v>141.30000000000001</c:v>
                </c:pt>
                <c:pt idx="25">
                  <c:v>141.6</c:v>
                </c:pt>
                <c:pt idx="26">
                  <c:v>142.5</c:v>
                </c:pt>
                <c:pt idx="27">
                  <c:v>140.80000000000001</c:v>
                </c:pt>
                <c:pt idx="28">
                  <c:v>141.19999999999999</c:v>
                </c:pt>
                <c:pt idx="29">
                  <c:v>140.19999999999999</c:v>
                </c:pt>
                <c:pt idx="30">
                  <c:v>140.19999999999999</c:v>
                </c:pt>
                <c:pt idx="31">
                  <c:v>138.9</c:v>
                </c:pt>
                <c:pt idx="32">
                  <c:v>139.9</c:v>
                </c:pt>
                <c:pt idx="33">
                  <c:v>139.19999999999999</c:v>
                </c:pt>
                <c:pt idx="34">
                  <c:v>139.5</c:v>
                </c:pt>
                <c:pt idx="35">
                  <c:v>138.30000000000001</c:v>
                </c:pt>
                <c:pt idx="36">
                  <c:v>138</c:v>
                </c:pt>
                <c:pt idx="37">
                  <c:v>136.6</c:v>
                </c:pt>
                <c:pt idx="38">
                  <c:v>135.6</c:v>
                </c:pt>
                <c:pt idx="39">
                  <c:v>133.80000000000001</c:v>
                </c:pt>
                <c:pt idx="40">
                  <c:v>134.5</c:v>
                </c:pt>
                <c:pt idx="41">
                  <c:v>133.4</c:v>
                </c:pt>
                <c:pt idx="42">
                  <c:v>135.80000000000001</c:v>
                </c:pt>
                <c:pt idx="43">
                  <c:v>134.69999999999999</c:v>
                </c:pt>
                <c:pt idx="44">
                  <c:v>136.80000000000001</c:v>
                </c:pt>
                <c:pt idx="45">
                  <c:v>136.1</c:v>
                </c:pt>
                <c:pt idx="46">
                  <c:v>136.38399999999999</c:v>
                </c:pt>
                <c:pt idx="47">
                  <c:v>135.346</c:v>
                </c:pt>
                <c:pt idx="48">
                  <c:v>135.62100000000001</c:v>
                </c:pt>
                <c:pt idx="49">
                  <c:v>135.18100000000001</c:v>
                </c:pt>
                <c:pt idx="50">
                  <c:v>136.04400000000001</c:v>
                </c:pt>
                <c:pt idx="51">
                  <c:v>137.32499999999999</c:v>
                </c:pt>
                <c:pt idx="52">
                  <c:v>138.50399999999999</c:v>
                </c:pt>
                <c:pt idx="53">
                  <c:v>137.685</c:v>
                </c:pt>
                <c:pt idx="54">
                  <c:v>140.964</c:v>
                </c:pt>
                <c:pt idx="55">
                  <c:v>143.489</c:v>
                </c:pt>
                <c:pt idx="56">
                  <c:v>144.22</c:v>
                </c:pt>
                <c:pt idx="57">
                  <c:v>144.136</c:v>
                </c:pt>
                <c:pt idx="58">
                  <c:v>145.50899999999999</c:v>
                </c:pt>
                <c:pt idx="59">
                  <c:v>144.33799999999999</c:v>
                </c:pt>
                <c:pt idx="60">
                  <c:v>144.834</c:v>
                </c:pt>
                <c:pt idx="61">
                  <c:v>144.10400000000001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298928"/>
        <c:axId val="12629736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CPI-U All Items</c:v>
                      </c:pt>
                    </c:strCache>
                  </c:strRef>
                </c:tx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Sheet1!$B$1:$BK$1</c15:sqref>
                        </c15:formulaRef>
                      </c:ext>
                    </c:extLst>
                    <c:strCache>
                      <c:ptCount val="62"/>
                      <c:pt idx="0">
                        <c:v>1984-1</c:v>
                      </c:pt>
                      <c:pt idx="1">
                        <c:v>1984-2</c:v>
                      </c:pt>
                      <c:pt idx="2">
                        <c:v>1985-1</c:v>
                      </c:pt>
                      <c:pt idx="3">
                        <c:v>1985-2</c:v>
                      </c:pt>
                      <c:pt idx="4">
                        <c:v>1986-1</c:v>
                      </c:pt>
                      <c:pt idx="5">
                        <c:v>1986-2</c:v>
                      </c:pt>
                      <c:pt idx="6">
                        <c:v>1987-1</c:v>
                      </c:pt>
                      <c:pt idx="7">
                        <c:v>1987-2</c:v>
                      </c:pt>
                      <c:pt idx="8">
                        <c:v>1988-1</c:v>
                      </c:pt>
                      <c:pt idx="9">
                        <c:v>1988-2</c:v>
                      </c:pt>
                      <c:pt idx="10">
                        <c:v>1989-1</c:v>
                      </c:pt>
                      <c:pt idx="11">
                        <c:v>1989-2</c:v>
                      </c:pt>
                      <c:pt idx="12">
                        <c:v>1990-1</c:v>
                      </c:pt>
                      <c:pt idx="13">
                        <c:v>1990-2</c:v>
                      </c:pt>
                      <c:pt idx="14">
                        <c:v>1991-1</c:v>
                      </c:pt>
                      <c:pt idx="15">
                        <c:v>1991-2</c:v>
                      </c:pt>
                      <c:pt idx="16">
                        <c:v>1992-1</c:v>
                      </c:pt>
                      <c:pt idx="17">
                        <c:v>1992-2</c:v>
                      </c:pt>
                      <c:pt idx="18">
                        <c:v>1993-1</c:v>
                      </c:pt>
                      <c:pt idx="19">
                        <c:v>1993-2</c:v>
                      </c:pt>
                      <c:pt idx="20">
                        <c:v>1994-1</c:v>
                      </c:pt>
                      <c:pt idx="21">
                        <c:v>1994-2</c:v>
                      </c:pt>
                      <c:pt idx="22">
                        <c:v>1995-1</c:v>
                      </c:pt>
                      <c:pt idx="23">
                        <c:v>1995-2</c:v>
                      </c:pt>
                      <c:pt idx="24">
                        <c:v>1996-1</c:v>
                      </c:pt>
                      <c:pt idx="25">
                        <c:v>1996-2</c:v>
                      </c:pt>
                      <c:pt idx="26">
                        <c:v>1997-1</c:v>
                      </c:pt>
                      <c:pt idx="27">
                        <c:v>1997-2</c:v>
                      </c:pt>
                      <c:pt idx="28">
                        <c:v>1998-1</c:v>
                      </c:pt>
                      <c:pt idx="29">
                        <c:v>1998-2</c:v>
                      </c:pt>
                      <c:pt idx="30">
                        <c:v>1999-1</c:v>
                      </c:pt>
                      <c:pt idx="31">
                        <c:v>1999-2</c:v>
                      </c:pt>
                      <c:pt idx="32">
                        <c:v>2000-1</c:v>
                      </c:pt>
                      <c:pt idx="33">
                        <c:v>2000-2</c:v>
                      </c:pt>
                      <c:pt idx="34">
                        <c:v>2001-1</c:v>
                      </c:pt>
                      <c:pt idx="35">
                        <c:v>2001-2</c:v>
                      </c:pt>
                      <c:pt idx="36">
                        <c:v>2002-1</c:v>
                      </c:pt>
                      <c:pt idx="37">
                        <c:v>2002-2</c:v>
                      </c:pt>
                      <c:pt idx="38">
                        <c:v>2003-1</c:v>
                      </c:pt>
                      <c:pt idx="39">
                        <c:v>2003-2</c:v>
                      </c:pt>
                      <c:pt idx="40">
                        <c:v>2004-1</c:v>
                      </c:pt>
                      <c:pt idx="41">
                        <c:v>2004-2</c:v>
                      </c:pt>
                      <c:pt idx="42">
                        <c:v>2005-1</c:v>
                      </c:pt>
                      <c:pt idx="43">
                        <c:v>2005-2</c:v>
                      </c:pt>
                      <c:pt idx="44">
                        <c:v>2006-1</c:v>
                      </c:pt>
                      <c:pt idx="45">
                        <c:v>2006-2</c:v>
                      </c:pt>
                      <c:pt idx="46">
                        <c:v>2007-1</c:v>
                      </c:pt>
                      <c:pt idx="47">
                        <c:v>2007-2</c:v>
                      </c:pt>
                      <c:pt idx="48">
                        <c:v>2008-1</c:v>
                      </c:pt>
                      <c:pt idx="49">
                        <c:v>2008-2</c:v>
                      </c:pt>
                      <c:pt idx="50">
                        <c:v>2009-1</c:v>
                      </c:pt>
                      <c:pt idx="51">
                        <c:v>2009-2</c:v>
                      </c:pt>
                      <c:pt idx="52">
                        <c:v>2010-1</c:v>
                      </c:pt>
                      <c:pt idx="53">
                        <c:v>2010-2</c:v>
                      </c:pt>
                      <c:pt idx="54">
                        <c:v>2011-1</c:v>
                      </c:pt>
                      <c:pt idx="55">
                        <c:v>2011-2</c:v>
                      </c:pt>
                      <c:pt idx="56">
                        <c:v>2012-1</c:v>
                      </c:pt>
                      <c:pt idx="57">
                        <c:v>2012-2</c:v>
                      </c:pt>
                      <c:pt idx="58">
                        <c:v>2013-1</c:v>
                      </c:pt>
                      <c:pt idx="59">
                        <c:v>2013-2</c:v>
                      </c:pt>
                      <c:pt idx="60">
                        <c:v>2014-1</c:v>
                      </c:pt>
                      <c:pt idx="61">
                        <c:v>2014-2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Sheet1!$B$3:$BK$3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102.9</c:v>
                      </c:pt>
                      <c:pt idx="1">
                        <c:v>104.9</c:v>
                      </c:pt>
                      <c:pt idx="2">
                        <c:v>106.6</c:v>
                      </c:pt>
                      <c:pt idx="3">
                        <c:v>108.5</c:v>
                      </c:pt>
                      <c:pt idx="4">
                        <c:v>109.1</c:v>
                      </c:pt>
                      <c:pt idx="5">
                        <c:v>110.1</c:v>
                      </c:pt>
                      <c:pt idx="6">
                        <c:v>112.4</c:v>
                      </c:pt>
                      <c:pt idx="7">
                        <c:v>114.9</c:v>
                      </c:pt>
                      <c:pt idx="8">
                        <c:v>116.8</c:v>
                      </c:pt>
                      <c:pt idx="9">
                        <c:v>119.7</c:v>
                      </c:pt>
                      <c:pt idx="10">
                        <c:v>122.7</c:v>
                      </c:pt>
                      <c:pt idx="11">
                        <c:v>125.3</c:v>
                      </c:pt>
                      <c:pt idx="12">
                        <c:v>128.69999999999999</c:v>
                      </c:pt>
                      <c:pt idx="13">
                        <c:v>132.6</c:v>
                      </c:pt>
                      <c:pt idx="14">
                        <c:v>135.19999999999999</c:v>
                      </c:pt>
                      <c:pt idx="15">
                        <c:v>137.19999999999999</c:v>
                      </c:pt>
                      <c:pt idx="16">
                        <c:v>139.19999999999999</c:v>
                      </c:pt>
                      <c:pt idx="17">
                        <c:v>141.4</c:v>
                      </c:pt>
                      <c:pt idx="18">
                        <c:v>143.69999999999999</c:v>
                      </c:pt>
                      <c:pt idx="19">
                        <c:v>145.30000000000001</c:v>
                      </c:pt>
                      <c:pt idx="20">
                        <c:v>147.19999999999999</c:v>
                      </c:pt>
                      <c:pt idx="21">
                        <c:v>149.30000000000001</c:v>
                      </c:pt>
                      <c:pt idx="22">
                        <c:v>151.5</c:v>
                      </c:pt>
                      <c:pt idx="23">
                        <c:v>153.19999999999999</c:v>
                      </c:pt>
                      <c:pt idx="24">
                        <c:v>155.80000000000001</c:v>
                      </c:pt>
                      <c:pt idx="25">
                        <c:v>157.9</c:v>
                      </c:pt>
                      <c:pt idx="26">
                        <c:v>159.9</c:v>
                      </c:pt>
                      <c:pt idx="27">
                        <c:v>161.19999999999999</c:v>
                      </c:pt>
                      <c:pt idx="28">
                        <c:v>162.30000000000001</c:v>
                      </c:pt>
                      <c:pt idx="29">
                        <c:v>163.69999999999999</c:v>
                      </c:pt>
                      <c:pt idx="30">
                        <c:v>165.4</c:v>
                      </c:pt>
                      <c:pt idx="31">
                        <c:v>167.8</c:v>
                      </c:pt>
                      <c:pt idx="32">
                        <c:v>170.8</c:v>
                      </c:pt>
                      <c:pt idx="33">
                        <c:v>173.6</c:v>
                      </c:pt>
                      <c:pt idx="34">
                        <c:v>176.6</c:v>
                      </c:pt>
                      <c:pt idx="35">
                        <c:v>177.5</c:v>
                      </c:pt>
                      <c:pt idx="36">
                        <c:v>178.9</c:v>
                      </c:pt>
                      <c:pt idx="37">
                        <c:v>180.9</c:v>
                      </c:pt>
                      <c:pt idx="38">
                        <c:v>183.3</c:v>
                      </c:pt>
                      <c:pt idx="39">
                        <c:v>184.6</c:v>
                      </c:pt>
                      <c:pt idx="40">
                        <c:v>187.6</c:v>
                      </c:pt>
                      <c:pt idx="41">
                        <c:v>190.2</c:v>
                      </c:pt>
                      <c:pt idx="42">
                        <c:v>193.2</c:v>
                      </c:pt>
                      <c:pt idx="43">
                        <c:v>197.4</c:v>
                      </c:pt>
                      <c:pt idx="44">
                        <c:v>200.6</c:v>
                      </c:pt>
                      <c:pt idx="45">
                        <c:v>202.6</c:v>
                      </c:pt>
                      <c:pt idx="46">
                        <c:v>205.709</c:v>
                      </c:pt>
                      <c:pt idx="47">
                        <c:v>208.976</c:v>
                      </c:pt>
                      <c:pt idx="48">
                        <c:v>214.429</c:v>
                      </c:pt>
                      <c:pt idx="49">
                        <c:v>216.17699999999999</c:v>
                      </c:pt>
                      <c:pt idx="50">
                        <c:v>213.13900000000001</c:v>
                      </c:pt>
                      <c:pt idx="51">
                        <c:v>215.935</c:v>
                      </c:pt>
                      <c:pt idx="52">
                        <c:v>217.535</c:v>
                      </c:pt>
                      <c:pt idx="53">
                        <c:v>218.57599999999999</c:v>
                      </c:pt>
                      <c:pt idx="54">
                        <c:v>223.59800000000001</c:v>
                      </c:pt>
                      <c:pt idx="55">
                        <c:v>226.28</c:v>
                      </c:pt>
                      <c:pt idx="56">
                        <c:v>228.85</c:v>
                      </c:pt>
                      <c:pt idx="57">
                        <c:v>230.33799999999999</c:v>
                      </c:pt>
                      <c:pt idx="58">
                        <c:v>232.36600000000001</c:v>
                      </c:pt>
                      <c:pt idx="59">
                        <c:v>233.548</c:v>
                      </c:pt>
                      <c:pt idx="60">
                        <c:v>236.38399999999999</c:v>
                      </c:pt>
                      <c:pt idx="61">
                        <c:v>237.08799999999999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26298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297360"/>
        <c:crossesAt val="0"/>
        <c:auto val="1"/>
        <c:lblAlgn val="ctr"/>
        <c:lblOffset val="180"/>
        <c:noMultiLvlLbl val="0"/>
      </c:catAx>
      <c:valAx>
        <c:axId val="126297360"/>
        <c:scaling>
          <c:orientation val="minMax"/>
          <c:min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29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55619340651235E-2"/>
          <c:y val="0.12471218271629089"/>
          <c:w val="0.89710265404425715"/>
          <c:h val="0.747751503888101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CPI-U New Cars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dPt>
            <c:idx val="19"/>
            <c:bubble3D val="0"/>
          </c:dPt>
          <c:dLbls>
            <c:dLbl>
              <c:idx val="217"/>
              <c:layout>
                <c:manualLayout>
                  <c:x val="-1.3350640497853911E-2"/>
                  <c:y val="-9.6718100454834449E-2"/>
                </c:manualLayout>
              </c:layout>
              <c:spPr>
                <a:solidFill>
                  <a:srgbClr val="FF6801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4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Sheet1!$B$1:$HK$1</c:f>
              <c:numCache>
                <c:formatCode>General</c:formatCode>
                <c:ptCount val="218"/>
                <c:pt idx="0" formatCode="&quot;JAN-&quot;0">
                  <c:v>97</c:v>
                </c:pt>
                <c:pt idx="12" formatCode="&quot;JAN-&quot;0">
                  <c:v>98</c:v>
                </c:pt>
                <c:pt idx="24" formatCode="&quot;JAN-&quot;0">
                  <c:v>99</c:v>
                </c:pt>
                <c:pt idx="36" formatCode="&quot;JAN-&quot;00">
                  <c:v>0</c:v>
                </c:pt>
                <c:pt idx="48" formatCode="&quot;JAN-&quot;00">
                  <c:v>1</c:v>
                </c:pt>
                <c:pt idx="60" formatCode="&quot;JAN-&quot;00">
                  <c:v>2</c:v>
                </c:pt>
                <c:pt idx="72" formatCode="&quot;JAN-&quot;00">
                  <c:v>3</c:v>
                </c:pt>
                <c:pt idx="84" formatCode="&quot;JAN-&quot;00">
                  <c:v>4</c:v>
                </c:pt>
                <c:pt idx="96" formatCode="&quot;JAN-&quot;00">
                  <c:v>5</c:v>
                </c:pt>
                <c:pt idx="108" formatCode="&quot;JAN-&quot;00">
                  <c:v>6</c:v>
                </c:pt>
                <c:pt idx="120" formatCode="&quot;JAN-&quot;00">
                  <c:v>7</c:v>
                </c:pt>
                <c:pt idx="132" formatCode="&quot;JAN-&quot;00">
                  <c:v>8</c:v>
                </c:pt>
                <c:pt idx="144" formatCode="&quot;JAN-&quot;00">
                  <c:v>9</c:v>
                </c:pt>
                <c:pt idx="156" formatCode="&quot;JAN-&quot;00">
                  <c:v>10</c:v>
                </c:pt>
                <c:pt idx="168" formatCode="&quot;JAN-&quot;00">
                  <c:v>11</c:v>
                </c:pt>
                <c:pt idx="180" formatCode="&quot;JAN-&quot;00">
                  <c:v>12</c:v>
                </c:pt>
                <c:pt idx="192" formatCode="&quot;JAN-&quot;00">
                  <c:v>13</c:v>
                </c:pt>
                <c:pt idx="204" formatCode="&quot;JAN-&quot;00">
                  <c:v>14</c:v>
                </c:pt>
                <c:pt idx="216" formatCode="&quot;JAN-&quot;00">
                  <c:v>15</c:v>
                </c:pt>
              </c:numCache>
            </c:numRef>
          </c:cat>
          <c:val>
            <c:numRef>
              <c:f>Sheet1!$B$2:$HK$2</c:f>
              <c:numCache>
                <c:formatCode>General</c:formatCode>
                <c:ptCount val="218"/>
                <c:pt idx="0">
                  <c:v>142.1</c:v>
                </c:pt>
                <c:pt idx="1">
                  <c:v>142.1</c:v>
                </c:pt>
                <c:pt idx="2">
                  <c:v>142.19999999999999</c:v>
                </c:pt>
                <c:pt idx="3">
                  <c:v>142.1</c:v>
                </c:pt>
                <c:pt idx="4">
                  <c:v>141.9</c:v>
                </c:pt>
                <c:pt idx="5">
                  <c:v>141.80000000000001</c:v>
                </c:pt>
                <c:pt idx="6">
                  <c:v>141.69999999999999</c:v>
                </c:pt>
                <c:pt idx="7">
                  <c:v>141.6</c:v>
                </c:pt>
                <c:pt idx="8">
                  <c:v>141.30000000000001</c:v>
                </c:pt>
                <c:pt idx="9">
                  <c:v>141.4</c:v>
                </c:pt>
                <c:pt idx="10">
                  <c:v>141.19999999999999</c:v>
                </c:pt>
                <c:pt idx="11">
                  <c:v>140.69999999999999</c:v>
                </c:pt>
                <c:pt idx="12">
                  <c:v>140.9</c:v>
                </c:pt>
                <c:pt idx="13">
                  <c:v>141</c:v>
                </c:pt>
                <c:pt idx="14">
                  <c:v>141</c:v>
                </c:pt>
                <c:pt idx="15">
                  <c:v>141</c:v>
                </c:pt>
                <c:pt idx="16">
                  <c:v>140.4</c:v>
                </c:pt>
                <c:pt idx="17">
                  <c:v>140.19999999999999</c:v>
                </c:pt>
                <c:pt idx="18">
                  <c:v>140.80000000000001</c:v>
                </c:pt>
                <c:pt idx="19">
                  <c:v>141.19999999999999</c:v>
                </c:pt>
                <c:pt idx="20">
                  <c:v>140.69999999999999</c:v>
                </c:pt>
                <c:pt idx="21">
                  <c:v>140.4</c:v>
                </c:pt>
                <c:pt idx="22">
                  <c:v>140.4</c:v>
                </c:pt>
                <c:pt idx="23">
                  <c:v>140.4</c:v>
                </c:pt>
                <c:pt idx="24">
                  <c:v>140.5</c:v>
                </c:pt>
                <c:pt idx="25">
                  <c:v>140.1</c:v>
                </c:pt>
                <c:pt idx="26">
                  <c:v>139.69999999999999</c:v>
                </c:pt>
                <c:pt idx="27">
                  <c:v>139.6</c:v>
                </c:pt>
                <c:pt idx="28">
                  <c:v>139.5</c:v>
                </c:pt>
                <c:pt idx="29">
                  <c:v>139.4</c:v>
                </c:pt>
                <c:pt idx="30">
                  <c:v>139.30000000000001</c:v>
                </c:pt>
                <c:pt idx="31">
                  <c:v>139.30000000000001</c:v>
                </c:pt>
                <c:pt idx="32">
                  <c:v>139.4</c:v>
                </c:pt>
                <c:pt idx="33">
                  <c:v>139.4</c:v>
                </c:pt>
                <c:pt idx="34">
                  <c:v>139.30000000000001</c:v>
                </c:pt>
                <c:pt idx="35">
                  <c:v>139.1</c:v>
                </c:pt>
                <c:pt idx="36">
                  <c:v>139.19999999999999</c:v>
                </c:pt>
                <c:pt idx="37">
                  <c:v>139.1</c:v>
                </c:pt>
                <c:pt idx="38">
                  <c:v>139.4</c:v>
                </c:pt>
                <c:pt idx="39">
                  <c:v>139.69999999999999</c:v>
                </c:pt>
                <c:pt idx="40">
                  <c:v>139.9</c:v>
                </c:pt>
                <c:pt idx="41">
                  <c:v>139.9</c:v>
                </c:pt>
                <c:pt idx="42">
                  <c:v>140</c:v>
                </c:pt>
                <c:pt idx="43">
                  <c:v>140</c:v>
                </c:pt>
                <c:pt idx="44">
                  <c:v>139.6</c:v>
                </c:pt>
                <c:pt idx="45">
                  <c:v>139.1</c:v>
                </c:pt>
                <c:pt idx="46">
                  <c:v>139.19999999999999</c:v>
                </c:pt>
                <c:pt idx="47">
                  <c:v>139.5</c:v>
                </c:pt>
                <c:pt idx="48">
                  <c:v>139.4</c:v>
                </c:pt>
                <c:pt idx="49">
                  <c:v>139.1</c:v>
                </c:pt>
                <c:pt idx="50">
                  <c:v>138.9</c:v>
                </c:pt>
                <c:pt idx="51">
                  <c:v>139.19999999999999</c:v>
                </c:pt>
                <c:pt idx="52">
                  <c:v>139.1</c:v>
                </c:pt>
                <c:pt idx="53">
                  <c:v>138.9</c:v>
                </c:pt>
                <c:pt idx="54">
                  <c:v>138.9</c:v>
                </c:pt>
                <c:pt idx="55">
                  <c:v>138.5</c:v>
                </c:pt>
                <c:pt idx="56">
                  <c:v>138.30000000000001</c:v>
                </c:pt>
                <c:pt idx="57">
                  <c:v>138.30000000000001</c:v>
                </c:pt>
                <c:pt idx="58">
                  <c:v>139</c:v>
                </c:pt>
                <c:pt idx="59">
                  <c:v>139.5</c:v>
                </c:pt>
                <c:pt idx="60">
                  <c:v>138.6</c:v>
                </c:pt>
                <c:pt idx="61">
                  <c:v>137.69999999999999</c:v>
                </c:pt>
                <c:pt idx="62">
                  <c:v>137.69999999999999</c:v>
                </c:pt>
                <c:pt idx="63">
                  <c:v>137.5</c:v>
                </c:pt>
                <c:pt idx="64">
                  <c:v>137.19999999999999</c:v>
                </c:pt>
                <c:pt idx="65">
                  <c:v>137</c:v>
                </c:pt>
                <c:pt idx="66">
                  <c:v>136.9</c:v>
                </c:pt>
                <c:pt idx="67">
                  <c:v>136.69999999999999</c:v>
                </c:pt>
                <c:pt idx="68">
                  <c:v>137</c:v>
                </c:pt>
                <c:pt idx="69">
                  <c:v>137.19999999999999</c:v>
                </c:pt>
                <c:pt idx="70">
                  <c:v>137.19999999999999</c:v>
                </c:pt>
                <c:pt idx="71">
                  <c:v>136.80000000000001</c:v>
                </c:pt>
                <c:pt idx="72">
                  <c:v>135.5</c:v>
                </c:pt>
                <c:pt idx="73">
                  <c:v>135.1</c:v>
                </c:pt>
                <c:pt idx="74">
                  <c:v>135.6</c:v>
                </c:pt>
                <c:pt idx="75">
                  <c:v>135.19999999999999</c:v>
                </c:pt>
                <c:pt idx="76">
                  <c:v>134.9</c:v>
                </c:pt>
                <c:pt idx="77">
                  <c:v>134.6</c:v>
                </c:pt>
                <c:pt idx="78">
                  <c:v>134.30000000000001</c:v>
                </c:pt>
                <c:pt idx="79">
                  <c:v>134.80000000000001</c:v>
                </c:pt>
                <c:pt idx="80">
                  <c:v>134.30000000000001</c:v>
                </c:pt>
                <c:pt idx="81">
                  <c:v>134</c:v>
                </c:pt>
                <c:pt idx="82">
                  <c:v>134</c:v>
                </c:pt>
                <c:pt idx="83">
                  <c:v>134</c:v>
                </c:pt>
                <c:pt idx="84">
                  <c:v>133.5</c:v>
                </c:pt>
                <c:pt idx="85">
                  <c:v>133.9</c:v>
                </c:pt>
                <c:pt idx="86">
                  <c:v>134.1</c:v>
                </c:pt>
                <c:pt idx="87">
                  <c:v>134</c:v>
                </c:pt>
                <c:pt idx="88">
                  <c:v>134.4</c:v>
                </c:pt>
                <c:pt idx="89">
                  <c:v>134.6</c:v>
                </c:pt>
                <c:pt idx="90">
                  <c:v>133.80000000000001</c:v>
                </c:pt>
                <c:pt idx="91">
                  <c:v>133.30000000000001</c:v>
                </c:pt>
                <c:pt idx="92">
                  <c:v>133</c:v>
                </c:pt>
                <c:pt idx="93">
                  <c:v>133.4</c:v>
                </c:pt>
                <c:pt idx="94">
                  <c:v>134.5</c:v>
                </c:pt>
                <c:pt idx="95">
                  <c:v>134.69999999999999</c:v>
                </c:pt>
                <c:pt idx="96">
                  <c:v>135.30000000000001</c:v>
                </c:pt>
                <c:pt idx="97">
                  <c:v>135.5</c:v>
                </c:pt>
                <c:pt idx="98">
                  <c:v>135.19999999999999</c:v>
                </c:pt>
                <c:pt idx="99">
                  <c:v>135.4</c:v>
                </c:pt>
                <c:pt idx="100">
                  <c:v>135.6</c:v>
                </c:pt>
                <c:pt idx="101">
                  <c:v>135.5</c:v>
                </c:pt>
                <c:pt idx="102">
                  <c:v>134.69999999999999</c:v>
                </c:pt>
                <c:pt idx="103">
                  <c:v>133.69999999999999</c:v>
                </c:pt>
                <c:pt idx="104">
                  <c:v>134.69999999999999</c:v>
                </c:pt>
                <c:pt idx="105">
                  <c:v>135.4</c:v>
                </c:pt>
                <c:pt idx="106">
                  <c:v>135.80000000000001</c:v>
                </c:pt>
                <c:pt idx="107">
                  <c:v>136</c:v>
                </c:pt>
                <c:pt idx="108">
                  <c:v>136.5</c:v>
                </c:pt>
                <c:pt idx="109">
                  <c:v>136.5</c:v>
                </c:pt>
                <c:pt idx="110">
                  <c:v>136.30000000000001</c:v>
                </c:pt>
                <c:pt idx="111">
                  <c:v>136.19999999999999</c:v>
                </c:pt>
                <c:pt idx="112">
                  <c:v>136.19999999999999</c:v>
                </c:pt>
                <c:pt idx="113">
                  <c:v>136.19999999999999</c:v>
                </c:pt>
                <c:pt idx="114">
                  <c:v>136.5</c:v>
                </c:pt>
                <c:pt idx="115">
                  <c:v>136.69999999999999</c:v>
                </c:pt>
                <c:pt idx="116">
                  <c:v>136.9</c:v>
                </c:pt>
                <c:pt idx="117">
                  <c:v>136.6</c:v>
                </c:pt>
                <c:pt idx="118">
                  <c:v>136.19999999999999</c:v>
                </c:pt>
                <c:pt idx="119">
                  <c:v>136.1</c:v>
                </c:pt>
                <c:pt idx="120">
                  <c:v>136</c:v>
                </c:pt>
                <c:pt idx="121">
                  <c:v>135.9</c:v>
                </c:pt>
                <c:pt idx="122">
                  <c:v>136</c:v>
                </c:pt>
                <c:pt idx="123">
                  <c:v>136.19999999999999</c:v>
                </c:pt>
                <c:pt idx="124">
                  <c:v>135.80000000000001</c:v>
                </c:pt>
                <c:pt idx="125">
                  <c:v>135.80000000000001</c:v>
                </c:pt>
                <c:pt idx="126">
                  <c:v>135.9</c:v>
                </c:pt>
                <c:pt idx="127">
                  <c:v>136.19999999999999</c:v>
                </c:pt>
                <c:pt idx="128">
                  <c:v>135.80000000000001</c:v>
                </c:pt>
                <c:pt idx="129">
                  <c:v>135.4</c:v>
                </c:pt>
                <c:pt idx="130">
                  <c:v>135.6</c:v>
                </c:pt>
                <c:pt idx="131">
                  <c:v>135.6</c:v>
                </c:pt>
                <c:pt idx="132">
                  <c:v>135.19999999999999</c:v>
                </c:pt>
                <c:pt idx="133">
                  <c:v>135.1</c:v>
                </c:pt>
                <c:pt idx="134">
                  <c:v>135.1</c:v>
                </c:pt>
                <c:pt idx="135">
                  <c:v>135.1</c:v>
                </c:pt>
                <c:pt idx="136">
                  <c:v>135.19999999999999</c:v>
                </c:pt>
                <c:pt idx="137">
                  <c:v>135.6</c:v>
                </c:pt>
                <c:pt idx="138">
                  <c:v>136.6</c:v>
                </c:pt>
                <c:pt idx="139">
                  <c:v>136.69999999999999</c:v>
                </c:pt>
                <c:pt idx="140">
                  <c:v>136.19999999999999</c:v>
                </c:pt>
                <c:pt idx="141">
                  <c:v>135.1</c:v>
                </c:pt>
                <c:pt idx="142">
                  <c:v>134.69999999999999</c:v>
                </c:pt>
                <c:pt idx="143">
                  <c:v>134.19999999999999</c:v>
                </c:pt>
                <c:pt idx="144">
                  <c:v>134.6</c:v>
                </c:pt>
                <c:pt idx="145">
                  <c:v>135</c:v>
                </c:pt>
                <c:pt idx="146">
                  <c:v>135.5</c:v>
                </c:pt>
                <c:pt idx="147">
                  <c:v>135.9</c:v>
                </c:pt>
                <c:pt idx="148">
                  <c:v>136.19999999999999</c:v>
                </c:pt>
                <c:pt idx="149">
                  <c:v>136.69999999999999</c:v>
                </c:pt>
                <c:pt idx="150">
                  <c:v>137.4</c:v>
                </c:pt>
                <c:pt idx="151">
                  <c:v>135.5</c:v>
                </c:pt>
                <c:pt idx="152">
                  <c:v>136</c:v>
                </c:pt>
                <c:pt idx="153">
                  <c:v>137.9</c:v>
                </c:pt>
                <c:pt idx="154">
                  <c:v>139.5</c:v>
                </c:pt>
                <c:pt idx="155">
                  <c:v>139</c:v>
                </c:pt>
                <c:pt idx="156">
                  <c:v>138.6</c:v>
                </c:pt>
                <c:pt idx="157">
                  <c:v>138.30000000000001</c:v>
                </c:pt>
                <c:pt idx="158">
                  <c:v>138</c:v>
                </c:pt>
                <c:pt idx="159">
                  <c:v>137.69999999999999</c:v>
                </c:pt>
                <c:pt idx="160">
                  <c:v>137.6</c:v>
                </c:pt>
                <c:pt idx="161">
                  <c:v>137.5</c:v>
                </c:pt>
                <c:pt idx="162">
                  <c:v>137.5</c:v>
                </c:pt>
                <c:pt idx="163">
                  <c:v>137.6</c:v>
                </c:pt>
                <c:pt idx="164">
                  <c:v>137.69999999999999</c:v>
                </c:pt>
                <c:pt idx="165">
                  <c:v>137.9</c:v>
                </c:pt>
                <c:pt idx="166">
                  <c:v>137.69999999999999</c:v>
                </c:pt>
                <c:pt idx="167">
                  <c:v>137.5</c:v>
                </c:pt>
                <c:pt idx="168">
                  <c:v>137.30000000000001</c:v>
                </c:pt>
                <c:pt idx="169">
                  <c:v>138.4</c:v>
                </c:pt>
                <c:pt idx="170">
                  <c:v>139.30000000000001</c:v>
                </c:pt>
                <c:pt idx="171">
                  <c:v>140.1</c:v>
                </c:pt>
                <c:pt idx="172">
                  <c:v>141.80000000000001</c:v>
                </c:pt>
                <c:pt idx="173">
                  <c:v>143.1</c:v>
                </c:pt>
                <c:pt idx="174">
                  <c:v>143.19999999999999</c:v>
                </c:pt>
                <c:pt idx="175">
                  <c:v>143.19999999999999</c:v>
                </c:pt>
                <c:pt idx="176">
                  <c:v>143.4</c:v>
                </c:pt>
                <c:pt idx="177">
                  <c:v>143.1</c:v>
                </c:pt>
                <c:pt idx="178">
                  <c:v>143</c:v>
                </c:pt>
                <c:pt idx="179">
                  <c:v>143</c:v>
                </c:pt>
                <c:pt idx="180">
                  <c:v>142.80000000000001</c:v>
                </c:pt>
                <c:pt idx="181">
                  <c:v>143</c:v>
                </c:pt>
                <c:pt idx="182">
                  <c:v>143</c:v>
                </c:pt>
                <c:pt idx="183">
                  <c:v>143.30000000000001</c:v>
                </c:pt>
                <c:pt idx="184">
                  <c:v>143.5</c:v>
                </c:pt>
                <c:pt idx="185">
                  <c:v>143.6</c:v>
                </c:pt>
                <c:pt idx="186">
                  <c:v>143.4</c:v>
                </c:pt>
                <c:pt idx="187">
                  <c:v>143.69999999999999</c:v>
                </c:pt>
                <c:pt idx="188">
                  <c:v>143.5</c:v>
                </c:pt>
                <c:pt idx="189">
                  <c:v>143.5</c:v>
                </c:pt>
                <c:pt idx="190">
                  <c:v>144.19999999999999</c:v>
                </c:pt>
                <c:pt idx="191">
                  <c:v>144.5</c:v>
                </c:pt>
                <c:pt idx="192">
                  <c:v>144.80000000000001</c:v>
                </c:pt>
                <c:pt idx="193">
                  <c:v>144.5</c:v>
                </c:pt>
                <c:pt idx="194">
                  <c:v>144.5</c:v>
                </c:pt>
                <c:pt idx="195">
                  <c:v>144.6</c:v>
                </c:pt>
                <c:pt idx="196">
                  <c:v>144.30000000000001</c:v>
                </c:pt>
                <c:pt idx="197">
                  <c:v>144.30000000000001</c:v>
                </c:pt>
                <c:pt idx="198">
                  <c:v>144.19999999999999</c:v>
                </c:pt>
                <c:pt idx="199">
                  <c:v>144.30000000000001</c:v>
                </c:pt>
                <c:pt idx="200">
                  <c:v>144.19999999999999</c:v>
                </c:pt>
                <c:pt idx="201">
                  <c:v>143.9</c:v>
                </c:pt>
                <c:pt idx="202">
                  <c:v>143.80000000000001</c:v>
                </c:pt>
                <c:pt idx="203">
                  <c:v>143.69999999999999</c:v>
                </c:pt>
                <c:pt idx="204">
                  <c:v>143.69999999999999</c:v>
                </c:pt>
                <c:pt idx="205">
                  <c:v>143.80000000000001</c:v>
                </c:pt>
                <c:pt idx="206">
                  <c:v>143.69999999999999</c:v>
                </c:pt>
                <c:pt idx="207">
                  <c:v>143.9</c:v>
                </c:pt>
                <c:pt idx="208">
                  <c:v>144.1</c:v>
                </c:pt>
                <c:pt idx="209">
                  <c:v>143.80000000000001</c:v>
                </c:pt>
                <c:pt idx="210">
                  <c:v>143.9</c:v>
                </c:pt>
                <c:pt idx="211">
                  <c:v>143.69999999999999</c:v>
                </c:pt>
                <c:pt idx="212">
                  <c:v>143.69999999999999</c:v>
                </c:pt>
                <c:pt idx="213">
                  <c:v>143.9</c:v>
                </c:pt>
                <c:pt idx="214">
                  <c:v>143.9</c:v>
                </c:pt>
                <c:pt idx="215">
                  <c:v>143.69999999999999</c:v>
                </c:pt>
                <c:pt idx="216">
                  <c:v>143.6</c:v>
                </c:pt>
                <c:pt idx="217">
                  <c:v>143.9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BEA New Car Expenditure</c:v>
                </c:pt>
              </c:strCache>
            </c:strRef>
          </c:tx>
          <c:marker>
            <c:symbol val="none"/>
          </c:marker>
          <c:dLbls>
            <c:dLbl>
              <c:idx val="217"/>
              <c:layout>
                <c:manualLayout>
                  <c:x val="-4.4502134992847461E-3"/>
                  <c:y val="-0.13749034088130288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D1089457-3B29-4329-8AF6-52A0A57C75FC}" type="SERIESNAME">
                      <a:rPr lang="en-US" b="1" dirty="0">
                        <a:solidFill>
                          <a:schemeClr val="bg1"/>
                        </a:solidFill>
                      </a:rPr>
                      <a:pPr>
                        <a:defRPr/>
                      </a:pPr>
                      <a:t>[SERIES NAME]</a:t>
                    </a:fld>
                    <a:endParaRPr lang="en-US"/>
                  </a:p>
                </c:rich>
              </c:tx>
              <c:spPr>
                <a:solidFill>
                  <a:srgbClr val="FF6801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eparator>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Sheet1!$B$1:$HK$1</c:f>
              <c:numCache>
                <c:formatCode>General</c:formatCode>
                <c:ptCount val="218"/>
                <c:pt idx="0" formatCode="&quot;JAN-&quot;0">
                  <c:v>97</c:v>
                </c:pt>
                <c:pt idx="12" formatCode="&quot;JAN-&quot;0">
                  <c:v>98</c:v>
                </c:pt>
                <c:pt idx="24" formatCode="&quot;JAN-&quot;0">
                  <c:v>99</c:v>
                </c:pt>
                <c:pt idx="36" formatCode="&quot;JAN-&quot;00">
                  <c:v>0</c:v>
                </c:pt>
                <c:pt idx="48" formatCode="&quot;JAN-&quot;00">
                  <c:v>1</c:v>
                </c:pt>
                <c:pt idx="60" formatCode="&quot;JAN-&quot;00">
                  <c:v>2</c:v>
                </c:pt>
                <c:pt idx="72" formatCode="&quot;JAN-&quot;00">
                  <c:v>3</c:v>
                </c:pt>
                <c:pt idx="84" formatCode="&quot;JAN-&quot;00">
                  <c:v>4</c:v>
                </c:pt>
                <c:pt idx="96" formatCode="&quot;JAN-&quot;00">
                  <c:v>5</c:v>
                </c:pt>
                <c:pt idx="108" formatCode="&quot;JAN-&quot;00">
                  <c:v>6</c:v>
                </c:pt>
                <c:pt idx="120" formatCode="&quot;JAN-&quot;00">
                  <c:v>7</c:v>
                </c:pt>
                <c:pt idx="132" formatCode="&quot;JAN-&quot;00">
                  <c:v>8</c:v>
                </c:pt>
                <c:pt idx="144" formatCode="&quot;JAN-&quot;00">
                  <c:v>9</c:v>
                </c:pt>
                <c:pt idx="156" formatCode="&quot;JAN-&quot;00">
                  <c:v>10</c:v>
                </c:pt>
                <c:pt idx="168" formatCode="&quot;JAN-&quot;00">
                  <c:v>11</c:v>
                </c:pt>
                <c:pt idx="180" formatCode="&quot;JAN-&quot;00">
                  <c:v>12</c:v>
                </c:pt>
                <c:pt idx="192" formatCode="&quot;JAN-&quot;00">
                  <c:v>13</c:v>
                </c:pt>
                <c:pt idx="204" formatCode="&quot;JAN-&quot;00">
                  <c:v>14</c:v>
                </c:pt>
                <c:pt idx="216" formatCode="&quot;JAN-&quot;00">
                  <c:v>15</c:v>
                </c:pt>
              </c:numCache>
            </c:numRef>
          </c:cat>
          <c:val>
            <c:numRef>
              <c:f>Sheet1!$B$3:$HK$3</c:f>
              <c:numCache>
                <c:formatCode>_(* #,##0.0_);_(* \(#,##0.0\);_(* "-"??_);_(@_)</c:formatCode>
                <c:ptCount val="218"/>
                <c:pt idx="0">
                  <c:v>142.1</c:v>
                </c:pt>
                <c:pt idx="1">
                  <c:v>143.6661945583302</c:v>
                </c:pt>
                <c:pt idx="2">
                  <c:v>143.46190831159149</c:v>
                </c:pt>
                <c:pt idx="3">
                  <c:v>143.60566530003726</c:v>
                </c:pt>
                <c:pt idx="4">
                  <c:v>143.84778233320907</c:v>
                </c:pt>
                <c:pt idx="5">
                  <c:v>145.14916138650761</c:v>
                </c:pt>
                <c:pt idx="6">
                  <c:v>145.13402907193438</c:v>
                </c:pt>
                <c:pt idx="7">
                  <c:v>146.45054043980616</c:v>
                </c:pt>
                <c:pt idx="8">
                  <c:v>146.40514349608645</c:v>
                </c:pt>
                <c:pt idx="9">
                  <c:v>148.46313827804693</c:v>
                </c:pt>
                <c:pt idx="10">
                  <c:v>147.92594111069695</c:v>
                </c:pt>
                <c:pt idx="11">
                  <c:v>148.33451360417439</c:v>
                </c:pt>
                <c:pt idx="12">
                  <c:v>150.46060380171446</c:v>
                </c:pt>
                <c:pt idx="13">
                  <c:v>152.56399552739467</c:v>
                </c:pt>
                <c:pt idx="14">
                  <c:v>152.27648155050312</c:v>
                </c:pt>
                <c:pt idx="15">
                  <c:v>151.74685054043977</c:v>
                </c:pt>
                <c:pt idx="16">
                  <c:v>151.73928438315315</c:v>
                </c:pt>
                <c:pt idx="17">
                  <c:v>151.98140141632499</c:v>
                </c:pt>
                <c:pt idx="18">
                  <c:v>153.47950055907563</c:v>
                </c:pt>
                <c:pt idx="19">
                  <c:v>155.28024599329106</c:v>
                </c:pt>
                <c:pt idx="20">
                  <c:v>152.81367871785312</c:v>
                </c:pt>
                <c:pt idx="21">
                  <c:v>153.52489750279534</c:v>
                </c:pt>
                <c:pt idx="22">
                  <c:v>155.70395080134173</c:v>
                </c:pt>
                <c:pt idx="23">
                  <c:v>155.93850167722695</c:v>
                </c:pt>
                <c:pt idx="24">
                  <c:v>153.96373462541928</c:v>
                </c:pt>
                <c:pt idx="25">
                  <c:v>154.45553484904954</c:v>
                </c:pt>
                <c:pt idx="26">
                  <c:v>154.75061498322771</c:v>
                </c:pt>
                <c:pt idx="27">
                  <c:v>154.97003354453966</c:v>
                </c:pt>
                <c:pt idx="28">
                  <c:v>156.54379426015652</c:v>
                </c:pt>
                <c:pt idx="29">
                  <c:v>157.24744688781212</c:v>
                </c:pt>
                <c:pt idx="30">
                  <c:v>158.23861349235926</c:v>
                </c:pt>
                <c:pt idx="31">
                  <c:v>156.62702199030932</c:v>
                </c:pt>
                <c:pt idx="32">
                  <c:v>156.8161759224748</c:v>
                </c:pt>
                <c:pt idx="33">
                  <c:v>158.6471859858367</c:v>
                </c:pt>
                <c:pt idx="34">
                  <c:v>158.10998881848673</c:v>
                </c:pt>
                <c:pt idx="35">
                  <c:v>157.8300409988818</c:v>
                </c:pt>
                <c:pt idx="36">
                  <c:v>158.73041371598953</c:v>
                </c:pt>
                <c:pt idx="37">
                  <c:v>158.4504658963846</c:v>
                </c:pt>
                <c:pt idx="38">
                  <c:v>158.91200149086839</c:v>
                </c:pt>
                <c:pt idx="39">
                  <c:v>158.75311218784938</c:v>
                </c:pt>
                <c:pt idx="40">
                  <c:v>158.97253074916136</c:v>
                </c:pt>
                <c:pt idx="41">
                  <c:v>159.08602310846067</c:v>
                </c:pt>
                <c:pt idx="42">
                  <c:v>158.56395825568393</c:v>
                </c:pt>
                <c:pt idx="43">
                  <c:v>159.5248602310846</c:v>
                </c:pt>
                <c:pt idx="44">
                  <c:v>157.54252702199031</c:v>
                </c:pt>
                <c:pt idx="45">
                  <c:v>160.19068207230711</c:v>
                </c:pt>
                <c:pt idx="46">
                  <c:v>160.0317927692881</c:v>
                </c:pt>
                <c:pt idx="47">
                  <c:v>162.14275065225493</c:v>
                </c:pt>
                <c:pt idx="48">
                  <c:v>158.5942228848304</c:v>
                </c:pt>
                <c:pt idx="49">
                  <c:v>161.49962728289228</c:v>
                </c:pt>
                <c:pt idx="50">
                  <c:v>161.21967946328735</c:v>
                </c:pt>
                <c:pt idx="51">
                  <c:v>161.72661200149085</c:v>
                </c:pt>
                <c:pt idx="52">
                  <c:v>161.84767051807677</c:v>
                </c:pt>
                <c:pt idx="53">
                  <c:v>162.88423406634362</c:v>
                </c:pt>
                <c:pt idx="54">
                  <c:v>166.53112187849419</c:v>
                </c:pt>
                <c:pt idx="55">
                  <c:v>164.3218039508013</c:v>
                </c:pt>
                <c:pt idx="56">
                  <c:v>162.46052925829289</c:v>
                </c:pt>
                <c:pt idx="57">
                  <c:v>159.51729407379793</c:v>
                </c:pt>
                <c:pt idx="58">
                  <c:v>165.41133060007448</c:v>
                </c:pt>
                <c:pt idx="59">
                  <c:v>164.0569884457696</c:v>
                </c:pt>
                <c:pt idx="60">
                  <c:v>164.69254565784564</c:v>
                </c:pt>
                <c:pt idx="61">
                  <c:v>165.77450614983223</c:v>
                </c:pt>
                <c:pt idx="62">
                  <c:v>166.13768169958996</c:v>
                </c:pt>
                <c:pt idx="63">
                  <c:v>165.17677972418929</c:v>
                </c:pt>
                <c:pt idx="64">
                  <c:v>165.51725680208716</c:v>
                </c:pt>
                <c:pt idx="65">
                  <c:v>164.81360417443156</c:v>
                </c:pt>
                <c:pt idx="66">
                  <c:v>164.91953037644424</c:v>
                </c:pt>
                <c:pt idx="67">
                  <c:v>165.32053671263509</c:v>
                </c:pt>
                <c:pt idx="68">
                  <c:v>167.06075288855757</c:v>
                </c:pt>
                <c:pt idx="69">
                  <c:v>166.14524785687664</c:v>
                </c:pt>
                <c:pt idx="70">
                  <c:v>165.33566902720835</c:v>
                </c:pt>
                <c:pt idx="71">
                  <c:v>164.38989936638092</c:v>
                </c:pt>
                <c:pt idx="72">
                  <c:v>165.63074916138652</c:v>
                </c:pt>
                <c:pt idx="73">
                  <c:v>166.25117405888932</c:v>
                </c:pt>
                <c:pt idx="74">
                  <c:v>163.74677599701829</c:v>
                </c:pt>
                <c:pt idx="75">
                  <c:v>166.27387253074917</c:v>
                </c:pt>
                <c:pt idx="76">
                  <c:v>163.95862840104363</c:v>
                </c:pt>
                <c:pt idx="77">
                  <c:v>162.18058143868805</c:v>
                </c:pt>
                <c:pt idx="78">
                  <c:v>162.84640327991056</c:v>
                </c:pt>
                <c:pt idx="79">
                  <c:v>163.19444651509505</c:v>
                </c:pt>
                <c:pt idx="80">
                  <c:v>165.32810286992174</c:v>
                </c:pt>
                <c:pt idx="81">
                  <c:v>164.19317927692882</c:v>
                </c:pt>
                <c:pt idx="82">
                  <c:v>162.4</c:v>
                </c:pt>
                <c:pt idx="83">
                  <c:v>160.89433469996274</c:v>
                </c:pt>
                <c:pt idx="84">
                  <c:v>165.02545657845698</c:v>
                </c:pt>
                <c:pt idx="85">
                  <c:v>163.17931420052184</c:v>
                </c:pt>
                <c:pt idx="86">
                  <c:v>165.55508758852034</c:v>
                </c:pt>
                <c:pt idx="87">
                  <c:v>167.21964219157661</c:v>
                </c:pt>
                <c:pt idx="88">
                  <c:v>166.58408497950057</c:v>
                </c:pt>
                <c:pt idx="89">
                  <c:v>165.58535221766681</c:v>
                </c:pt>
                <c:pt idx="90">
                  <c:v>166.39493104733509</c:v>
                </c:pt>
                <c:pt idx="91">
                  <c:v>169.0884830413716</c:v>
                </c:pt>
                <c:pt idx="92">
                  <c:v>168.03678717853151</c:v>
                </c:pt>
                <c:pt idx="93">
                  <c:v>169.64081252329484</c:v>
                </c:pt>
                <c:pt idx="94">
                  <c:v>168.14271338054419</c:v>
                </c:pt>
                <c:pt idx="95">
                  <c:v>169.14144614237796</c:v>
                </c:pt>
                <c:pt idx="96">
                  <c:v>167.89303019008574</c:v>
                </c:pt>
                <c:pt idx="97">
                  <c:v>171.96362281028701</c:v>
                </c:pt>
                <c:pt idx="98">
                  <c:v>171.42642564293703</c:v>
                </c:pt>
                <c:pt idx="99">
                  <c:v>171.48695490122998</c:v>
                </c:pt>
                <c:pt idx="100">
                  <c:v>174.39235929929185</c:v>
                </c:pt>
                <c:pt idx="101">
                  <c:v>175.383525903839</c:v>
                </c:pt>
                <c:pt idx="102">
                  <c:v>173.43145732389118</c:v>
                </c:pt>
                <c:pt idx="103">
                  <c:v>173.85516213194185</c:v>
                </c:pt>
                <c:pt idx="104">
                  <c:v>173.16664181885949</c:v>
                </c:pt>
                <c:pt idx="105">
                  <c:v>177.85765933656356</c:v>
                </c:pt>
                <c:pt idx="106">
                  <c:v>177.948453224003</c:v>
                </c:pt>
                <c:pt idx="107">
                  <c:v>180.61930674617969</c:v>
                </c:pt>
                <c:pt idx="108">
                  <c:v>178.30406261647411</c:v>
                </c:pt>
                <c:pt idx="109">
                  <c:v>180.18803578084237</c:v>
                </c:pt>
                <c:pt idx="110">
                  <c:v>180.08210957882969</c:v>
                </c:pt>
                <c:pt idx="111">
                  <c:v>177.29776369735373</c:v>
                </c:pt>
                <c:pt idx="112">
                  <c:v>177.47178531494598</c:v>
                </c:pt>
                <c:pt idx="113">
                  <c:v>178.31919493104735</c:v>
                </c:pt>
                <c:pt idx="114">
                  <c:v>176.97998509131571</c:v>
                </c:pt>
                <c:pt idx="115">
                  <c:v>177.35072679836006</c:v>
                </c:pt>
                <c:pt idx="116">
                  <c:v>178.52348117778607</c:v>
                </c:pt>
                <c:pt idx="117">
                  <c:v>179.46168468132686</c:v>
                </c:pt>
                <c:pt idx="118">
                  <c:v>181.1413715989564</c:v>
                </c:pt>
                <c:pt idx="119">
                  <c:v>180.28639582556838</c:v>
                </c:pt>
                <c:pt idx="120">
                  <c:v>181.40618710398803</c:v>
                </c:pt>
                <c:pt idx="121">
                  <c:v>181.06571002609016</c:v>
                </c:pt>
                <c:pt idx="122">
                  <c:v>180.5360790160268</c:v>
                </c:pt>
                <c:pt idx="123">
                  <c:v>182.38222139396194</c:v>
                </c:pt>
                <c:pt idx="124">
                  <c:v>179.68866939992543</c:v>
                </c:pt>
                <c:pt idx="125">
                  <c:v>181.48184867685421</c:v>
                </c:pt>
                <c:pt idx="126">
                  <c:v>182.54111069698095</c:v>
                </c:pt>
                <c:pt idx="127">
                  <c:v>181.65587029444649</c:v>
                </c:pt>
                <c:pt idx="128">
                  <c:v>181.01274692508383</c:v>
                </c:pt>
                <c:pt idx="129">
                  <c:v>179.05311218784939</c:v>
                </c:pt>
                <c:pt idx="130">
                  <c:v>178.93961982855012</c:v>
                </c:pt>
                <c:pt idx="131">
                  <c:v>179.53734625419307</c:v>
                </c:pt>
                <c:pt idx="132">
                  <c:v>180.831159150205</c:v>
                </c:pt>
                <c:pt idx="133">
                  <c:v>185.31789042117035</c:v>
                </c:pt>
                <c:pt idx="134">
                  <c:v>182.97994781960492</c:v>
                </c:pt>
                <c:pt idx="135">
                  <c:v>182.2687290346627</c:v>
                </c:pt>
                <c:pt idx="136">
                  <c:v>169.57271710771525</c:v>
                </c:pt>
                <c:pt idx="137">
                  <c:v>171.48695490122995</c:v>
                </c:pt>
                <c:pt idx="138">
                  <c:v>177.88792396571</c:v>
                </c:pt>
                <c:pt idx="139">
                  <c:v>176.4503540812523</c:v>
                </c:pt>
                <c:pt idx="140">
                  <c:v>176.39739098024597</c:v>
                </c:pt>
                <c:pt idx="141">
                  <c:v>174.85389489377562</c:v>
                </c:pt>
                <c:pt idx="142">
                  <c:v>175.09601192694743</c:v>
                </c:pt>
                <c:pt idx="143">
                  <c:v>173.75680208721576</c:v>
                </c:pt>
                <c:pt idx="144">
                  <c:v>173.5752143123369</c:v>
                </c:pt>
                <c:pt idx="145">
                  <c:v>174.92199030935515</c:v>
                </c:pt>
                <c:pt idx="146">
                  <c:v>172.13007827059258</c:v>
                </c:pt>
                <c:pt idx="147">
                  <c:v>176.40495713753256</c:v>
                </c:pt>
                <c:pt idx="148">
                  <c:v>176.91945583302271</c:v>
                </c:pt>
                <c:pt idx="149">
                  <c:v>175.14140887066714</c:v>
                </c:pt>
                <c:pt idx="150">
                  <c:v>167.52228848304134</c:v>
                </c:pt>
                <c:pt idx="151">
                  <c:v>159.22978009690641</c:v>
                </c:pt>
                <c:pt idx="152">
                  <c:v>184.57640700708157</c:v>
                </c:pt>
                <c:pt idx="153">
                  <c:v>183.41121878494218</c:v>
                </c:pt>
                <c:pt idx="154">
                  <c:v>184.06947446887807</c:v>
                </c:pt>
                <c:pt idx="155">
                  <c:v>183.48688035780836</c:v>
                </c:pt>
                <c:pt idx="156">
                  <c:v>186.28635855385758</c:v>
                </c:pt>
                <c:pt idx="157">
                  <c:v>186.50577711516954</c:v>
                </c:pt>
                <c:pt idx="158">
                  <c:v>189.04800596347366</c:v>
                </c:pt>
                <c:pt idx="159">
                  <c:v>189.19176295191943</c:v>
                </c:pt>
                <c:pt idx="160">
                  <c:v>189.44144614237786</c:v>
                </c:pt>
                <c:pt idx="161">
                  <c:v>190.37208348863206</c:v>
                </c:pt>
                <c:pt idx="162">
                  <c:v>189.60033544539689</c:v>
                </c:pt>
                <c:pt idx="163">
                  <c:v>189.5625046589638</c:v>
                </c:pt>
                <c:pt idx="164">
                  <c:v>188.34435333581806</c:v>
                </c:pt>
                <c:pt idx="165">
                  <c:v>188.0114424152068</c:v>
                </c:pt>
                <c:pt idx="166">
                  <c:v>187.55747297800963</c:v>
                </c:pt>
                <c:pt idx="167">
                  <c:v>186.86895266492726</c:v>
                </c:pt>
                <c:pt idx="168">
                  <c:v>188.92694744688774</c:v>
                </c:pt>
                <c:pt idx="169">
                  <c:v>187.99631010063354</c:v>
                </c:pt>
                <c:pt idx="170">
                  <c:v>188.54107342527013</c:v>
                </c:pt>
                <c:pt idx="171">
                  <c:v>189.65329854640316</c:v>
                </c:pt>
                <c:pt idx="172">
                  <c:v>195.85754752143112</c:v>
                </c:pt>
                <c:pt idx="173">
                  <c:v>194.79071934401776</c:v>
                </c:pt>
                <c:pt idx="174">
                  <c:v>196.49310473350712</c:v>
                </c:pt>
                <c:pt idx="175">
                  <c:v>197.82474841595214</c:v>
                </c:pt>
                <c:pt idx="176">
                  <c:v>197.43130823704792</c:v>
                </c:pt>
                <c:pt idx="177">
                  <c:v>192.23335818114035</c:v>
                </c:pt>
                <c:pt idx="178">
                  <c:v>191.91557957510233</c:v>
                </c:pt>
                <c:pt idx="179">
                  <c:v>193.35314945956003</c:v>
                </c:pt>
                <c:pt idx="180">
                  <c:v>193.32288483041356</c:v>
                </c:pt>
                <c:pt idx="181">
                  <c:v>193.19426015654102</c:v>
                </c:pt>
                <c:pt idx="182">
                  <c:v>192.91431233693609</c:v>
                </c:pt>
                <c:pt idx="183">
                  <c:v>193.36071561684665</c:v>
                </c:pt>
                <c:pt idx="184">
                  <c:v>193.31531867312694</c:v>
                </c:pt>
                <c:pt idx="185">
                  <c:v>192.97484159522907</c:v>
                </c:pt>
                <c:pt idx="186">
                  <c:v>195.09336563548248</c:v>
                </c:pt>
                <c:pt idx="187">
                  <c:v>193.2699217294072</c:v>
                </c:pt>
                <c:pt idx="188">
                  <c:v>192.65706298919102</c:v>
                </c:pt>
                <c:pt idx="189">
                  <c:v>194.26108833395435</c:v>
                </c:pt>
                <c:pt idx="190">
                  <c:v>195.34304882594091</c:v>
                </c:pt>
                <c:pt idx="191">
                  <c:v>192.44521058516565</c:v>
                </c:pt>
                <c:pt idx="192">
                  <c:v>193.45907566157268</c:v>
                </c:pt>
                <c:pt idx="193">
                  <c:v>194.24595601938111</c:v>
                </c:pt>
                <c:pt idx="194">
                  <c:v>194.45024226611983</c:v>
                </c:pt>
                <c:pt idx="195">
                  <c:v>194.92691017517686</c:v>
                </c:pt>
                <c:pt idx="196">
                  <c:v>193.56500186358537</c:v>
                </c:pt>
                <c:pt idx="197">
                  <c:v>192.88404770778962</c:v>
                </c:pt>
                <c:pt idx="198">
                  <c:v>191.99124114796854</c:v>
                </c:pt>
                <c:pt idx="199">
                  <c:v>191.68859485650376</c:v>
                </c:pt>
                <c:pt idx="200">
                  <c:v>192.29388743943332</c:v>
                </c:pt>
                <c:pt idx="201">
                  <c:v>195.3279165113677</c:v>
                </c:pt>
                <c:pt idx="202">
                  <c:v>192.91431233693612</c:v>
                </c:pt>
                <c:pt idx="203">
                  <c:v>194.83611628773744</c:v>
                </c:pt>
                <c:pt idx="204">
                  <c:v>193.82225121133041</c:v>
                </c:pt>
                <c:pt idx="205">
                  <c:v>193.50447260529239</c:v>
                </c:pt>
                <c:pt idx="206">
                  <c:v>194.19299291837476</c:v>
                </c:pt>
                <c:pt idx="207">
                  <c:v>193.11859858367481</c:v>
                </c:pt>
                <c:pt idx="208">
                  <c:v>189.41874767051792</c:v>
                </c:pt>
                <c:pt idx="209">
                  <c:v>190.79578829668264</c:v>
                </c:pt>
                <c:pt idx="210">
                  <c:v>189.56250465896369</c:v>
                </c:pt>
                <c:pt idx="211">
                  <c:v>190.31912038762565</c:v>
                </c:pt>
                <c:pt idx="212">
                  <c:v>190.52340663436436</c:v>
                </c:pt>
                <c:pt idx="213">
                  <c:v>190.75795751024958</c:v>
                </c:pt>
                <c:pt idx="214">
                  <c:v>188.70752888557573</c:v>
                </c:pt>
                <c:pt idx="215">
                  <c:v>191.97610883339533</c:v>
                </c:pt>
                <c:pt idx="216">
                  <c:v>193.03537085352204</c:v>
                </c:pt>
                <c:pt idx="217">
                  <c:v>192.54357062989178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296184"/>
        <c:axId val="314009784"/>
        <c:extLst/>
      </c:lineChart>
      <c:catAx>
        <c:axId val="126296184"/>
        <c:scaling>
          <c:orientation val="minMax"/>
        </c:scaling>
        <c:delete val="0"/>
        <c:axPos val="b"/>
        <c:numFmt formatCode="&quot;JAN-&quot;0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4009784"/>
        <c:crossesAt val="0"/>
        <c:auto val="1"/>
        <c:lblAlgn val="ctr"/>
        <c:lblOffset val="180"/>
        <c:noMultiLvlLbl val="0"/>
      </c:catAx>
      <c:valAx>
        <c:axId val="314009784"/>
        <c:scaling>
          <c:orientation val="minMax"/>
          <c:max val="200"/>
          <c:min val="1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Inflation Index</a:t>
                </a:r>
                <a:endParaRPr lang="en-US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accent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6296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CPI-U All Items</c:v>
                </c:pt>
                <c:pt idx="1">
                  <c:v>CPI-U New Car</c:v>
                </c:pt>
                <c:pt idx="2">
                  <c:v>New Car Expenditure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0.81</c:v>
                </c:pt>
                <c:pt idx="1">
                  <c:v>0.2</c:v>
                </c:pt>
                <c:pt idx="2">
                  <c:v>0.67591308368007397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010960"/>
        <c:axId val="314007432"/>
      </c:barChart>
      <c:catAx>
        <c:axId val="31401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07432"/>
        <c:crosses val="autoZero"/>
        <c:auto val="1"/>
        <c:lblAlgn val="ctr"/>
        <c:lblOffset val="100"/>
        <c:noMultiLvlLbl val="0"/>
      </c:catAx>
      <c:valAx>
        <c:axId val="314007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1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Car Prices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90-08</c:v>
                </c:pt>
                <c:pt idx="5">
                  <c:v>08-13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0.72</c:v>
                </c:pt>
                <c:pt idx="1">
                  <c:v>0.33</c:v>
                </c:pt>
                <c:pt idx="2">
                  <c:v>1.0900000000000001</c:v>
                </c:pt>
                <c:pt idx="3">
                  <c:v>1.35</c:v>
                </c:pt>
                <c:pt idx="4">
                  <c:v>0.65</c:v>
                </c:pt>
                <c:pt idx="5">
                  <c:v>0.12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CPI-U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1950s</c:v>
                </c:pt>
                <c:pt idx="1">
                  <c:v>1960s</c:v>
                </c:pt>
                <c:pt idx="2">
                  <c:v>1970s</c:v>
                </c:pt>
                <c:pt idx="3">
                  <c:v>1980s</c:v>
                </c:pt>
                <c:pt idx="4">
                  <c:v>90-08</c:v>
                </c:pt>
                <c:pt idx="5">
                  <c:v>08-13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0.24</c:v>
                </c:pt>
                <c:pt idx="1">
                  <c:v>0.02</c:v>
                </c:pt>
                <c:pt idx="2">
                  <c:v>0.82</c:v>
                </c:pt>
                <c:pt idx="3">
                  <c:v>0.27</c:v>
                </c:pt>
                <c:pt idx="4">
                  <c:v>0.12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005864"/>
        <c:axId val="314008216"/>
      </c:barChart>
      <c:catAx>
        <c:axId val="31400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08216"/>
        <c:crosses val="autoZero"/>
        <c:auto val="1"/>
        <c:lblAlgn val="ctr"/>
        <c:lblOffset val="100"/>
        <c:noMultiLvlLbl val="0"/>
      </c:catAx>
      <c:valAx>
        <c:axId val="314008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0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Center Side Impact Air Bags</c:v>
                </c:pt>
                <c:pt idx="1">
                  <c:v>Brake Assist</c:v>
                </c:pt>
                <c:pt idx="2">
                  <c:v>Lane Departure Warning</c:v>
                </c:pt>
                <c:pt idx="3">
                  <c:v>Front Knee Airbag</c:v>
                </c:pt>
                <c:pt idx="4">
                  <c:v>Rear View Camera</c:v>
                </c:pt>
                <c:pt idx="5">
                  <c:v>Emissions Changes</c:v>
                </c:pt>
                <c:pt idx="6">
                  <c:v>MPG Changes</c:v>
                </c:pt>
                <c:pt idx="7">
                  <c:v>Warranty Changes</c:v>
                </c:pt>
                <c:pt idx="8">
                  <c:v>Maintenance Changes</c:v>
                </c:pt>
                <c:pt idx="9">
                  <c:v>HID Headlamps</c:v>
                </c:pt>
                <c:pt idx="10">
                  <c:v>Remote Start (Made Standard)</c:v>
                </c:pt>
                <c:pt idx="11">
                  <c:v>No More 6-disk CD Player</c:v>
                </c:pt>
              </c:strCache>
            </c:strRef>
          </c:cat>
          <c:val>
            <c:numRef>
              <c:f>Sheet1!$B$2:$B$13</c:f>
              <c:numCache>
                <c:formatCode>_("$"* #,##0_);_("$"* \(#,##0\);_("$"* "-"??_);_(@_)</c:formatCode>
                <c:ptCount val="12"/>
                <c:pt idx="0">
                  <c:v>180</c:v>
                </c:pt>
                <c:pt idx="1">
                  <c:v>40</c:v>
                </c:pt>
                <c:pt idx="2">
                  <c:v>120</c:v>
                </c:pt>
                <c:pt idx="3">
                  <c:v>80</c:v>
                </c:pt>
                <c:pt idx="4">
                  <c:v>120</c:v>
                </c:pt>
                <c:pt idx="5">
                  <c:v>84</c:v>
                </c:pt>
                <c:pt idx="6">
                  <c:v>22</c:v>
                </c:pt>
                <c:pt idx="7">
                  <c:v>124</c:v>
                </c:pt>
                <c:pt idx="8">
                  <c:v>300</c:v>
                </c:pt>
                <c:pt idx="9">
                  <c:v>120</c:v>
                </c:pt>
                <c:pt idx="10">
                  <c:v>60</c:v>
                </c:pt>
                <c:pt idx="11">
                  <c:v>-30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14011744"/>
        <c:axId val="314007040"/>
      </c:barChart>
      <c:catAx>
        <c:axId val="31401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07040"/>
        <c:crosses val="autoZero"/>
        <c:auto val="1"/>
        <c:lblAlgn val="ctr"/>
        <c:lblOffset val="100"/>
        <c:noMultiLvlLbl val="0"/>
      </c:catAx>
      <c:valAx>
        <c:axId val="31400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401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0.48729</cdr:x>
      <cdr:y>0.13068</cdr:y>
    </cdr:from>
    <cdr:to>
      <cdr:x>0.64315</cdr:x>
      <cdr:y>0.21972</cdr:y>
    </cdr:to>
    <cdr:sp macro="" textlink="">
      <cdr:nvSpPr>
        <cdr:cNvPr id="2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4031068" y="550226"/>
          <a:ext cx="1289305" cy="374904"/>
        </a:xfrm>
        <a:prstGeom xmlns:a="http://schemas.openxmlformats.org/drawingml/2006/main" prst="wedgeRectCallout">
          <a:avLst>
            <a:gd name="adj1" fmla="val -49859"/>
            <a:gd name="adj2" fmla="val 218266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buClr>
              <a:schemeClr val="bg1"/>
            </a:buClr>
            <a:buFont typeface="Wingdings" panose="05000000000000000000" pitchFamily="2" charset="2"/>
            <a:buNone/>
          </a:pPr>
          <a:r>
            <a:rPr lang="el-GR" altLang="en-US" sz="1400" b="1" dirty="0" smtClean="0">
              <a:solidFill>
                <a:schemeClr val="bg1"/>
              </a:solidFill>
            </a:rPr>
            <a:t>ρ</a:t>
          </a:r>
          <a:r>
            <a:rPr lang="en-US" altLang="en-US" sz="1400" b="1" dirty="0" smtClean="0">
              <a:solidFill>
                <a:schemeClr val="bg1"/>
              </a:solidFill>
            </a:rPr>
            <a:t>=0.8519</a:t>
          </a:r>
          <a:endParaRPr lang="en-US" altLang="en-US" sz="14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0.05889</cdr:x>
      <cdr:y>0</cdr:y>
    </cdr:from>
    <cdr:to>
      <cdr:x>0.46555</cdr:x>
      <cdr:y>0.12282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584" y="0"/>
          <a:ext cx="3332429" cy="514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(% Annual </a:t>
          </a:r>
          <a:r>
            <a:rPr lang="en-US" sz="1800" b="1" dirty="0" err="1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Chg</a:t>
          </a:r>
          <a:r>
            <a:rPr lang="en-US" sz="1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rPr>
            <a:t> Over Period)</a:t>
          </a:r>
          <a:endParaRPr lang="en-US" sz="18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0.65715</cdr:x>
      <cdr:y>0.3468</cdr:y>
    </cdr:from>
    <cdr:to>
      <cdr:x>0.95495</cdr:x>
      <cdr:y>0.40687</cdr:y>
    </cdr:to>
    <cdr:sp macro="" textlink="">
      <cdr:nvSpPr>
        <cdr:cNvPr id="2" name="Rectangular Callout 1"/>
        <cdr:cNvSpPr/>
      </cdr:nvSpPr>
      <cdr:spPr>
        <a:xfrm xmlns:a="http://schemas.openxmlformats.org/drawingml/2006/main">
          <a:off x="2653957" y="1569608"/>
          <a:ext cx="1202724" cy="271848"/>
        </a:xfrm>
        <a:prstGeom xmlns:a="http://schemas.openxmlformats.org/drawingml/2006/main" prst="wedgeRectCallout">
          <a:avLst>
            <a:gd name="adj1" fmla="val 14783"/>
            <a:gd name="adj2" fmla="val 556440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Down 63%!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0.28387</cdr:x>
      <cdr:y>0.13681</cdr:y>
    </cdr:from>
    <cdr:to>
      <cdr:x>0.58168</cdr:x>
      <cdr:y>0.19688</cdr:y>
    </cdr:to>
    <cdr:sp macro="" textlink="">
      <cdr:nvSpPr>
        <cdr:cNvPr id="3" name="Rectangular Callout 2"/>
        <cdr:cNvSpPr/>
      </cdr:nvSpPr>
      <cdr:spPr>
        <a:xfrm xmlns:a="http://schemas.openxmlformats.org/drawingml/2006/main">
          <a:off x="1146433" y="619210"/>
          <a:ext cx="1202724" cy="271848"/>
        </a:xfrm>
        <a:prstGeom xmlns:a="http://schemas.openxmlformats.org/drawingml/2006/main" prst="wedgeRectCallout">
          <a:avLst>
            <a:gd name="adj1" fmla="val 118208"/>
            <a:gd name="adj2" fmla="val 62500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UP 1,251%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0.33282</cdr:x>
      <cdr:y>0.4432</cdr:y>
    </cdr:from>
    <cdr:to>
      <cdr:x>0.63063</cdr:x>
      <cdr:y>0.50327</cdr:y>
    </cdr:to>
    <cdr:sp macro="" textlink="">
      <cdr:nvSpPr>
        <cdr:cNvPr id="4" name="Rectangular Callout 3"/>
        <cdr:cNvSpPr/>
      </cdr:nvSpPr>
      <cdr:spPr>
        <a:xfrm xmlns:a="http://schemas.openxmlformats.org/drawingml/2006/main">
          <a:off x="1344141" y="2005918"/>
          <a:ext cx="1202724" cy="271848"/>
        </a:xfrm>
        <a:prstGeom xmlns:a="http://schemas.openxmlformats.org/drawingml/2006/main" prst="wedgeRectCallout">
          <a:avLst>
            <a:gd name="adj1" fmla="val -285"/>
            <a:gd name="adj2" fmla="val 31098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UP 1,666%!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0.37391</cdr:x>
      <cdr:y>0.66552</cdr:y>
    </cdr:from>
    <cdr:to>
      <cdr:x>0.91848</cdr:x>
      <cdr:y>0.8651</cdr:y>
    </cdr:to>
    <cdr:sp macro="" textlink="">
      <cdr:nvSpPr>
        <cdr:cNvPr id="2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3089295" y="3159730"/>
          <a:ext cx="4499386" cy="947536"/>
        </a:xfrm>
        <a:prstGeom xmlns:a="http://schemas.openxmlformats.org/drawingml/2006/main" prst="wedgeRectCallout">
          <a:avLst>
            <a:gd name="adj1" fmla="val 16135"/>
            <a:gd name="adj2" fmla="val -45618"/>
          </a:avLst>
        </a:prstGeom>
        <a:solidFill xmlns:a="http://schemas.openxmlformats.org/drawingml/2006/main">
          <a:schemeClr val="accent2"/>
        </a:soli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FontTx/>
            <a:buNone/>
          </a:pPr>
          <a:r>
            <a:rPr lang="en-US" sz="1800" b="1" dirty="0" smtClean="0">
              <a:solidFill>
                <a:srgbClr val="FFFFFF"/>
              </a:solidFill>
              <a:cs typeface="Arial" charset="0"/>
            </a:rPr>
            <a:t>Increase in Miles Driven Is Sharpest Among Young Drivers – Who Have Worst Driving Record</a:t>
          </a:r>
          <a:endParaRPr lang="en-US" sz="1800" b="1" dirty="0">
            <a:solidFill>
              <a:srgbClr val="FFFFFF"/>
            </a:solidFill>
            <a:cs typeface="Arial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0.05065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black">
        <a:xfrm xmlns:a="http://schemas.openxmlformats.org/drawingml/2006/main">
          <a:off x="0" y="0"/>
          <a:ext cx="8194675" cy="221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defTabSz="114300" eaLnBrk="0" hangingPunct="0">
            <a:lnSpc>
              <a:spcPct val="90000"/>
            </a:lnSpc>
            <a:spcBef>
              <a:spcPct val="20000"/>
            </a:spcBef>
          </a:pPr>
          <a:r>
            <a:rPr lang="en-US" sz="1600" b="1" dirty="0">
              <a:solidFill>
                <a:srgbClr val="225A7A"/>
              </a:solidFill>
            </a:rPr>
            <a:t>Annual </a:t>
          </a:r>
          <a:r>
            <a:rPr lang="en-US" sz="1600" b="1" dirty="0" smtClean="0">
              <a:solidFill>
                <a:srgbClr val="225A7A"/>
              </a:solidFill>
            </a:rPr>
            <a:t>Change in Motor Vehicle Deaths</a:t>
          </a:r>
        </a:p>
      </cdr:txBody>
    </cdr:sp>
  </cdr:relSizeAnchor>
  <cdr:relSizeAnchor xmlns:cdr="http://schemas.openxmlformats.org/drawingml/2006/chartDrawing">
    <cdr:from>
      <cdr:x>0.61338</cdr:x>
      <cdr:y>0.09635</cdr:y>
    </cdr:from>
    <cdr:to>
      <cdr:x>0.83643</cdr:x>
      <cdr:y>0.33543</cdr:y>
    </cdr:to>
    <cdr:sp macro="" textlink="">
      <cdr:nvSpPr>
        <cdr:cNvPr id="4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026481" y="421546"/>
          <a:ext cx="1827767" cy="1046029"/>
        </a:xfrm>
        <a:prstGeom xmlns:a="http://schemas.openxmlformats.org/drawingml/2006/main" prst="wedgeRectCallout">
          <a:avLst>
            <a:gd name="adj1" fmla="val -14534"/>
            <a:gd name="adj2" fmla="val 100298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FontTx/>
            <a:buNone/>
          </a:pPr>
          <a:r>
            <a:rPr lang="en-US" sz="1600" b="1" dirty="0" smtClean="0">
              <a:solidFill>
                <a:srgbClr val="FFFFFF"/>
              </a:solidFill>
              <a:cs typeface="Arial" charset="0"/>
            </a:rPr>
            <a:t>Big Drop-off Due to the Great Recession.</a:t>
          </a:r>
          <a:endParaRPr lang="en-US" sz="1600" b="1" dirty="0">
            <a:solidFill>
              <a:srgbClr val="FFFFFF"/>
            </a:solidFill>
            <a:cs typeface="Arial" charset="0"/>
          </a:endParaRPr>
        </a:p>
      </cdr:txBody>
    </cdr:sp>
  </cdr:relSizeAnchor>
  <cdr:relSizeAnchor xmlns:cdr="http://schemas.openxmlformats.org/drawingml/2006/chartDrawing">
    <cdr:from>
      <cdr:x>0.06053</cdr:x>
      <cdr:y>0.06242</cdr:y>
    </cdr:from>
    <cdr:to>
      <cdr:x>0.30443</cdr:x>
      <cdr:y>0.24559</cdr:y>
    </cdr:to>
    <cdr:sp macro="" textlink="">
      <cdr:nvSpPr>
        <cdr:cNvPr id="5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496045" y="286759"/>
          <a:ext cx="1998639" cy="841520"/>
        </a:xfrm>
        <a:prstGeom xmlns:a="http://schemas.openxmlformats.org/drawingml/2006/main" prst="wedgeRectCallout">
          <a:avLst>
            <a:gd name="adj1" fmla="val -28826"/>
            <a:gd name="adj2" fmla="val 171640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FontTx/>
            <a:buNone/>
          </a:pPr>
          <a:r>
            <a:rPr lang="en-US" sz="16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Seatbelt Use Rose to 62% of Drivers, From 49% in ‘90</a:t>
          </a:r>
          <a:endParaRPr lang="en-US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0.04823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black">
        <a:xfrm xmlns:a="http://schemas.openxmlformats.org/drawingml/2006/main">
          <a:off x="0" y="0"/>
          <a:ext cx="8194675" cy="221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</cdr:spPr>
      <cdr:txBody>
        <a:bodyPr xmlns:a="http://schemas.openxmlformats.org/drawingml/2006/main" lIns="0" tIns="0" rIns="0" bIns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defTabSz="114300" eaLnBrk="0" hangingPunct="0">
            <a:lnSpc>
              <a:spcPct val="90000"/>
            </a:lnSpc>
            <a:spcBef>
              <a:spcPct val="20000"/>
            </a:spcBef>
          </a:pPr>
          <a:r>
            <a:rPr lang="en-US" sz="1600" b="1" dirty="0" err="1" smtClean="0">
              <a:solidFill>
                <a:srgbClr val="225A7A"/>
              </a:solidFill>
            </a:rPr>
            <a:t>Chg</a:t>
          </a:r>
          <a:r>
            <a:rPr lang="en-US" sz="1600" b="1" dirty="0" smtClean="0">
              <a:solidFill>
                <a:srgbClr val="225A7A"/>
              </a:solidFill>
            </a:rPr>
            <a:t> by Month in Motor Vehicle Deaths Vs. </a:t>
          </a:r>
          <a:r>
            <a:rPr lang="en-US" sz="1600" b="1" dirty="0" err="1" smtClean="0">
              <a:solidFill>
                <a:srgbClr val="225A7A"/>
              </a:solidFill>
            </a:rPr>
            <a:t>Yr</a:t>
          </a:r>
          <a:r>
            <a:rPr lang="en-US" sz="1600" b="1" dirty="0" smtClean="0">
              <a:solidFill>
                <a:srgbClr val="225A7A"/>
              </a:solidFill>
            </a:rPr>
            <a:t> Earlier</a:t>
          </a:r>
        </a:p>
      </cdr:txBody>
    </cdr:sp>
  </cdr:relSizeAnchor>
  <cdr:relSizeAnchor xmlns:cdr="http://schemas.openxmlformats.org/drawingml/2006/chartDrawing">
    <cdr:from>
      <cdr:x>0.75595</cdr:x>
      <cdr:y>0.51668</cdr:y>
    </cdr:from>
    <cdr:to>
      <cdr:x>0.979</cdr:x>
      <cdr:y>0.66376</cdr:y>
    </cdr:to>
    <cdr:sp macro="" textlink="">
      <cdr:nvSpPr>
        <cdr:cNvPr id="4" name="AutoShape 3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6194768" y="2373745"/>
          <a:ext cx="1827822" cy="675697"/>
        </a:xfrm>
        <a:prstGeom xmlns:a="http://schemas.openxmlformats.org/drawingml/2006/main" prst="wedgeRectCallout">
          <a:avLst>
            <a:gd name="adj1" fmla="val -33736"/>
            <a:gd name="adj2" fmla="val -83759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FontTx/>
            <a:buNone/>
          </a:pPr>
          <a:r>
            <a:rPr lang="en-US" sz="1600" b="1" dirty="0" smtClean="0">
              <a:solidFill>
                <a:srgbClr val="FFFFFF"/>
              </a:solidFill>
              <a:cs typeface="Arial" charset="0"/>
            </a:rPr>
            <a:t>Spike Began December 2014.</a:t>
          </a:r>
          <a:endParaRPr lang="en-US" sz="1600" b="1" dirty="0">
            <a:solidFill>
              <a:srgbClr val="FFFFFF"/>
            </a:solidFill>
            <a:cs typeface="Arial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0.64222</cdr:x>
      <cdr:y>0.83323</cdr:y>
    </cdr:from>
    <cdr:to>
      <cdr:x>1</cdr:x>
      <cdr:y>0.99606</cdr:y>
    </cdr:to>
    <cdr:sp macro="" textlink="">
      <cdr:nvSpPr>
        <cdr:cNvPr id="2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85232" y="3870503"/>
          <a:ext cx="2944368" cy="7563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0" tIns="0" rIns="0" bIns="137160" anchor="b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>
            <a:lnSpc>
              <a:spcPct val="85000"/>
            </a:lnSpc>
            <a:spcBef>
              <a:spcPct val="25000"/>
            </a:spcBef>
            <a:buClr>
              <a:schemeClr val="accent2"/>
            </a:buClr>
            <a:buFont typeface="Wingdings" pitchFamily="2" charset="2"/>
            <a:buNone/>
          </a:pPr>
          <a:endParaRPr lang="en-US" sz="1100" dirty="0"/>
        </a:p>
        <a:p xmlns:a="http://schemas.openxmlformats.org/drawingml/2006/main">
          <a:pPr eaLnBrk="0" hangingPunct="0">
            <a:lnSpc>
              <a:spcPct val="85000"/>
            </a:lnSpc>
            <a:spcBef>
              <a:spcPct val="25000"/>
            </a:spcBef>
            <a:buClr>
              <a:schemeClr val="accent2"/>
            </a:buClr>
            <a:buFont typeface="Wingdings" pitchFamily="2" charset="2"/>
            <a:buNone/>
          </a:pPr>
          <a:r>
            <a:rPr lang="en-US" sz="1100" dirty="0" smtClean="0"/>
            <a:t>Source</a:t>
          </a:r>
          <a:r>
            <a:rPr lang="en-US" sz="1100" dirty="0"/>
            <a:t>: </a:t>
          </a:r>
          <a:r>
            <a:rPr lang="en-US" sz="1100" dirty="0" smtClean="0"/>
            <a:t>Calculations by </a:t>
          </a:r>
          <a:r>
            <a:rPr lang="en-US" sz="1100" dirty="0"/>
            <a:t>Insurance Information </a:t>
          </a:r>
          <a:r>
            <a:rPr lang="en-US" sz="1100" dirty="0" smtClean="0"/>
            <a:t>Institute using 2014 Industry Data from SNL Financial.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9592" y="0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t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12/3/2015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9592" y="8830627"/>
            <a:ext cx="303921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0" rIns="91401" bIns="45700" numCol="1" anchor="b" anchorCtr="0" compatLnSpc="1">
            <a:prstTxWarp prst="textNoShape">
              <a:avLst/>
            </a:prstTxWarp>
          </a:bodyPr>
          <a:lstStyle>
            <a:lvl1pPr algn="r" defTabSz="914182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4788" y="582613"/>
            <a:ext cx="4059237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2537" y="3824750"/>
            <a:ext cx="5866916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135" tIns="46135" rIns="46135" bIns="46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53726" y="9046875"/>
            <a:ext cx="706129" cy="2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956" tIns="46569" rIns="45956" bIns="46569" numCol="1" anchor="b" anchorCtr="0" compatLnSpc="1">
            <a:prstTxWarp prst="textNoShape">
              <a:avLst/>
            </a:prstTxWarp>
            <a:spAutoFit/>
          </a:bodyPr>
          <a:lstStyle>
            <a:lvl1pPr algn="ctr" defTabSz="931670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487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8AE53F8F-2FA1-4A1D-8229-F90DE318F8E5}" type="slidenum">
              <a:rPr lang="en-US" altLang="en-US" sz="1000">
                <a:cs typeface="Arial" panose="020B0604020202020204" pitchFamily="34" charset="0"/>
              </a:rPr>
              <a:pPr algn="ctr"/>
              <a:t>15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2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AE310E0-E0C8-4D92-94D0-1BCB82627DBD}" type="slidenum">
              <a:rPr lang="en-US" altLang="en-US" sz="1000">
                <a:cs typeface="Arial" panose="020B0604020202020204" pitchFamily="34" charset="0"/>
              </a:rPr>
              <a:pPr algn="ctr"/>
              <a:t>16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02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9185FF90-5863-4005-A04E-6C017E6D7D1A}" type="slidenum">
              <a:rPr lang="en-US" altLang="en-US" sz="1000">
                <a:cs typeface="Arial" panose="020B0604020202020204" pitchFamily="34" charset="0"/>
              </a:rPr>
              <a:pPr algn="ctr"/>
              <a:t>17</a:t>
            </a:fld>
            <a:endParaRPr lang="en-US" altLang="en-US" sz="1000">
              <a:cs typeface="Arial" panose="020B0604020202020204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9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3038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3611" y="9046822"/>
            <a:ext cx="693890" cy="247989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8701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9B4E3F-3657-416A-BE1E-AEE28C245B3D}" type="slidenum">
              <a:rPr lang="en-US" altLang="en-US" smtClean="0">
                <a:cs typeface="Arial" panose="020B0604020202020204" pitchFamily="34" charset="0"/>
              </a:rPr>
              <a:pPr/>
              <a:t>20</a:t>
            </a:fld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8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1DE63B-9BF7-4CD8-99DC-46729C8FB2C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77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1F372E-7302-40BB-9568-97DFD435EE37}" type="slidenum">
              <a:rPr lang="en-US" altLang="en-US" sz="10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29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1F372E-7302-40BB-9568-97DFD435EE37}" type="slidenum">
              <a:rPr lang="en-US" altLang="en-US" sz="10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662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312425B-62C4-4AA9-B98C-5B036490DCF3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4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1DE63B-9BF7-4CD8-99DC-46729C8FB2C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26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38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D962E-8F10-439E-A989-E0C4ACB7CB5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7693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D962E-8F10-439E-A989-E0C4ACB7CB5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8728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D962E-8F10-439E-A989-E0C4ACB7CB5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7669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D962E-8F10-439E-A989-E0C4ACB7CB5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1175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1DE63B-9BF7-4CD8-99DC-46729C8FB2C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5474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42959EB-1C55-4581-9F89-8F84A760C8BB}" type="slidenum">
              <a:rPr lang="en-US" sz="1000">
                <a:solidFill>
                  <a:srgbClr val="000000"/>
                </a:solidFill>
                <a:cs typeface="Arial" charset="0"/>
              </a:rPr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44</a:t>
            </a:fld>
            <a:endParaRPr lang="en-US" sz="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E3E4-F212-49E4-9AB9-DC573DC8C4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0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E3E4-F212-49E4-9AB9-DC573DC8C4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0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20" tIns="46634" rIns="46020" bIns="46634" anchor="b">
            <a:spAutoFit/>
          </a:bodyPr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565B30E9-2612-4613-BDE3-F6D1359FAEE5}" type="slidenum">
              <a:rPr lang="en-US" altLang="en-US" sz="1000"/>
              <a:pPr algn="ctr"/>
              <a:t>4</a:t>
            </a:fld>
            <a:endParaRPr lang="en-US" altLang="en-US" sz="10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99" tIns="46199" rIns="46199" bIns="46199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749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A05840-4E1C-4B98-B737-88B0F9D480A2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1309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BA797-3A6E-49C6-8E33-50DC269D6BF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74895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9FAB8-142E-403B-B3AE-978E23B827A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4625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6D1D6-8671-4140-882F-04046151C2CA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60422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A1DE63B-9BF7-4CD8-99DC-46729C8FB2C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78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926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1016DBC-4CB0-4EF5-AB0B-8B9B01B75771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4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6" tIns="46559" rIns="45946" bIns="46559" anchor="b">
            <a:spAutoFit/>
          </a:bodyPr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67759213-D475-4C58-94D0-9CB46183630D}" type="slidenum">
              <a:rPr lang="en-US" altLang="en-US" sz="1000"/>
              <a:pPr algn="ctr"/>
              <a:t>7</a:t>
            </a:fld>
            <a:endParaRPr lang="en-US" altLang="en-US" sz="10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25" tIns="46125" rIns="46125" bIns="46125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8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51" tIns="46564" rIns="45951" bIns="46564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70D818B2-DB7B-435F-9B65-6C5467D213A8}" type="slidenum">
              <a:rPr lang="en-US" altLang="en-US" sz="1000"/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130" tIns="46130" rIns="46130" bIns="46130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7A771-F876-4171-95F0-B7487A835C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96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FB8F5BB-A980-4729-883E-33AC02141D88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5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43D2AF5-6348-4AA9-A63D-753E96D6A4A0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08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research.stlouisfed.org/fred2/series/T5YI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research.stlouisfed.org/fred2/graph/?g=1433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s://research.stlouisfed.org/fred2/graph/?g=1433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5.bin"/><Relationship Id="rId4" Type="http://schemas.openxmlformats.org/officeDocument/2006/relationships/hyperlink" Target="http://www.federalreserve.gov/releases/h15/data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pp.mit.edu/usa/" TargetMode="Externa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0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hyperlink" Target="https://www.census.gov/construction/cp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766" y="2493449"/>
            <a:ext cx="8772196" cy="1210639"/>
          </a:xfrm>
          <a:solidFill>
            <a:schemeClr val="bg1"/>
          </a:solidFill>
          <a:ln/>
        </p:spPr>
        <p:txBody>
          <a:bodyPr/>
          <a:lstStyle/>
          <a:p>
            <a:r>
              <a:rPr lang="en-US" sz="4400" dirty="0" smtClean="0"/>
              <a:t>Inflation From All Angles</a:t>
            </a:r>
            <a:endParaRPr lang="en-US" sz="3400" i="1" dirty="0">
              <a:solidFill>
                <a:srgbClr val="00B0F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729" y="3779520"/>
            <a:ext cx="8952271" cy="203149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800" dirty="0" smtClean="0"/>
              <a:t>Southwest Actuarial Forum</a:t>
            </a:r>
          </a:p>
          <a:p>
            <a:pPr>
              <a:lnSpc>
                <a:spcPct val="75000"/>
              </a:lnSpc>
            </a:pPr>
            <a:r>
              <a:rPr lang="en-US" sz="2800" dirty="0" smtClean="0"/>
              <a:t>San Antonio, TX</a:t>
            </a:r>
          </a:p>
          <a:p>
            <a:pPr>
              <a:lnSpc>
                <a:spcPct val="75000"/>
              </a:lnSpc>
            </a:pPr>
            <a:r>
              <a:rPr lang="en-US" sz="2800" dirty="0" smtClean="0"/>
              <a:t>December 4, 2015</a:t>
            </a:r>
            <a:endParaRPr lang="en-US" sz="2800" dirty="0"/>
          </a:p>
          <a:p>
            <a:pPr>
              <a:lnSpc>
                <a:spcPct val="75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Download at </a:t>
            </a:r>
            <a:r>
              <a:rPr lang="en-US" sz="2800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2"/>
                </a:solidFill>
              </a:rPr>
              <a:t>James Lynch</a:t>
            </a:r>
            <a:r>
              <a:rPr lang="en-US" b="1" dirty="0">
                <a:solidFill>
                  <a:schemeClr val="bg2"/>
                </a:solidFill>
              </a:rPr>
              <a:t>, FCAS MAAA, chief </a:t>
            </a:r>
            <a:r>
              <a:rPr lang="en-US" b="1" dirty="0" smtClean="0">
                <a:solidFill>
                  <a:schemeClr val="bg2"/>
                </a:solidFill>
              </a:rPr>
              <a:t>actuary</a:t>
            </a:r>
            <a:endParaRPr lang="en-US" b="1" dirty="0">
              <a:solidFill>
                <a:schemeClr val="bg2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212.346.5533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Cell: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917.359.3908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</a:t>
            </a:r>
            <a:r>
              <a:rPr lang="en-US" b="1" dirty="0" smtClean="0">
                <a:solidFill>
                  <a:schemeClr val="bg1"/>
                </a:solidFill>
                <a:sym typeface="Symbol" pitchFamily="18" charset="2"/>
              </a:rPr>
              <a:t>jamesl@iii.org 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 www.iii.org</a:t>
            </a:r>
          </a:p>
        </p:txBody>
      </p:sp>
    </p:spTree>
    <p:extLst>
      <p:ext uri="{BB962C8B-B14F-4D97-AF65-F5344CB8AC3E}">
        <p14:creationId xmlns:p14="http://schemas.microsoft.com/office/powerpoint/2010/main" val="839403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Does the Future Hold?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C0B6709-B9AE-42C0-A4B0-0D50934E2A8B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10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129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The Bond Market’s Recent* Expectation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of U.S. Inflation in the Next Five Years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6D92E9C7-E560-49E0-9278-73577FED8722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11</a:t>
            </a:fld>
            <a:endParaRPr lang="en-US" altLang="en-US" sz="900" smtClean="0"/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449262" y="6304988"/>
            <a:ext cx="8574087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* As of November 27.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Source: St. Louis Fed (FRED) </a:t>
            </a:r>
            <a:r>
              <a:rPr lang="en-US" altLang="en-US" sz="1100" dirty="0">
                <a:hlinkClick r:id="rId2"/>
              </a:rPr>
              <a:t>https://research.stlouisfed.org/fred2/series/T5YIE</a:t>
            </a:r>
            <a:r>
              <a:rPr lang="en-US" altLang="en-US" sz="1100" dirty="0" smtClean="0">
                <a:hlinkClick r:id="rId2"/>
              </a:rPr>
              <a:t>#</a:t>
            </a:r>
            <a:r>
              <a:rPr lang="en-US" altLang="en-US" sz="1100" dirty="0" smtClean="0"/>
              <a:t> ; Insurance Information Institute.</a:t>
            </a:r>
            <a:endParaRPr lang="en-US" altLang="en-US" sz="1100" dirty="0"/>
          </a:p>
        </p:txBody>
      </p:sp>
      <p:sp>
        <p:nvSpPr>
          <p:cNvPr id="40970" name="Rectangle 5"/>
          <p:cNvSpPr>
            <a:spLocks noChangeArrowheads="1"/>
          </p:cNvSpPr>
          <p:nvPr/>
        </p:nvSpPr>
        <p:spPr bwMode="blackWhite">
          <a:xfrm>
            <a:off x="449263" y="5378450"/>
            <a:ext cx="8162925" cy="8001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</a:rPr>
              <a:t>The chart was derived by subtracting the TIPS 5-year yield (which has no inflation component) from the yield for the 5-year U.S. Treasury note (which, at least in theory, includes anticipated inflation).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95432"/>
              </p:ext>
            </p:extLst>
          </p:nvPr>
        </p:nvGraphicFramePr>
        <p:xfrm>
          <a:off x="339763" y="1168847"/>
          <a:ext cx="8272425" cy="421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AutoShape 38"/>
          <p:cNvSpPr>
            <a:spLocks noChangeArrowheads="1"/>
          </p:cNvSpPr>
          <p:nvPr/>
        </p:nvSpPr>
        <p:spPr bwMode="blackWhite">
          <a:xfrm>
            <a:off x="1336167" y="984250"/>
            <a:ext cx="3126105" cy="734822"/>
          </a:xfrm>
          <a:prstGeom prst="wedgeRectCallout">
            <a:avLst>
              <a:gd name="adj1" fmla="val 30883"/>
              <a:gd name="adj2" fmla="val 892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At the start of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2012 </a:t>
            </a:r>
            <a:r>
              <a:rPr lang="en-US" altLang="en-US" sz="1400" b="1" dirty="0">
                <a:solidFill>
                  <a:schemeClr val="bg1"/>
                </a:solidFill>
              </a:rPr>
              <a:t>the bond market thought inflation was likely to rise at a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2.4% </a:t>
            </a:r>
            <a:r>
              <a:rPr lang="en-US" altLang="en-US" sz="1400" b="1" dirty="0">
                <a:solidFill>
                  <a:schemeClr val="bg1"/>
                </a:solidFill>
              </a:rPr>
              <a:t>clip.</a:t>
            </a: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blackWhite">
          <a:xfrm>
            <a:off x="5921375" y="950913"/>
            <a:ext cx="1939925" cy="1076325"/>
          </a:xfrm>
          <a:prstGeom prst="wedgeRectCallout">
            <a:avLst>
              <a:gd name="adj1" fmla="val 90726"/>
              <a:gd name="adj2" fmla="val 25372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Current expectations are for inflation over the next 5 years are near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1.31% </a:t>
            </a:r>
            <a:r>
              <a:rPr lang="en-US" altLang="en-US" sz="1400" b="1" dirty="0">
                <a:solidFill>
                  <a:schemeClr val="bg1"/>
                </a:solidFill>
              </a:rPr>
              <a:t>per year.</a:t>
            </a:r>
          </a:p>
        </p:txBody>
      </p:sp>
    </p:spTree>
    <p:extLst>
      <p:ext uri="{BB962C8B-B14F-4D97-AF65-F5344CB8AC3E}">
        <p14:creationId xmlns:p14="http://schemas.microsoft.com/office/powerpoint/2010/main" val="176817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Since We Are in Texas . . .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6D92E9C7-E560-49E0-9278-73577FED8722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12</a:t>
            </a:fld>
            <a:endParaRPr lang="en-US" altLang="en-US" sz="900" smtClean="0"/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449262" y="6304988"/>
            <a:ext cx="8574087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Data as of November 23.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Source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St. Louis Fed (FRED</a:t>
            </a:r>
            <a:r>
              <a:rPr lang="en-US" altLang="en-US" sz="1100" dirty="0"/>
              <a:t>) </a:t>
            </a:r>
            <a:r>
              <a:rPr lang="en-US" altLang="en-US" sz="1100" dirty="0">
                <a:hlinkClick r:id="rId2"/>
              </a:rPr>
              <a:t>https://research.stlouisfed.org/fred2/graph/?g=1433</a:t>
            </a:r>
            <a:r>
              <a:rPr lang="en-US" altLang="en-US" sz="1100" dirty="0" smtClean="0">
                <a:hlinkClick r:id="rId2"/>
              </a:rPr>
              <a:t>#</a:t>
            </a:r>
            <a:r>
              <a:rPr lang="en-US" altLang="en-US" sz="1100" dirty="0" smtClean="0"/>
              <a:t>, Insurance Information Institute.</a:t>
            </a:r>
            <a:endParaRPr lang="en-US" altLang="en-US" sz="1100" dirty="0"/>
          </a:p>
        </p:txBody>
      </p:sp>
      <p:sp>
        <p:nvSpPr>
          <p:cNvPr id="40970" name="Rectangle 5"/>
          <p:cNvSpPr>
            <a:spLocks noChangeArrowheads="1"/>
          </p:cNvSpPr>
          <p:nvPr/>
        </p:nvSpPr>
        <p:spPr bwMode="blackWhite">
          <a:xfrm>
            <a:off x="449263" y="5378450"/>
            <a:ext cx="8162925" cy="8001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Since January 2014, Inflation Expectations Have Closely Followed the Price of Oil (or Vice Versa).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80069"/>
              </p:ext>
            </p:extLst>
          </p:nvPr>
        </p:nvGraphicFramePr>
        <p:xfrm>
          <a:off x="339763" y="1168847"/>
          <a:ext cx="8272425" cy="421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50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Since We Are ACTUARIES in Texas . . .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6D92E9C7-E560-49E0-9278-73577FED8722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13</a:t>
            </a:fld>
            <a:endParaRPr lang="en-US" altLang="en-US" sz="900" smtClean="0"/>
          </a:p>
        </p:txBody>
      </p:sp>
      <p:sp>
        <p:nvSpPr>
          <p:cNvPr id="40969" name="Text Box 5"/>
          <p:cNvSpPr txBox="1">
            <a:spLocks noChangeArrowheads="1"/>
          </p:cNvSpPr>
          <p:nvPr/>
        </p:nvSpPr>
        <p:spPr bwMode="auto">
          <a:xfrm>
            <a:off x="449262" y="6304988"/>
            <a:ext cx="8574087" cy="40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Data as of November 23.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>Source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St. Louis Fed (FRED</a:t>
            </a:r>
            <a:r>
              <a:rPr lang="en-US" altLang="en-US" sz="1100" dirty="0"/>
              <a:t>) </a:t>
            </a:r>
            <a:r>
              <a:rPr lang="en-US" altLang="en-US" sz="1100" dirty="0">
                <a:hlinkClick r:id="rId2"/>
              </a:rPr>
              <a:t>https://research.stlouisfed.org/fred2/graph/?g=1433</a:t>
            </a:r>
            <a:r>
              <a:rPr lang="en-US" altLang="en-US" sz="1100" dirty="0" smtClean="0">
                <a:hlinkClick r:id="rId2"/>
              </a:rPr>
              <a:t>#</a:t>
            </a:r>
            <a:r>
              <a:rPr lang="en-US" altLang="en-US" sz="1100" dirty="0" smtClean="0"/>
              <a:t>, Insurance Information Institute.</a:t>
            </a:r>
            <a:endParaRPr lang="en-US" altLang="en-US" sz="1100" dirty="0"/>
          </a:p>
        </p:txBody>
      </p:sp>
      <p:sp>
        <p:nvSpPr>
          <p:cNvPr id="40970" name="Rectangle 5"/>
          <p:cNvSpPr>
            <a:spLocks noChangeArrowheads="1"/>
          </p:cNvSpPr>
          <p:nvPr/>
        </p:nvSpPr>
        <p:spPr bwMode="blackWhite">
          <a:xfrm>
            <a:off x="449263" y="5378450"/>
            <a:ext cx="8162925" cy="8001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Since January 2014, Natural Log of Inflation Expectations Has Closely Followed the Natural Log of Price of Oil (or Vice Versa).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707942"/>
              </p:ext>
            </p:extLst>
          </p:nvPr>
        </p:nvGraphicFramePr>
        <p:xfrm>
          <a:off x="339763" y="1168847"/>
          <a:ext cx="8272425" cy="4210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9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Inflation and P/C Insurer Investments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35F7BE3-7F0D-4BEE-B8B3-21DC390620E7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14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763588" y="4154488"/>
            <a:ext cx="77993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28688C"/>
                </a:solidFill>
              </a:rPr>
              <a:t>If Expected Inflation Remains Low,</a:t>
            </a:r>
            <a:br>
              <a:rPr lang="en-US" altLang="en-US" sz="2800" b="1">
                <a:solidFill>
                  <a:srgbClr val="28688C"/>
                </a:solidFill>
              </a:rPr>
            </a:br>
            <a:r>
              <a:rPr lang="en-US" altLang="en-US" sz="2800" b="1">
                <a:solidFill>
                  <a:srgbClr val="28688C"/>
                </a:solidFill>
              </a:rPr>
              <a:t>Will Bond Yields Be Mired at Levels</a:t>
            </a:r>
            <a:br>
              <a:rPr lang="en-US" altLang="en-US" sz="2800" b="1">
                <a:solidFill>
                  <a:srgbClr val="28688C"/>
                </a:solidFill>
              </a:rPr>
            </a:br>
            <a:r>
              <a:rPr lang="en-US" altLang="en-US" sz="2800" b="1">
                <a:solidFill>
                  <a:srgbClr val="28688C"/>
                </a:solidFill>
              </a:rPr>
              <a:t>Last Seen in the 1950s?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500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505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506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CAE1F21-BC94-4D33-B454-45D8B00A11CA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U.S. Treasury 2- and 10-Year Note Yields*: Monthly, 1990–2015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>
                <a:cs typeface="Arial" panose="020B0604020202020204" pitchFamily="34" charset="0"/>
              </a:rPr>
              <a:t>*Monthly, constant maturity, nominal rates, through </a:t>
            </a:r>
            <a:r>
              <a:rPr lang="en-US" altLang="en-US" sz="1100"/>
              <a:t>January </a:t>
            </a:r>
            <a:r>
              <a:rPr lang="en-US" altLang="en-US" sz="1100">
                <a:cs typeface="Arial" panose="020B0604020202020204" pitchFamily="34" charset="0"/>
              </a:rPr>
              <a:t>2015.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>
                <a:cs typeface="Arial" panose="020B0604020202020204" pitchFamily="34" charset="0"/>
              </a:rPr>
              <a:t>Sources: Federal Reserve Bank at </a:t>
            </a:r>
            <a:r>
              <a:rPr lang="en-US" altLang="en-US" sz="1100">
                <a:cs typeface="Arial" panose="020B0604020202020204" pitchFamily="34" charset="0"/>
                <a:hlinkClick r:id="rId4"/>
              </a:rPr>
              <a:t>http://www.federalreserve.gov/releases/h15/data.htm</a:t>
            </a:r>
            <a:r>
              <a:rPr lang="en-US" altLang="en-US" sz="1100">
                <a:cs typeface="Arial" panose="020B0604020202020204" pitchFamily="34" charset="0"/>
              </a:rPr>
              <a:t>.  </a:t>
            </a:r>
            <a:br>
              <a:rPr lang="en-US" altLang="en-US" sz="1100">
                <a:cs typeface="Arial" panose="020B0604020202020204" pitchFamily="34" charset="0"/>
              </a:rPr>
            </a:br>
            <a:r>
              <a:rPr lang="en-US" altLang="en-US" sz="1100">
                <a:cs typeface="Arial" panose="020B0604020202020204" pitchFamily="34" charset="0"/>
              </a:rPr>
              <a:t>National Bureau of Economic Research (recession dates); Insurance Information Institutes.</a:t>
            </a:r>
          </a:p>
        </p:txBody>
      </p:sp>
      <p:graphicFrame>
        <p:nvGraphicFramePr>
          <p:cNvPr id="45063" name="Object 2"/>
          <p:cNvGraphicFramePr>
            <a:graphicFrameLocks noChangeAspect="1"/>
          </p:cNvGraphicFramePr>
          <p:nvPr/>
        </p:nvGraphicFramePr>
        <p:xfrm>
          <a:off x="207963" y="982663"/>
          <a:ext cx="8688387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8684" name="Chart" r:id="rId6" imgW="8693649" imgH="4828450" progId="Excel.Chart.8">
                  <p:embed/>
                </p:oleObj>
              </mc:Choice>
              <mc:Fallback>
                <p:oleObj name="Chart" r:id="rId6" imgW="8693649" imgH="4828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982663"/>
                        <a:ext cx="8688387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4398"/>
              <a:gd name="adj2" fmla="val 14482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Yields on 10-Year U.S. Treasury Notes have been essentially  below 5% for over a decade. </a:t>
            </a:r>
          </a:p>
        </p:txBody>
      </p:sp>
      <p:sp>
        <p:nvSpPr>
          <p:cNvPr id="45065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  <a:cs typeface="Arial" panose="020B0604020202020204" pitchFamily="34" charset="0"/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215188" y="1652588"/>
            <a:ext cx="1509712" cy="733425"/>
          </a:xfrm>
          <a:prstGeom prst="wedgeRectCallout">
            <a:avLst>
              <a:gd name="adj1" fmla="val 20847"/>
              <a:gd name="adj2" fmla="val 2238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U.S. Treasury 10-year note yields “spiked”</a:t>
            </a:r>
          </a:p>
        </p:txBody>
      </p:sp>
      <p:sp>
        <p:nvSpPr>
          <p:cNvPr id="45068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BDE25C7-482A-4896-B07E-5388DE2EDAD9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15</a:t>
            </a:fld>
            <a:endParaRPr lang="en-US" altLang="en-US" sz="9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768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47107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47108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2C80A74-40A8-453A-AFE9-DFA99A1EDC16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New Money vs. Embedded Yields,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U.S. Insurers, 1983-2012</a:t>
            </a: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0" y="6615113"/>
            <a:ext cx="87249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>
                <a:cs typeface="Arial" panose="020B0604020202020204" pitchFamily="34" charset="0"/>
              </a:rPr>
              <a:t>Sources: NCCI, Insurance Information Institute.</a:t>
            </a:r>
          </a:p>
        </p:txBody>
      </p:sp>
      <p:graphicFrame>
        <p:nvGraphicFramePr>
          <p:cNvPr id="47111" name="Object 2"/>
          <p:cNvGraphicFramePr>
            <a:graphicFrameLocks noChangeAspect="1"/>
          </p:cNvGraphicFramePr>
          <p:nvPr/>
        </p:nvGraphicFramePr>
        <p:xfrm>
          <a:off x="207963" y="982663"/>
          <a:ext cx="8688387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9708" name="Chart" r:id="rId5" imgW="8693649" imgH="4828450" progId="Excel.Chart.8">
                  <p:embed/>
                </p:oleObj>
              </mc:Choice>
              <mc:Fallback>
                <p:oleObj name="Chart" r:id="rId5" imgW="8693649" imgH="48284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982663"/>
                        <a:ext cx="8688387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817938" y="1143000"/>
            <a:ext cx="2511425" cy="712788"/>
          </a:xfrm>
          <a:prstGeom prst="wedgeRectCallout">
            <a:avLst>
              <a:gd name="adj1" fmla="val 3426"/>
              <a:gd name="adj2" fmla="val 1691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Falling yields means less investment income, putting upward pressure on rates. </a:t>
            </a:r>
          </a:p>
        </p:txBody>
      </p:sp>
      <p:sp>
        <p:nvSpPr>
          <p:cNvPr id="4711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As long as new money rates are below the rates of maturing bonds,</a:t>
            </a:r>
            <a:b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800" b="1">
                <a:solidFill>
                  <a:schemeClr val="bg1"/>
                </a:solidFill>
                <a:cs typeface="Arial" panose="020B0604020202020204" pitchFamily="34" charset="0"/>
              </a:rPr>
              <a:t>the portfolio yield will continue to sink.</a:t>
            </a:r>
          </a:p>
        </p:txBody>
      </p:sp>
      <p:sp>
        <p:nvSpPr>
          <p:cNvPr id="4711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ECE299D8-9B1E-42E9-AA08-A9CF921788B9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16</a:t>
            </a:fld>
            <a:endParaRPr lang="en-US" altLang="en-US" sz="9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968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12/01/09 - 9pm</a:t>
            </a:r>
          </a:p>
        </p:txBody>
      </p:sp>
      <p:sp>
        <p:nvSpPr>
          <p:cNvPr id="716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  <a:cs typeface="Arial" panose="020B0604020202020204" pitchFamily="34" charset="0"/>
              </a:rPr>
              <a:t>eSlide – P6466 – The Financial Crisis and the Future of the P/C</a:t>
            </a:r>
          </a:p>
        </p:txBody>
      </p:sp>
      <p:sp>
        <p:nvSpPr>
          <p:cNvPr id="716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E435C73-5C30-446A-BB81-F59F3D973878}" type="slidenum">
              <a:rPr lang="en-US" altLang="en-US" sz="900">
                <a:cs typeface="Arial" panose="020B0604020202020204" pitchFamily="34" charset="0"/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17</a:t>
            </a:fld>
            <a:endParaRPr lang="en-US" altLang="en-US" sz="900">
              <a:cs typeface="Arial" panose="020B0604020202020204" pitchFamily="34" charset="0"/>
            </a:endParaRPr>
          </a:p>
        </p:txBody>
      </p:sp>
      <p:sp>
        <p:nvSpPr>
          <p:cNvPr id="7168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U.S. P/C Insurers, New Money Rate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vs. CPI, 1983-2012</a:t>
            </a:r>
          </a:p>
        </p:txBody>
      </p:sp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0" y="6615113"/>
            <a:ext cx="87249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>
                <a:cs typeface="Arial" panose="020B0604020202020204" pitchFamily="34" charset="0"/>
              </a:rPr>
              <a:t>Sources: NCCI</a:t>
            </a:r>
            <a:r>
              <a:rPr lang="en-US" altLang="en-US" sz="1100" dirty="0" smtClean="0">
                <a:cs typeface="Arial" panose="020B0604020202020204" pitchFamily="34" charset="0"/>
              </a:rPr>
              <a:t>, Bureau of Labor Statistics, </a:t>
            </a:r>
            <a:r>
              <a:rPr lang="en-US" altLang="en-US" sz="1100" dirty="0">
                <a:cs typeface="Arial" panose="020B0604020202020204" pitchFamily="34" charset="0"/>
              </a:rPr>
              <a:t>Insurance Information Institute.</a:t>
            </a:r>
          </a:p>
        </p:txBody>
      </p:sp>
      <p:graphicFrame>
        <p:nvGraphicFramePr>
          <p:cNvPr id="71687" name="Object 2"/>
          <p:cNvGraphicFramePr>
            <a:graphicFrameLocks noChangeAspect="1"/>
          </p:cNvGraphicFramePr>
          <p:nvPr>
            <p:extLst/>
          </p:nvPr>
        </p:nvGraphicFramePr>
        <p:xfrm>
          <a:off x="39687" y="1081172"/>
          <a:ext cx="8785225" cy="53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7067" name="Chart" r:id="rId5" imgW="8737523" imgH="4864083" progId="Excel.Chart.8">
                  <p:embed/>
                </p:oleObj>
              </mc:Choice>
              <mc:Fallback>
                <p:oleObj name="Chart" r:id="rId5" imgW="8737523" imgH="486408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" y="1081172"/>
                        <a:ext cx="8785225" cy="536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5797118" y="1384300"/>
            <a:ext cx="2112471" cy="409575"/>
          </a:xfrm>
          <a:prstGeom prst="wedgeRectCallout">
            <a:avLst>
              <a:gd name="adj1" fmla="val 63806"/>
              <a:gd name="adj2" fmla="val 52556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Float? What Float? </a:t>
            </a:r>
            <a:endParaRPr lang="en-US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689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If New Money Yields ≤ Inflation, Where Is the Insurance Float?</a:t>
            </a:r>
            <a:endParaRPr lang="en-US" alt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169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256CDD4-1CFC-4C39-B581-B620A9F7B7A3}" type="slidenum">
              <a:rPr lang="en-US" altLang="en-US" sz="900" smtClean="0"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17</a:t>
            </a:fld>
            <a:endParaRPr lang="en-US" altLang="en-US" sz="90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96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Net Yield on Property/Casualty Insurance Invested Assets, 2007–2015*</a:t>
            </a:r>
            <a:endParaRPr lang="en-US" baseline="30000" dirty="0" smtClean="0"/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/>
          </p:nvPr>
        </p:nvGraphicFramePr>
        <p:xfrm>
          <a:off x="429816" y="1916743"/>
          <a:ext cx="7779464" cy="327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8090" name="Chart" r:id="rId4" imgW="8429484" imgH="3667176" progId="MSGraph.Chart.8">
                  <p:embed followColorScheme="full"/>
                </p:oleObj>
              </mc:Choice>
              <mc:Fallback>
                <p:oleObj name="Chart" r:id="rId4" imgW="8429484" imgH="366717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6" y="1916743"/>
                        <a:ext cx="7779464" cy="327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89158" y="5369719"/>
            <a:ext cx="8338281" cy="74660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48006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500" b="1" dirty="0">
                <a:solidFill>
                  <a:srgbClr val="FFFFFF"/>
                </a:solidFill>
              </a:rPr>
              <a:t>The yield on invested assets remains low relative to pre-crisis yields.  The Fed’s plan to raise interest rates in late 2015 has already pushed up some yields, albeit quite modestly.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6511234"/>
            <a:ext cx="6686551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74320" tIns="0" rIns="0" bIns="102870" anchor="b">
            <a:spAutoFit/>
          </a:bodyPr>
          <a:lstStyle/>
          <a:p>
            <a:pPr marL="100010" indent="-100010" eaLnBrk="0" hangingPunct="0">
              <a:lnSpc>
                <a:spcPct val="90000"/>
              </a:lnSpc>
              <a:buClr>
                <a:schemeClr val="accent2"/>
              </a:buClr>
              <a:tabLst>
                <a:tab pos="84533" algn="r"/>
              </a:tabLst>
            </a:pPr>
            <a:r>
              <a:rPr lang="en-US" sz="825" dirty="0"/>
              <a:t>*2015 figure is the average of the four quarters ending in </a:t>
            </a:r>
            <a:r>
              <a:rPr lang="en-US" sz="825" dirty="0" smtClean="0"/>
              <a:t>2015:Q2.</a:t>
            </a:r>
            <a:endParaRPr lang="en-US" sz="825" dirty="0"/>
          </a:p>
          <a:p>
            <a:pPr marL="100010" indent="-100010" eaLnBrk="0" hangingPunct="0">
              <a:lnSpc>
                <a:spcPct val="90000"/>
              </a:lnSpc>
              <a:buClr>
                <a:schemeClr val="accent2"/>
              </a:buClr>
              <a:tabLst>
                <a:tab pos="84533" algn="r"/>
              </a:tabLst>
            </a:pPr>
            <a:r>
              <a:rPr lang="en-US" sz="825" dirty="0"/>
              <a:t>Sources: SNL Financial; Insurance Information Institute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429816" y="1650103"/>
            <a:ext cx="6166247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72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(Percent)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380901" y="1612190"/>
            <a:ext cx="2143125" cy="845480"/>
          </a:xfrm>
          <a:prstGeom prst="wedgeRectCallout">
            <a:avLst>
              <a:gd name="adj1" fmla="val 10777"/>
              <a:gd name="adj2" fmla="val 15330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68580" bIns="6858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Book yield in 2015 is down 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77 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BP from pre-crisis levels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06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 Forecasts: 2015 – 2021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9687" y="1668667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9114" name="Chart" r:id="rId4" imgW="8534284" imgH="3771784" progId="MSGraph.Chart.8">
                  <p:embed followColorScheme="full"/>
                </p:oleObj>
              </mc:Choice>
              <mc:Fallback>
                <p:oleObj name="Chart" r:id="rId4" imgW="8534284" imgH="37717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7" y="1668667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146920" y="5447440"/>
            <a:ext cx="8760542" cy="75834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normalization of interest rates is unlikely until the 2020s, more than a decade after the onset of the financial crisis.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Yield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49878"/>
            <a:ext cx="860107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 "/>
              </a:rPr>
              <a:t>Sources: Blue Chip Economic Indicators (11/15 for 2015 and 2016; for 2017-2021 10/15 issue); Insurance Info. Institute. </a:t>
            </a:r>
            <a:endParaRPr lang="en-US" sz="1100" dirty="0">
              <a:latin typeface="Arial 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965068" y="141722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Treasury</a:t>
            </a:r>
            <a:endParaRPr lang="en-US" sz="2400" b="1" u="sng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5275131" y="142674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Treasury</a:t>
            </a:r>
            <a:endParaRPr lang="en-US" sz="2400" b="1" u="sng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6742113" y="3545840"/>
            <a:ext cx="2306637" cy="1243678"/>
          </a:xfrm>
          <a:prstGeom prst="wedgeRectCallout">
            <a:avLst>
              <a:gd name="adj1" fmla="val -110599"/>
              <a:gd name="adj2" fmla="val -3645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Fed’s QE program in 2014 and a stronger economy have yet to push longer-term yields much higher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141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is Low and Likely to Stay That Way</a:t>
            </a:r>
          </a:p>
          <a:p>
            <a:r>
              <a:rPr lang="en-US" dirty="0" smtClean="0"/>
              <a:t>Low Yields Are Built Into P/C Investment, Pricing Strategy</a:t>
            </a:r>
          </a:p>
          <a:p>
            <a:r>
              <a:rPr lang="en-US" dirty="0" smtClean="0"/>
              <a:t>Severity Inevitably Outstrips Inflation</a:t>
            </a:r>
          </a:p>
          <a:p>
            <a:r>
              <a:rPr lang="en-US" dirty="0" smtClean="0"/>
              <a:t>Severity Has Been Abnormally Low But Is Returning to Long-Term Tendency</a:t>
            </a:r>
          </a:p>
          <a:p>
            <a:r>
              <a:rPr lang="en-US" dirty="0" smtClean="0"/>
              <a:t>Frequency Is Rising, Breaking </a:t>
            </a:r>
            <a:r>
              <a:rPr lang="en-US" dirty="0" err="1" smtClean="0"/>
              <a:t>Decadeslong</a:t>
            </a:r>
            <a:r>
              <a:rPr lang="en-US" dirty="0" smtClean="0"/>
              <a:t> Tendency</a:t>
            </a:r>
          </a:p>
          <a:p>
            <a:r>
              <a:rPr lang="en-US" dirty="0" smtClean="0"/>
              <a:t>Important Pricing/Reserving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13EDF67-FAEA-4C1B-9C80-8B67FD550597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20</a:t>
            </a:fld>
            <a:endParaRPr lang="en-US" altLang="en-US" sz="9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Distribution of Bond Maturities,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P/C Insurance Industry, 2005-2014</a:t>
            </a:r>
            <a:endParaRPr lang="en-US" altLang="en-US" sz="2000" smtClean="0">
              <a:latin typeface="Arial" panose="020B0604020202020204" pitchFamily="34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85725" y="973138"/>
          <a:ext cx="9267825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SNL Financial; Insurance Information Institute. </a:t>
            </a:r>
          </a:p>
        </p:txBody>
      </p:sp>
      <p:sp>
        <p:nvSpPr>
          <p:cNvPr id="51208" name="Rectangle 5"/>
          <p:cNvSpPr>
            <a:spLocks noChangeArrowheads="1"/>
          </p:cNvSpPr>
          <p:nvPr/>
        </p:nvSpPr>
        <p:spPr bwMode="blackWhite">
          <a:xfrm>
            <a:off x="457200" y="5592763"/>
            <a:ext cx="8034338" cy="922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The main shift over these years has been from longer maturities to shorter maturities, but the 2013-14 data suggest a shift back has begun. The 2014 distribution resembles that at year-end 2009.</a:t>
            </a:r>
            <a:endParaRPr lang="en-US" altLang="en-US" sz="1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16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 animBg="0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Bonds Rated NAIC Quality Category 3-6 as a Percent of Total Bonds, 2003–2014</a:t>
            </a:r>
            <a:endParaRPr lang="en-US" altLang="en-US" baseline="30000" smtClean="0">
              <a:latin typeface="Arial" panose="020B0604020202020204" pitchFamily="34" charset="0"/>
            </a:endParaRPr>
          </a:p>
        </p:txBody>
      </p:sp>
      <p:graphicFrame>
        <p:nvGraphicFramePr>
          <p:cNvPr id="5325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264347"/>
              </p:ext>
            </p:extLst>
          </p:nvPr>
        </p:nvGraphicFramePr>
        <p:xfrm>
          <a:off x="260350" y="1211263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1756" name="Chart" r:id="rId4" imgW="8429484" imgH="3638679" progId="MSGraph.Chart.8">
                  <p:embed followColorScheme="full"/>
                </p:oleObj>
              </mc:Choice>
              <mc:Fallback>
                <p:oleObj name="Chart" r:id="rId4" imgW="8429484" imgH="363867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1211263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078413"/>
            <a:ext cx="8283575" cy="11731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FFFFFF"/>
                </a:solidFill>
              </a:rPr>
              <a:t>There are many ways to capture higher yields on bond portfolios.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One is to accept greater risk, as measured by NAIC bond ratings.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The ratings range from 1 to 6, with the highest quality rated 1.</a:t>
            </a:r>
            <a:br>
              <a:rPr lang="en-US" altLang="en-US" b="1">
                <a:solidFill>
                  <a:srgbClr val="FFFFFF"/>
                </a:solidFill>
              </a:rPr>
            </a:br>
            <a:r>
              <a:rPr lang="en-US" altLang="en-US" b="1">
                <a:solidFill>
                  <a:srgbClr val="FFFFFF"/>
                </a:solidFill>
              </a:rPr>
              <a:t>Even in 2014, over 95% of the industry’s bonds were rated 1 or 2.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68288" y="6348413"/>
            <a:ext cx="613251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Sources: SNL Financial; Insurance Information Institute.</a:t>
            </a:r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blackWhite">
          <a:xfrm>
            <a:off x="1695450" y="1154113"/>
            <a:ext cx="3638550" cy="838200"/>
          </a:xfrm>
          <a:prstGeom prst="wedgeRectCallout">
            <a:avLst>
              <a:gd name="adj1" fmla="val 79097"/>
              <a:gd name="adj2" fmla="val 3654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From 2006-07 to year-end 2012, the percentage of lower-quality bonds in P/C industry portfolios doubled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Inflation Doesn’t Measure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23897E4-00AD-42D4-9B56-C467D37A9425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5438" y="4203700"/>
            <a:ext cx="8020050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The Idea: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r>
              <a:rPr lang="en-US" sz="3600" b="1" i="1" dirty="0" smtClean="0">
                <a:solidFill>
                  <a:srgbClr val="225A7A"/>
                </a:solidFill>
              </a:rPr>
              <a:t>Trend ≥ Inflation 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r>
              <a:rPr lang="en-US" sz="3600" b="1" i="1" dirty="0" smtClean="0">
                <a:solidFill>
                  <a:srgbClr val="225A7A"/>
                </a:solidFill>
              </a:rPr>
              <a:t>(And Always Will Be)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endParaRPr lang="en-US" sz="3600" b="1" i="1" dirty="0">
              <a:solidFill>
                <a:srgbClr val="225A7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2113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373654"/>
              </p:ext>
            </p:extLst>
          </p:nvPr>
        </p:nvGraphicFramePr>
        <p:xfrm>
          <a:off x="233363" y="1352612"/>
          <a:ext cx="8561387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6100E0-CA80-4679-B50B-11F2E2A00382}" type="slidenum">
              <a:rPr lang="en-US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23</a:t>
            </a:fld>
            <a:endParaRPr lang="en-US" altLang="en-US" sz="9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5" name="Rectangle 15"/>
          <p:cNvSpPr>
            <a:spLocks noChangeArrowheads="1"/>
          </p:cNvSpPr>
          <p:nvPr/>
        </p:nvSpPr>
        <p:spPr bwMode="black">
          <a:xfrm>
            <a:off x="135967" y="1290278"/>
            <a:ext cx="31312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28688C"/>
                </a:solidFill>
                <a:cs typeface="Arial" charset="0"/>
              </a:rPr>
              <a:t>CPI-U: New Cars</a:t>
            </a:r>
            <a:endParaRPr lang="en-US" altLang="en-US" sz="1600" b="1" dirty="0">
              <a:solidFill>
                <a:srgbClr val="28688C"/>
              </a:solidFill>
              <a:cs typeface="Arial" charset="0"/>
            </a:endParaRPr>
          </a:p>
        </p:txBody>
      </p:sp>
      <p:sp>
        <p:nvSpPr>
          <p:cNvPr id="25606" name="Rectangle 14"/>
          <p:cNvSpPr>
            <a:spLocks noGrp="1" noChangeArrowheads="1"/>
          </p:cNvSpPr>
          <p:nvPr>
            <p:ph type="title"/>
          </p:nvPr>
        </p:nvSpPr>
        <p:spPr>
          <a:xfrm>
            <a:off x="520501" y="146334"/>
            <a:ext cx="7061030" cy="9239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Case Study: Inflation in Auto Prices</a:t>
            </a:r>
          </a:p>
        </p:txBody>
      </p: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85725" y="6282116"/>
            <a:ext cx="8772525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Not Seasonally Adjusted. 1982-84 = 100.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Bureau of Labor Statistics,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419100" y="5583902"/>
            <a:ext cx="8405812" cy="60316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According to Government, Auto Prices Have Been ‘Flat’ for Nearly Two Decades.</a:t>
            </a:r>
            <a:endParaRPr lang="en-US" altLang="en-U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863546" y="1739650"/>
            <a:ext cx="4044778" cy="352928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to Present: No Inflation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20501" y="3700577"/>
            <a:ext cx="3664321" cy="352928"/>
          </a:xfrm>
          <a:prstGeom prst="left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to 1997: 2.6% Annual Inflation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970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1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1821" grpId="0" animBg="1"/>
      <p:bldP spid="3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979004"/>
              </p:ext>
            </p:extLst>
          </p:nvPr>
        </p:nvGraphicFramePr>
        <p:xfrm>
          <a:off x="233363" y="1352612"/>
          <a:ext cx="8561387" cy="408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0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26100E0-CA80-4679-B50B-11F2E2A00382}" type="slidenum">
              <a:rPr lang="en-US" alt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en-US" altLang="en-US" sz="9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5605" name="Rectangle 15"/>
          <p:cNvSpPr>
            <a:spLocks noChangeArrowheads="1"/>
          </p:cNvSpPr>
          <p:nvPr/>
        </p:nvSpPr>
        <p:spPr bwMode="black">
          <a:xfrm>
            <a:off x="135967" y="1290278"/>
            <a:ext cx="4341142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28688C"/>
                </a:solidFill>
                <a:cs typeface="Arial" charset="0"/>
              </a:rPr>
              <a:t>CPI-U: New Cars vs. New Car Expenditures</a:t>
            </a:r>
            <a:endParaRPr lang="en-US" altLang="en-US" sz="1600" b="1" dirty="0">
              <a:solidFill>
                <a:srgbClr val="28688C"/>
              </a:solidFill>
              <a:cs typeface="Arial" charset="0"/>
            </a:endParaRPr>
          </a:p>
        </p:txBody>
      </p:sp>
      <p:sp>
        <p:nvSpPr>
          <p:cNvPr id="25606" name="Rectangle 14"/>
          <p:cNvSpPr>
            <a:spLocks noGrp="1" noChangeArrowheads="1"/>
          </p:cNvSpPr>
          <p:nvPr>
            <p:ph type="title"/>
          </p:nvPr>
        </p:nvSpPr>
        <p:spPr>
          <a:xfrm>
            <a:off x="520501" y="146334"/>
            <a:ext cx="7061030" cy="9239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Inflation in Auto Prices</a:t>
            </a:r>
          </a:p>
        </p:txBody>
      </p:sp>
      <p:sp>
        <p:nvSpPr>
          <p:cNvPr id="25607" name="Rectangle 3"/>
          <p:cNvSpPr>
            <a:spLocks noChangeArrowheads="1"/>
          </p:cNvSpPr>
          <p:nvPr/>
        </p:nvSpPr>
        <p:spPr bwMode="auto">
          <a:xfrm>
            <a:off x="85725" y="6282116"/>
            <a:ext cx="8772525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Expenditure Indexed to CPI-New Autos as of January 1997. Not Seasonally Adjusted. For CPI, 1982-84 = 100.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Bureau of Economic Analysis,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419100" y="5583902"/>
            <a:ext cx="8405812" cy="60316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According to Government, Auto Prices Have Been ‘Flat’ for Nearly Two Decades. But New Car </a:t>
            </a:r>
            <a:r>
              <a:rPr lang="en-US" altLang="en-US" sz="1800" b="1" dirty="0" err="1" smtClean="0">
                <a:solidFill>
                  <a:srgbClr val="FFFFFF"/>
                </a:solidFill>
                <a:cs typeface="Arial" charset="0"/>
              </a:rPr>
              <a:t>Expenditues</a:t>
            </a: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 Are Up 35%.</a:t>
            </a:r>
            <a:endParaRPr lang="en-US" altLang="en-US" sz="1800" b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78702" y="1731896"/>
            <a:ext cx="2777706" cy="1949570"/>
            <a:chOff x="4218317" y="1949570"/>
            <a:chExt cx="2777706" cy="1949570"/>
          </a:xfrm>
        </p:grpSpPr>
        <p:sp>
          <p:nvSpPr>
            <p:cNvPr id="4" name="Oval 3"/>
            <p:cNvSpPr/>
            <p:nvPr/>
          </p:nvSpPr>
          <p:spPr>
            <a:xfrm>
              <a:off x="5072332" y="2639683"/>
              <a:ext cx="1923691" cy="125945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4218317" y="1949570"/>
              <a:ext cx="1940943" cy="345056"/>
            </a:xfrm>
            <a:prstGeom prst="wedgeRectCallout">
              <a:avLst>
                <a:gd name="adj1" fmla="val 52031"/>
                <a:gd name="adj2" fmla="val 15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Great Recession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ular Callout 5"/>
          <p:cNvSpPr/>
          <p:nvPr/>
        </p:nvSpPr>
        <p:spPr>
          <a:xfrm>
            <a:off x="810884" y="1733909"/>
            <a:ext cx="3045124" cy="431321"/>
          </a:xfrm>
          <a:prstGeom prst="wedgeRectCallout">
            <a:avLst>
              <a:gd name="adj1" fmla="val -20266"/>
              <a:gd name="adj2" fmla="val 36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Better Trend Index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362908" y="3297667"/>
            <a:ext cx="3045124" cy="431321"/>
          </a:xfrm>
          <a:prstGeom prst="wedgeRectCallout">
            <a:avLst>
              <a:gd name="adj1" fmla="val 54951"/>
              <a:gd name="adj2" fmla="val -284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of Settlement When Car Is Totaled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320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1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1911821" grpId="0" animBg="1"/>
      <p:bldP spid="6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Prices vs. Auto Inflation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647825"/>
          <a:ext cx="8153400" cy="381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black">
          <a:xfrm>
            <a:off x="135967" y="1290278"/>
            <a:ext cx="31312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28688C"/>
                </a:solidFill>
                <a:cs typeface="Arial" charset="0"/>
              </a:rPr>
              <a:t>% Increase, 1990-2013</a:t>
            </a:r>
            <a:endParaRPr lang="en-US" altLang="en-US" sz="1600" b="1" dirty="0">
              <a:solidFill>
                <a:srgbClr val="28688C"/>
              </a:solidFill>
              <a:cs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blackWhite">
          <a:xfrm>
            <a:off x="419100" y="5583902"/>
            <a:ext cx="8405812" cy="60316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From 1990 to 2013, Actual New Car Prices Rose Three Times Faster Than New Car Inflation Rate.</a:t>
            </a:r>
            <a:endParaRPr lang="en-US" altLang="en-U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5725" y="6282116"/>
            <a:ext cx="8772525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Not Seasonally Adjusted. 1982-84 = 100.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Bureau of Economic Analysis; Bureau of Labor Statistics; Calculations by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4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El"/>
        </p:bldSub>
      </p:bldGraphic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Prices vs. Auto Inflation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024944"/>
              </p:ext>
            </p:extLst>
          </p:nvPr>
        </p:nvGraphicFramePr>
        <p:xfrm>
          <a:off x="495300" y="1290279"/>
          <a:ext cx="8153400" cy="416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black">
          <a:xfrm>
            <a:off x="135967" y="1290278"/>
            <a:ext cx="3131273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28688C"/>
                </a:solidFill>
                <a:cs typeface="Arial" charset="0"/>
              </a:rPr>
              <a:t>% Increase</a:t>
            </a:r>
            <a:endParaRPr lang="en-US" altLang="en-US" sz="1600" b="1" dirty="0">
              <a:solidFill>
                <a:srgbClr val="28688C"/>
              </a:solidFill>
              <a:cs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blackWhite">
          <a:xfrm>
            <a:off x="419100" y="5583902"/>
            <a:ext cx="8405812" cy="60316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The Difference: Safety Improvements, Conveniences.</a:t>
            </a:r>
            <a:endParaRPr lang="en-US" altLang="en-U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5725" y="6282116"/>
            <a:ext cx="8772525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Not Seasonally Adjusted.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The People History; Bureau of Labor Statistics; Calculations by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682496" y="1865376"/>
            <a:ext cx="2898648" cy="649224"/>
          </a:xfrm>
          <a:prstGeom prst="wedgeRectCallout">
            <a:avLst>
              <a:gd name="adj1" fmla="val -21464"/>
              <a:gd name="adj2" fmla="val 45599"/>
            </a:avLst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charset="0"/>
              </a:rPr>
              <a:t>Auto Price Increases Regularly Outstrip Inflation.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Quality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spcBef>
                <a:spcPts val="0"/>
              </a:spcBef>
            </a:pPr>
            <a:r>
              <a:rPr lang="en-US" dirty="0" smtClean="0"/>
              <a:t>Safety Improvements</a:t>
            </a:r>
          </a:p>
          <a:p>
            <a:pPr lvl="1"/>
            <a:r>
              <a:rPr lang="en-US" dirty="0"/>
              <a:t>Airbags</a:t>
            </a:r>
          </a:p>
          <a:p>
            <a:pPr lvl="1"/>
            <a:r>
              <a:rPr lang="en-US" dirty="0"/>
              <a:t>Seatbelts</a:t>
            </a:r>
          </a:p>
          <a:p>
            <a:r>
              <a:rPr lang="en-US" dirty="0" smtClean="0"/>
              <a:t>Mechanical/electrical</a:t>
            </a:r>
          </a:p>
          <a:p>
            <a:pPr lvl="1"/>
            <a:r>
              <a:rPr lang="en-US" dirty="0" smtClean="0"/>
              <a:t>Braking Improvements</a:t>
            </a:r>
          </a:p>
          <a:p>
            <a:pPr lvl="1"/>
            <a:r>
              <a:rPr lang="en-US" dirty="0" smtClean="0"/>
              <a:t>Battery Life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Durability</a:t>
            </a:r>
          </a:p>
          <a:p>
            <a:pPr lvl="1"/>
            <a:r>
              <a:rPr lang="en-US" dirty="0" smtClean="0"/>
              <a:t>Stronger Bumpers</a:t>
            </a:r>
          </a:p>
          <a:p>
            <a:pPr lvl="1"/>
            <a:r>
              <a:rPr lang="en-US" dirty="0" smtClean="0"/>
              <a:t>Flexible Body Panels</a:t>
            </a:r>
          </a:p>
          <a:p>
            <a:r>
              <a:rPr lang="en-US" dirty="0" smtClean="0"/>
              <a:t>Comfort/convenience Changes</a:t>
            </a:r>
          </a:p>
          <a:p>
            <a:pPr lvl="1"/>
            <a:r>
              <a:rPr lang="en-US" dirty="0" smtClean="0"/>
              <a:t>Remote Door Locks</a:t>
            </a:r>
          </a:p>
          <a:p>
            <a:pPr lvl="1"/>
            <a:r>
              <a:rPr lang="en-US" dirty="0" smtClean="0"/>
              <a:t>GPS Systems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Adjustments </a:t>
            </a:r>
            <a:br>
              <a:rPr lang="en-US" dirty="0" smtClean="0"/>
            </a:br>
            <a:r>
              <a:rPr lang="en-US" dirty="0" smtClean="0"/>
              <a:t>(2013-14 Model Years)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307760"/>
              </p:ext>
            </p:extLst>
          </p:nvPr>
        </p:nvGraphicFramePr>
        <p:xfrm>
          <a:off x="447675" y="1318312"/>
          <a:ext cx="8259720" cy="441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blackWhite">
          <a:xfrm>
            <a:off x="419100" y="5756896"/>
            <a:ext cx="8405812" cy="60316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</a:rPr>
              <a:t>Changes Above Would Increase Car Price By $1,220. CPI Impact – 0%</a:t>
            </a: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.</a:t>
            </a:r>
            <a:endParaRPr lang="en-US" altLang="en-U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356571" y="1420533"/>
            <a:ext cx="2898648" cy="649224"/>
          </a:xfrm>
          <a:prstGeom prst="wedgeRectCallout">
            <a:avLst>
              <a:gd name="adj1" fmla="val -21464"/>
              <a:gd name="adj2" fmla="val 45599"/>
            </a:avLst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charset="0"/>
              </a:rPr>
              <a:t>These All Affect Price of Car, But Not Auto CPI.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65155" y="3700848"/>
            <a:ext cx="1963703" cy="1581665"/>
            <a:chOff x="6055779" y="2471112"/>
            <a:chExt cx="1963703" cy="1581665"/>
          </a:xfrm>
        </p:grpSpPr>
        <p:sp>
          <p:nvSpPr>
            <p:cNvPr id="11" name="Right Brace 10"/>
            <p:cNvSpPr/>
            <p:nvPr/>
          </p:nvSpPr>
          <p:spPr>
            <a:xfrm>
              <a:off x="6055779" y="2471112"/>
              <a:ext cx="458993" cy="158166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483917" y="2981836"/>
              <a:ext cx="1535565" cy="5354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$540 in Safety Changes.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5725" y="6468321"/>
            <a:ext cx="8772525" cy="2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Bureau of Labor Statistics,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El"/>
        </p:bldSub>
      </p:bldGraphic>
      <p:bldP spid="10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Price Change: Quality vs. Inflation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550690"/>
              </p:ext>
            </p:extLst>
          </p:nvPr>
        </p:nvGraphicFramePr>
        <p:xfrm>
          <a:off x="298450" y="1078481"/>
          <a:ext cx="815340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2441275" y="1984074"/>
            <a:ext cx="2562046" cy="724619"/>
          </a:xfrm>
          <a:prstGeom prst="wedgeRectCallout">
            <a:avLst>
              <a:gd name="adj1" fmla="val 66144"/>
              <a:gd name="adj2" fmla="val 2596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Improvements &gt; Change in Price, so Inflation is Negative.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blackWhite">
          <a:xfrm>
            <a:off x="419100" y="5759911"/>
            <a:ext cx="8405812" cy="60316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FFFFFF"/>
                </a:solidFill>
                <a:cs typeface="Arial" charset="0"/>
              </a:rPr>
              <a:t>Sales Year Is Similar to Calendar Year. Model Year </a:t>
            </a:r>
            <a:r>
              <a:rPr lang="en-US" altLang="en-US" sz="1800" b="1" dirty="0" smtClean="0">
                <a:solidFill>
                  <a:srgbClr val="FFFFFF"/>
                </a:solidFill>
              </a:rPr>
              <a:t>Is Similar to Policy Year.</a:t>
            </a:r>
            <a:endParaRPr lang="en-US" altLang="en-U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5725" y="6468321"/>
            <a:ext cx="8772525" cy="2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Bureau of Labor Statistics,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Inflation? What Inflation?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2222DE0-C196-4196-8D9A-B10B0E44978A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778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Adjustments (A Quiz)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461166"/>
              </p:ext>
            </p:extLst>
          </p:nvPr>
        </p:nvGraphicFramePr>
        <p:xfrm>
          <a:off x="495300" y="1647825"/>
          <a:ext cx="81534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40"/>
                <a:gridCol w="1686757"/>
                <a:gridCol w="20082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Adjustment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Counted</a:t>
                      </a:r>
                      <a:r>
                        <a:rPr lang="en-US" baseline="0" dirty="0" smtClean="0"/>
                        <a:t> As Inflation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Counted As Inflation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Mix of Model Years Within Sales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Environmental (Clean Air </a:t>
                      </a:r>
                      <a:r>
                        <a:rPr lang="en-US" dirty="0" err="1" smtClean="0"/>
                        <a:t>Regs</a:t>
                      </a:r>
                      <a:r>
                        <a:rPr lang="en-US" dirty="0" smtClean="0"/>
                        <a:t>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Rebates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Concessions (Negotiation)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Interest Financing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530790" y="2681056"/>
            <a:ext cx="355106" cy="310719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530790" y="2991775"/>
            <a:ext cx="355106" cy="310719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530790" y="3386832"/>
            <a:ext cx="355106" cy="310719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291004" y="3768572"/>
            <a:ext cx="355106" cy="310719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291004" y="2272683"/>
            <a:ext cx="355106" cy="310719"/>
          </a:xfrm>
          <a:prstGeom prst="star5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1660124" y="4465468"/>
            <a:ext cx="3027286" cy="870012"/>
          </a:xfrm>
          <a:prstGeom prst="wedgeRectCallout">
            <a:avLst>
              <a:gd name="adj1" fmla="val 136645"/>
              <a:gd name="adj2" fmla="val -2721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an Apples-to-Apples Comparison!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795421" y="4465468"/>
            <a:ext cx="3027286" cy="870012"/>
          </a:xfrm>
          <a:prstGeom prst="wedgeRectCallout">
            <a:avLst>
              <a:gd name="adj1" fmla="val -19367"/>
              <a:gd name="adj2" fmla="val -21403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Pigovian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Tax!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1660124" y="5479002"/>
            <a:ext cx="3027286" cy="870012"/>
          </a:xfrm>
          <a:prstGeom prst="wedgeRectCallout">
            <a:avLst>
              <a:gd name="adj1" fmla="val 78580"/>
              <a:gd name="adj2" fmla="val -3130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Course It Is!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795421" y="5479002"/>
            <a:ext cx="3027286" cy="870012"/>
          </a:xfrm>
          <a:prstGeom prst="wedgeRectCallout">
            <a:avLst>
              <a:gd name="adj1" fmla="val -12036"/>
              <a:gd name="adj2" fmla="val -27219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Course It Is!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1902780" y="1089998"/>
            <a:ext cx="3027286" cy="870012"/>
          </a:xfrm>
          <a:prstGeom prst="wedgeRectCallout">
            <a:avLst>
              <a:gd name="adj1" fmla="val 129019"/>
              <a:gd name="adj2" fmla="val 25025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Doesn’t Change PV(Car)!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Inflation vs. Trend (The Sequel)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23897E4-00AD-42D4-9B56-C467D37A9425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31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5438" y="4203700"/>
            <a:ext cx="8020050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The Idea: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r>
              <a:rPr lang="en-US" sz="3600" b="1" i="1" dirty="0" smtClean="0">
                <a:solidFill>
                  <a:srgbClr val="225A7A"/>
                </a:solidFill>
              </a:rPr>
              <a:t>Trend ≥ Inflation 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r>
              <a:rPr lang="en-US" sz="3600" b="1" i="1" dirty="0" smtClean="0">
                <a:solidFill>
                  <a:srgbClr val="225A7A"/>
                </a:solidFill>
              </a:rPr>
              <a:t>(Except When It Isn’t)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endParaRPr lang="en-US" sz="3600" b="1" i="1" dirty="0">
              <a:solidFill>
                <a:srgbClr val="225A7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2470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5925" y="185738"/>
            <a:ext cx="7385050" cy="860425"/>
          </a:xfrm>
        </p:spPr>
        <p:txBody>
          <a:bodyPr/>
          <a:lstStyle/>
          <a:p>
            <a:r>
              <a:rPr lang="en-US" altLang="en-US" sz="2600" dirty="0" smtClean="0">
                <a:latin typeface="Arial" panose="020B0604020202020204" pitchFamily="34" charset="0"/>
              </a:rPr>
              <a:t>An Example: Homeowners Non-cat Severity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705693917"/>
              </p:ext>
            </p:extLst>
          </p:nvPr>
        </p:nvGraphicFramePr>
        <p:xfrm>
          <a:off x="207963" y="1066800"/>
          <a:ext cx="8615362" cy="4941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6281738"/>
            <a:ext cx="8610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Insurance Research Council, “Trends in Homeowners Insurance Claims,” 2015 edition,  p. 41; BLS inflation calculator,</a:t>
            </a:r>
            <a:br>
              <a:rPr lang="en-US" altLang="en-US" sz="1100"/>
            </a:br>
            <a:r>
              <a:rPr lang="en-US" altLang="en-US" sz="1100"/>
              <a:t>with Insurance Information Institute calculations</a:t>
            </a: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152400" y="1185863"/>
            <a:ext cx="419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smtClean="0">
                <a:solidFill>
                  <a:schemeClr val="accent1"/>
                </a:solidFill>
                <a:cs typeface="Arial" panose="020B0604020202020204" pitchFamily="34" charset="0"/>
              </a:rPr>
              <a:t>Paid Severity in 2013 </a:t>
            </a:r>
            <a:r>
              <a:rPr lang="en-US" altLang="en-US" sz="1600" b="1" dirty="0">
                <a:solidFill>
                  <a:schemeClr val="accent1"/>
                </a:solidFill>
                <a:cs typeface="Arial" panose="020B0604020202020204" pitchFamily="34" charset="0"/>
              </a:rPr>
              <a:t>dollars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00800" y="1046164"/>
            <a:ext cx="2414942" cy="1444642"/>
            <a:chOff x="6400800" y="1046164"/>
            <a:chExt cx="2414942" cy="1444642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blackWhite">
            <a:xfrm>
              <a:off x="6400800" y="1046164"/>
              <a:ext cx="1651247" cy="640594"/>
            </a:xfrm>
            <a:prstGeom prst="wedgeRectCallout">
              <a:avLst>
                <a:gd name="adj1" fmla="val -15674"/>
                <a:gd name="adj2" fmla="val 96890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91440" bIns="91440" anchor="ctr"/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FFFFF"/>
                </a:buClr>
                <a:buFont typeface="Wingdings" panose="05000000000000000000" pitchFamily="2" charset="2"/>
                <a:buNone/>
              </a:pPr>
              <a:r>
                <a:rPr lang="en-US" altLang="en-US" sz="1400" b="1" dirty="0" smtClean="0">
                  <a:solidFill>
                    <a:srgbClr val="FFFFFF"/>
                  </a:solidFill>
                </a:rPr>
                <a:t>Since 2009: 0.3 Points/</a:t>
              </a:r>
              <a:r>
                <a:rPr lang="en-US" altLang="en-US" sz="1400" b="1" dirty="0" err="1" smtClean="0">
                  <a:solidFill>
                    <a:srgbClr val="FFFFFF"/>
                  </a:solidFill>
                </a:rPr>
                <a:t>Yr</a:t>
              </a:r>
              <a:r>
                <a:rPr lang="en-US" altLang="en-US" sz="1400" b="1" dirty="0" smtClean="0">
                  <a:solidFill>
                    <a:srgbClr val="FFFFFF"/>
                  </a:solidFill>
                </a:rPr>
                <a:t> Above CPI.</a:t>
              </a:r>
              <a:endParaRPr lang="en-US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6477684" y="1935840"/>
              <a:ext cx="2338058" cy="554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5850" y="1807049"/>
            <a:ext cx="5601811" cy="2258577"/>
            <a:chOff x="1154098" y="1819834"/>
            <a:chExt cx="5601811" cy="2258577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blackWhite">
            <a:xfrm>
              <a:off x="1589104" y="1819834"/>
              <a:ext cx="2194264" cy="640594"/>
            </a:xfrm>
            <a:prstGeom prst="wedgeRectCallout">
              <a:avLst>
                <a:gd name="adj1" fmla="val 25998"/>
                <a:gd name="adj2" fmla="val 256263"/>
              </a:avLst>
            </a:prstGeom>
            <a:solidFill>
              <a:schemeClr val="accent1"/>
            </a:solidFill>
            <a:ln w="285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tIns="91440" bIns="91440" anchor="ctr"/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>
                  <a:srgbClr val="FFFFFF"/>
                </a:buClr>
                <a:buFont typeface="Wingdings" panose="05000000000000000000" pitchFamily="2" charset="2"/>
                <a:buNone/>
              </a:pPr>
              <a:r>
                <a:rPr lang="en-US" altLang="en-US" sz="1400" b="1" dirty="0" smtClean="0">
                  <a:solidFill>
                    <a:srgbClr val="FFFFFF"/>
                  </a:solidFill>
                </a:rPr>
                <a:t>1997-2009: 6.8 Points/Year Above CPI.</a:t>
              </a:r>
              <a:endParaRPr lang="en-US" altLang="en-US" sz="1400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54098" y="3523445"/>
              <a:ext cx="5601811" cy="5549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1085850" y="5569646"/>
            <a:ext cx="7353300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There Can Be Periods Where CPI &gt; Severity Change.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53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091731"/>
              </p:ext>
            </p:extLst>
          </p:nvPr>
        </p:nvGraphicFramePr>
        <p:xfrm>
          <a:off x="977900" y="1327150"/>
          <a:ext cx="6902450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5736" name="Chart" r:id="rId3" imgW="11792116" imgH="8162874" progId="MSGraph.Chart.8">
                  <p:embed followColorScheme="full"/>
                </p:oleObj>
              </mc:Choice>
              <mc:Fallback>
                <p:oleObj name="Chart" r:id="rId3" imgW="11792116" imgH="816287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327150"/>
                        <a:ext cx="6902450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93713" y="0"/>
            <a:ext cx="7608887" cy="9652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altLang="en-US" sz="2800" dirty="0" smtClean="0">
                <a:latin typeface="Arial" panose="020B0604020202020204" pitchFamily="34" charset="0"/>
              </a:rPr>
              <a:t>Another Example: WC Medical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93713" y="5565629"/>
            <a:ext cx="7587013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 smtClean="0"/>
              <a:t/>
            </a:r>
            <a:br>
              <a:rPr lang="en-US" altLang="en-US" sz="1100" dirty="0" smtClean="0"/>
            </a:br>
            <a:r>
              <a:rPr lang="en-US" altLang="en-US" sz="1100" dirty="0" smtClean="0"/>
              <a:t>Sources</a:t>
            </a:r>
            <a:r>
              <a:rPr lang="en-US" altLang="en-US" sz="1100" dirty="0"/>
              <a:t>:  CPI and Med CPI from US Bureau of Labor Statistics, WC med severity from NCCI based on </a:t>
            </a:r>
            <a:r>
              <a:rPr lang="en-US" altLang="en-US" sz="1100" dirty="0" smtClean="0"/>
              <a:t>NCCI </a:t>
            </a:r>
            <a:r>
              <a:rPr lang="en-US" altLang="en-US" sz="1100" dirty="0"/>
              <a:t>states.</a:t>
            </a:r>
          </a:p>
        </p:txBody>
      </p:sp>
      <p:sp>
        <p:nvSpPr>
          <p:cNvPr id="6487045" name="Text Box 5"/>
          <p:cNvSpPr txBox="1">
            <a:spLocks noChangeArrowheads="1"/>
          </p:cNvSpPr>
          <p:nvPr/>
        </p:nvSpPr>
        <p:spPr bwMode="auto">
          <a:xfrm rot="10800000">
            <a:off x="8353425" y="1905000"/>
            <a:ext cx="428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600" b="1">
              <a:latin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2872596" y="1047751"/>
            <a:ext cx="2976113" cy="857249"/>
          </a:xfrm>
          <a:prstGeom prst="wedgeRectCallout">
            <a:avLst>
              <a:gd name="adj1" fmla="val 32510"/>
              <a:gd name="adj2" fmla="val 309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Average Annual Growth, 2002-09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WC Medical Severity: 6%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 Medical CPI: 4%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102559" y="1482293"/>
            <a:ext cx="2308194" cy="845414"/>
          </a:xfrm>
          <a:prstGeom prst="wedgeRectCallout">
            <a:avLst>
              <a:gd name="adj1" fmla="val 855"/>
              <a:gd name="adj2" fmla="val 1474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</a:rPr>
              <a:t>…But Since 2010 WC Medical Severity has Closely Tracked the Medical CPI</a:t>
            </a:r>
            <a:endParaRPr lang="en-U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White">
          <a:xfrm>
            <a:off x="5552144" y="3160665"/>
            <a:ext cx="2308194" cy="143834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63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5" grpId="0" autoUpdateAnimBg="0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extLst/>
          </p:nvPr>
        </p:nvGraphicFramePr>
        <p:xfrm>
          <a:off x="0" y="1066800"/>
          <a:ext cx="891540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5036" name="Chart" r:id="rId3" imgW="8629715" imgH="5515014" progId="MSGraph.Chart.8">
                  <p:embed followColorScheme="full"/>
                </p:oleObj>
              </mc:Choice>
              <mc:Fallback>
                <p:oleObj name="Chart" r:id="rId3" imgW="8629715" imgH="551501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915400" cy="565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57150" y="0"/>
            <a:ext cx="8050213" cy="1143000"/>
          </a:xfrm>
        </p:spPr>
        <p:txBody>
          <a:bodyPr/>
          <a:lstStyle/>
          <a:p>
            <a:r>
              <a:rPr lang="en-US" dirty="0" smtClean="0"/>
              <a:t>WC Indemnity Severity </a:t>
            </a:r>
            <a:br>
              <a:rPr lang="en-US" dirty="0" smtClean="0"/>
            </a:br>
            <a:r>
              <a:rPr lang="en-US" dirty="0" smtClean="0"/>
              <a:t>vs. Wage Inflation, 1995-2014p</a:t>
            </a:r>
            <a:endParaRPr lang="en-US" sz="3600" dirty="0" smtClean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" y="6284913"/>
            <a:ext cx="8901113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 smtClean="0"/>
              <a:t>2014p</a:t>
            </a:r>
            <a:r>
              <a:rPr lang="en-US" sz="1000" dirty="0"/>
              <a:t>: Preliminary based on data valued as of </a:t>
            </a:r>
            <a:r>
              <a:rPr lang="en-US" sz="1000" dirty="0" smtClean="0"/>
              <a:t>12/31/2014; 1991-2010: </a:t>
            </a:r>
            <a:r>
              <a:rPr lang="en-US" sz="1000" dirty="0"/>
              <a:t>Based on data through </a:t>
            </a:r>
            <a:r>
              <a:rPr lang="en-US" sz="1000" dirty="0" smtClean="0"/>
              <a:t>12/31/2010, </a:t>
            </a:r>
            <a:r>
              <a:rPr lang="en-US" sz="1000" dirty="0"/>
              <a:t>developed to ultimate. Based on the states where NCCI provides ratemaking services. Excludes the effects of deductible policies.  CPS = Current Population Survey.</a:t>
            </a:r>
          </a:p>
          <a:p>
            <a:r>
              <a:rPr lang="en-US" sz="1000" dirty="0"/>
              <a:t>Source: NCCI</a:t>
            </a:r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771525" y="4822826"/>
            <a:ext cx="3106737" cy="738664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 b="1" u="sng" dirty="0"/>
              <a:t>Annual Change </a:t>
            </a:r>
            <a:r>
              <a:rPr lang="en-US" sz="1400" b="1" u="sng" dirty="0" smtClean="0"/>
              <a:t>1994–2014</a:t>
            </a:r>
            <a:endParaRPr lang="en-US" sz="1400" b="1" u="sng" dirty="0"/>
          </a:p>
          <a:p>
            <a:pPr>
              <a:tabLst>
                <a:tab pos="2628900" algn="dec"/>
              </a:tabLst>
            </a:pPr>
            <a:r>
              <a:rPr lang="en-US" sz="1400" dirty="0" smtClean="0"/>
              <a:t>Indemnity Claim </a:t>
            </a:r>
            <a:r>
              <a:rPr lang="en-US" sz="1400" dirty="0" err="1" smtClean="0"/>
              <a:t>Sev</a:t>
            </a:r>
            <a:r>
              <a:rPr lang="en-US" sz="1400" dirty="0" smtClean="0"/>
              <a:t>.:    +4.6	</a:t>
            </a:r>
            <a:r>
              <a:rPr lang="en-US" sz="1400" dirty="0"/>
              <a:t>	</a:t>
            </a:r>
            <a:endParaRPr lang="en-US" sz="1400" dirty="0" smtClean="0"/>
          </a:p>
          <a:p>
            <a:pPr>
              <a:tabLst>
                <a:tab pos="2628900" algn="dec"/>
              </a:tabLst>
            </a:pPr>
            <a:r>
              <a:rPr lang="en-US" sz="1400" dirty="0" smtClean="0"/>
              <a:t>US Avg. Weekly Wage:  +3.4%</a:t>
            </a:r>
            <a:endParaRPr lang="en-US" sz="14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6608660" y="2034101"/>
            <a:ext cx="2015614" cy="948812"/>
          </a:xfrm>
          <a:prstGeom prst="wedgeRectCallout">
            <a:avLst>
              <a:gd name="adj1" fmla="val 35133"/>
              <a:gd name="adj2" fmla="val 13440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Here Inflation Gauge &gt; Trend for Now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509245" y="4822826"/>
            <a:ext cx="2281083" cy="928687"/>
          </a:xfrm>
          <a:prstGeom prst="wedgeRectCallout">
            <a:avLst>
              <a:gd name="adj1" fmla="val 101212"/>
              <a:gd name="adj2" fmla="val -551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WC indemnity severity </a:t>
            </a:r>
            <a:r>
              <a:rPr lang="en-US" sz="1600" b="1" dirty="0" smtClean="0">
                <a:solidFill>
                  <a:schemeClr val="bg1"/>
                </a:solidFill>
              </a:rPr>
              <a:t>turned positive again in 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67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9B84C-B454-4818-8721-457422404B5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Auto PD Liability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419501"/>
              </p:ext>
            </p:extLst>
          </p:nvPr>
        </p:nvGraphicFramePr>
        <p:xfrm>
          <a:off x="381000" y="17526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713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7526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</a:rPr>
              <a:t>2015*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5665181"/>
            <a:ext cx="730250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*Through Second Quarter.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/>
              <a:t>ISO/PCI </a:t>
            </a:r>
            <a:r>
              <a:rPr lang="en-US" sz="1100" i="1" dirty="0"/>
              <a:t>Fast Track </a:t>
            </a:r>
            <a:r>
              <a:rPr lang="en-US" sz="1100" dirty="0" smtClean="0"/>
              <a:t>data, Bureau of Labor Statistics,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2" name="Rectangular Callout 1"/>
          <p:cNvSpPr/>
          <p:nvPr/>
        </p:nvSpPr>
        <p:spPr>
          <a:xfrm>
            <a:off x="6169982" y="5296100"/>
            <a:ext cx="1819922" cy="483051"/>
          </a:xfrm>
          <a:prstGeom prst="wedgeRectCallout">
            <a:avLst>
              <a:gd name="adj1" fmla="val -95467"/>
              <a:gd name="adj2" fmla="val -193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Aftermath of Great Recession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728621" y="1592125"/>
            <a:ext cx="2210540" cy="483051"/>
          </a:xfrm>
          <a:prstGeom prst="wedgeRectCallout">
            <a:avLst>
              <a:gd name="adj1" fmla="val -30129"/>
              <a:gd name="adj2" fmla="val 51972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Severity Converged in 2009 . . 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766774" y="1492123"/>
            <a:ext cx="2058138" cy="483051"/>
          </a:xfrm>
          <a:prstGeom prst="wedgeRectCallout">
            <a:avLst>
              <a:gd name="adj1" fmla="val -38616"/>
              <a:gd name="adj2" fmla="val 26855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And Diverged in 2013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571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9B84C-B454-4818-8721-457422404B5B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Auto Severity: Loss Trend vs. Inflation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17526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9916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7526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</a:t>
            </a:r>
            <a:r>
              <a:rPr lang="en-US" sz="1600" b="1" dirty="0" smtClean="0">
                <a:solidFill>
                  <a:srgbClr val="225A7A"/>
                </a:solidFill>
              </a:rPr>
              <a:t>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2014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1888" y="6431946"/>
            <a:ext cx="690966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Towers Watson Claim Cost Index,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572000" y="1415104"/>
            <a:ext cx="2343890" cy="483051"/>
          </a:xfrm>
          <a:prstGeom prst="wedgeRectCallout">
            <a:avLst>
              <a:gd name="adj1" fmla="val 42250"/>
              <a:gd name="adj2" fmla="val 3330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Trend, CPI Converged Around 2011. . 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915890" y="2089465"/>
            <a:ext cx="2058138" cy="483051"/>
          </a:xfrm>
          <a:prstGeom prst="wedgeRectCallout">
            <a:avLst>
              <a:gd name="adj1" fmla="val 29379"/>
              <a:gd name="adj2" fmla="val 29914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And Starting to Diverge Again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If Loss Trends Return to the Norm, Upward Pressure Will Be Applied to Loss Costs.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461967" y="1985810"/>
            <a:ext cx="1739953" cy="483051"/>
          </a:xfrm>
          <a:prstGeom prst="wedgeRectCallout">
            <a:avLst>
              <a:gd name="adj1" fmla="val -45626"/>
              <a:gd name="adj2" fmla="val 1150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Trend &gt; CPI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73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9B84C-B454-4818-8721-457422404B5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Other Liability (BI) Severity: </a:t>
            </a:r>
            <a:br>
              <a:rPr lang="en-US" dirty="0" smtClean="0"/>
            </a:br>
            <a:r>
              <a:rPr lang="en-US" dirty="0" smtClean="0"/>
              <a:t>Loss Trend vs. Inflation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17526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0940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7526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</a:t>
            </a:r>
            <a:r>
              <a:rPr lang="en-US" sz="1600" b="1" dirty="0" smtClean="0">
                <a:solidFill>
                  <a:srgbClr val="225A7A"/>
                </a:solidFill>
              </a:rPr>
              <a:t>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2014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1888" y="6431946"/>
            <a:ext cx="690966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Towers Watson Claim Cost Index,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572000" y="1415104"/>
            <a:ext cx="2343890" cy="483051"/>
          </a:xfrm>
          <a:prstGeom prst="wedgeRectCallout">
            <a:avLst>
              <a:gd name="adj1" fmla="val 42250"/>
              <a:gd name="adj2" fmla="val 3330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Trend, CPI Converged Around 2011. . 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915890" y="2089465"/>
            <a:ext cx="2058138" cy="483051"/>
          </a:xfrm>
          <a:prstGeom prst="wedgeRectCallout">
            <a:avLst>
              <a:gd name="adj1" fmla="val 29379"/>
              <a:gd name="adj2" fmla="val 29914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And Starting to Diverge Again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If Loss Trends Return to the Norm, Upward Pressure Will Be Applied to Loss Costs.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461967" y="1985810"/>
            <a:ext cx="2343890" cy="483051"/>
          </a:xfrm>
          <a:prstGeom prst="wedgeRectCallout">
            <a:avLst>
              <a:gd name="adj1" fmla="val -45626"/>
              <a:gd name="adj2" fmla="val 1150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Trend &gt; CPI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498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9B84C-B454-4818-8721-457422404B5B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Other Liability (PD) Severity: </a:t>
            </a:r>
            <a:br>
              <a:rPr lang="en-US" dirty="0" smtClean="0"/>
            </a:br>
            <a:r>
              <a:rPr lang="en-US" dirty="0" smtClean="0"/>
              <a:t>Loss Trend vs. Inflation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17526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1964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7526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</a:t>
            </a:r>
            <a:r>
              <a:rPr lang="en-US" sz="1600" b="1" dirty="0" smtClean="0">
                <a:solidFill>
                  <a:srgbClr val="225A7A"/>
                </a:solidFill>
              </a:rPr>
              <a:t>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2014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31888" y="6431946"/>
            <a:ext cx="690966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Towers Watson Claim Cost Index,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572000" y="1415104"/>
            <a:ext cx="2343890" cy="483051"/>
          </a:xfrm>
          <a:prstGeom prst="wedgeRectCallout">
            <a:avLst>
              <a:gd name="adj1" fmla="val 42250"/>
              <a:gd name="adj2" fmla="val 33307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Trend, CPI Converged Around 2011. . 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915890" y="2089465"/>
            <a:ext cx="2058138" cy="483051"/>
          </a:xfrm>
          <a:prstGeom prst="wedgeRectCallout">
            <a:avLst>
              <a:gd name="adj1" fmla="val 29379"/>
              <a:gd name="adj2" fmla="val 29914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And Starting to Diverge Again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If Loss Trends Return to the Norm, Upward Pressure Will Be Applied to Loss Costs.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3461967" y="1985810"/>
            <a:ext cx="2343890" cy="483051"/>
          </a:xfrm>
          <a:prstGeom prst="wedgeRectCallout">
            <a:avLst>
              <a:gd name="adj1" fmla="val -45626"/>
              <a:gd name="adj2" fmla="val 1150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Normally Trend &gt; CPI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363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Claim Inflation vs. CPI: Not Just Auto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Information Institute calculation from Towers Watson data.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78296" y="125732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In Recent Years, Claim Costs Have Risen at About the Inflation Rate. If We Return to the Norm, Claim Costs Will Rise.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34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7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7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5041F21B-D391-4F3E-9ED3-97B0437B7EB1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lang="en-US" altLang="en-US" sz="900"/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7239000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Change* in the Consumer Price Index, 2004-2015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0" y="6248400"/>
            <a:ext cx="87249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*Monthly, year-over-year, through </a:t>
            </a:r>
            <a:r>
              <a:rPr lang="en-US" altLang="en-US" sz="1100" dirty="0" smtClean="0"/>
              <a:t>October 2015</a:t>
            </a:r>
            <a:r>
              <a:rPr lang="en-US" altLang="en-US" sz="1100" dirty="0"/>
              <a:t>. Not seasonally adjusted.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</a:t>
            </a:r>
            <a:r>
              <a:rPr lang="en-US" altLang="en-US" sz="1100" dirty="0" smtClean="0"/>
              <a:t>U.S. </a:t>
            </a:r>
            <a:r>
              <a:rPr lang="en-US" altLang="en-US" sz="1100" dirty="0"/>
              <a:t>Bureau of Labor Statistics; National Bureau of Economic Research (recession dates); Insurance Information </a:t>
            </a:r>
            <a:r>
              <a:rPr lang="en-US" altLang="en-US" sz="1100" dirty="0" smtClean="0"/>
              <a:t>Institute.</a:t>
            </a:r>
            <a:endParaRPr lang="en-US" altLang="en-US" sz="1100" dirty="0"/>
          </a:p>
        </p:txBody>
      </p:sp>
      <p:graphicFrame>
        <p:nvGraphicFramePr>
          <p:cNvPr id="717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889466"/>
              </p:ext>
            </p:extLst>
          </p:nvPr>
        </p:nvGraphicFramePr>
        <p:xfrm>
          <a:off x="228600" y="9906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27422" name="Chart" r:id="rId4" imgW="8343770" imgH="4381358" progId="MSGraph.Chart.8">
                  <p:embed followColorScheme="full"/>
                </p:oleObj>
              </mc:Choice>
              <mc:Fallback>
                <p:oleObj name="Chart" r:id="rId4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8404225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428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Over the last decade, prices generally rose about 2% per year.</a:t>
            </a:r>
          </a:p>
        </p:txBody>
      </p:sp>
      <p:sp>
        <p:nvSpPr>
          <p:cNvPr id="7178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34339FD-6D45-42C4-A617-5DA116BE3B75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lang="en-US" altLang="en-US" sz="900" smtClean="0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62000" y="1093788"/>
            <a:ext cx="2667000" cy="601662"/>
          </a:xfrm>
          <a:prstGeom prst="wedgeRectCallout">
            <a:avLst>
              <a:gd name="adj1" fmla="val 62972"/>
              <a:gd name="adj2" fmla="val 126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For two months in 2008, led by gasoline, the general price level was rising at a 5.5% pace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869950" y="4448175"/>
            <a:ext cx="3073400" cy="749300"/>
          </a:xfrm>
          <a:prstGeom prst="wedgeRectCallout">
            <a:avLst>
              <a:gd name="adj1" fmla="val 67387"/>
              <a:gd name="adj2" fmla="val 392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When gas prices dropped, the general price level was briefly lower than a year prior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6577013" y="1825625"/>
            <a:ext cx="1420812" cy="1016000"/>
          </a:xfrm>
          <a:prstGeom prst="wedgeRectCallout">
            <a:avLst>
              <a:gd name="adj1" fmla="val 91201"/>
              <a:gd name="adj2" fmla="val 9187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Lately, core CPI is rising at a </a:t>
            </a:r>
            <a:r>
              <a:rPr lang="en-US" sz="1600" b="1" dirty="0" smtClean="0">
                <a:solidFill>
                  <a:srgbClr val="FFFFFF"/>
                </a:solidFill>
              </a:rPr>
              <a:t>1.9% </a:t>
            </a: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y-o-y pace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6199188" y="4067175"/>
            <a:ext cx="1420812" cy="1016000"/>
          </a:xfrm>
          <a:prstGeom prst="wedgeRectCallout">
            <a:avLst>
              <a:gd name="adj1" fmla="val 94100"/>
              <a:gd name="adj2" fmla="val -83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Impact of Falling Energy Prices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49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Inflation &gt; Trend?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1171853"/>
            <a:ext cx="8153400" cy="5128936"/>
          </a:xfrm>
        </p:spPr>
        <p:txBody>
          <a:bodyPr/>
          <a:lstStyle/>
          <a:p>
            <a:r>
              <a:rPr lang="en-US" dirty="0" smtClean="0"/>
              <a:t>Δ Severity = Δ Quality + Δ Inflation </a:t>
            </a:r>
          </a:p>
          <a:p>
            <a:pPr lvl="1"/>
            <a:r>
              <a:rPr lang="en-US" dirty="0" smtClean="0"/>
              <a:t>Base Case: </a:t>
            </a:r>
            <a:r>
              <a:rPr lang="en-US" dirty="0"/>
              <a:t>Δ Severity </a:t>
            </a:r>
            <a:r>
              <a:rPr lang="en-US" dirty="0" smtClean="0"/>
              <a:t>&gt; </a:t>
            </a:r>
            <a:r>
              <a:rPr lang="en-US" dirty="0"/>
              <a:t>Δ Inflation </a:t>
            </a:r>
            <a:endParaRPr lang="en-US" dirty="0" smtClean="0"/>
          </a:p>
          <a:p>
            <a:pPr lvl="1"/>
            <a:r>
              <a:rPr lang="en-US" dirty="0" smtClean="0"/>
              <a:t>Δ Severity &lt; </a:t>
            </a:r>
            <a:r>
              <a:rPr lang="en-US" dirty="0"/>
              <a:t>Δ </a:t>
            </a:r>
            <a:r>
              <a:rPr lang="en-US" dirty="0" smtClean="0"/>
              <a:t>Inflation Implies . . .</a:t>
            </a:r>
          </a:p>
          <a:p>
            <a:pPr lvl="1"/>
            <a:r>
              <a:rPr lang="en-US" dirty="0" smtClean="0"/>
              <a:t>. . . Δ Quality &lt; 0.0</a:t>
            </a:r>
          </a:p>
          <a:p>
            <a:pPr lvl="1"/>
            <a:r>
              <a:rPr lang="en-US" dirty="0" smtClean="0"/>
              <a:t>Are Cars </a:t>
            </a:r>
            <a:r>
              <a:rPr lang="en-US" dirty="0"/>
              <a:t>G</a:t>
            </a:r>
            <a:r>
              <a:rPr lang="en-US" dirty="0" smtClean="0"/>
              <a:t>etting </a:t>
            </a:r>
            <a:r>
              <a:rPr lang="en-US" dirty="0"/>
              <a:t>W</a:t>
            </a:r>
            <a:r>
              <a:rPr lang="en-US" dirty="0" smtClean="0"/>
              <a:t>orse?</a:t>
            </a:r>
          </a:p>
          <a:p>
            <a:pPr lvl="1"/>
            <a:r>
              <a:rPr lang="en-US" dirty="0" smtClean="0"/>
              <a:t>NAH!!!!</a:t>
            </a:r>
          </a:p>
          <a:p>
            <a:r>
              <a:rPr lang="en-US" dirty="0" smtClean="0"/>
              <a:t>Better Insurance Claims Control?</a:t>
            </a:r>
          </a:p>
          <a:p>
            <a:r>
              <a:rPr lang="en-US" dirty="0" smtClean="0"/>
              <a:t>Safer Cars Eliminate Expensive Claims?</a:t>
            </a:r>
          </a:p>
          <a:p>
            <a:r>
              <a:rPr lang="en-US" dirty="0" smtClean="0"/>
              <a:t>We Do Need to Think About Impact When </a:t>
            </a:r>
            <a:br>
              <a:rPr lang="en-US" dirty="0" smtClean="0"/>
            </a:br>
            <a:r>
              <a:rPr lang="en-US" dirty="0" smtClean="0"/>
              <a:t>Δ </a:t>
            </a:r>
            <a:r>
              <a:rPr lang="en-US" dirty="0"/>
              <a:t>Severity </a:t>
            </a:r>
            <a:r>
              <a:rPr lang="en-US" dirty="0" smtClean="0"/>
              <a:t>→ Δ Inflation – Will It Diverge Again?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The Bad News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23897E4-00AD-42D4-9B56-C467D37A9425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41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1025" y="4265041"/>
            <a:ext cx="8020050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Severity is Only Half the Problem</a:t>
            </a:r>
            <a:endParaRPr lang="en-US" sz="3600" b="1" i="1" dirty="0">
              <a:solidFill>
                <a:srgbClr val="225A7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222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Frequency Is Falling, Why Does Auto Insurance Keep Costing More?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562475" y="1678284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1293" y="6204247"/>
            <a:ext cx="717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Sources: Insurance Institute for Highway Safety, Insurance Services Office, Insurance Information Institute.</a:t>
            </a:r>
            <a:endParaRPr lang="en-US" sz="1000" dirty="0"/>
          </a:p>
        </p:txBody>
      </p:sp>
      <p:sp>
        <p:nvSpPr>
          <p:cNvPr id="3" name="Rectangular Callout 2"/>
          <p:cNvSpPr/>
          <p:nvPr/>
        </p:nvSpPr>
        <p:spPr>
          <a:xfrm>
            <a:off x="1845276" y="2726724"/>
            <a:ext cx="1202724" cy="271848"/>
          </a:xfrm>
          <a:prstGeom prst="wedgeRectCallout">
            <a:avLst>
              <a:gd name="adj1" fmla="val -13984"/>
              <a:gd name="adj2" fmla="val 3685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 55%!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289922" y="1286319"/>
            <a:ext cx="2313432" cy="350628"/>
          </a:xfrm>
          <a:prstGeom prst="wedgeRectCallout">
            <a:avLst>
              <a:gd name="adj1" fmla="val -21464"/>
              <a:gd name="adj2" fmla="val 45599"/>
            </a:avLst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charset="0"/>
              </a:rPr>
              <a:t>Safer Cars . . . .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385942" y="1286319"/>
            <a:ext cx="2999105" cy="350628"/>
          </a:xfrm>
          <a:prstGeom prst="wedgeRectCallout">
            <a:avLst>
              <a:gd name="adj1" fmla="val -21464"/>
              <a:gd name="adj2" fmla="val 45599"/>
            </a:avLst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charset="0"/>
              </a:rPr>
              <a:t>. . . That Cost More to Repair.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7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Severity Has Grown Faster Than Inflation for 50 Years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698092"/>
              </p:ext>
            </p:extLst>
          </p:nvPr>
        </p:nvGraphicFramePr>
        <p:xfrm>
          <a:off x="495300" y="1647825"/>
          <a:ext cx="8153400" cy="467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450" y="1230594"/>
            <a:ext cx="353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Percentage Change, 1963-2013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" y="6468321"/>
            <a:ext cx="8772525" cy="2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Insurance Services Office, Bureau of Labor Statistics, calculations by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category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900">
                <a:solidFill>
                  <a:srgbClr val="FFFFFF"/>
                </a:solidFill>
                <a:cs typeface="Arial" charset="0"/>
              </a:rPr>
              <a:t>12/01/09 - 9pm</a:t>
            </a:r>
          </a:p>
        </p:txBody>
      </p:sp>
      <p:sp>
        <p:nvSpPr>
          <p:cNvPr id="1741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900">
                <a:solidFill>
                  <a:srgbClr val="FFFFFF"/>
                </a:solidFill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1741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fld id="{905D49B8-3886-4FBD-9202-FBFD6D7CA659}" type="slidenum">
              <a:rPr lang="en-US" sz="900">
                <a:solidFill>
                  <a:srgbClr val="000000"/>
                </a:solidFill>
                <a:cs typeface="Arial" charset="0"/>
              </a:rPr>
              <a:pPr algn="r" fontAlgn="base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Tx/>
                <a:buFontTx/>
                <a:buNone/>
              </a:pPr>
              <a:t>44</a:t>
            </a:fld>
            <a:endParaRPr lang="en-US" sz="9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65100" y="238125"/>
            <a:ext cx="7350125" cy="7699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Frequency: The Chart of the Year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0" y="6015914"/>
            <a:ext cx="8905875" cy="7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sz="1100" dirty="0">
                <a:solidFill>
                  <a:srgbClr val="000000"/>
                </a:solidFill>
                <a:cs typeface="Arial" charset="0"/>
              </a:rPr>
              <a:t>*Moving 12-month total. 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Data through September 2015.</a:t>
            </a:r>
            <a:br>
              <a:rPr lang="en-US" sz="1100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Note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>: Recessions indicated by gray shaded columns</a:t>
            </a:r>
            <a:r>
              <a:rPr lang="en-US" sz="11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en-US" sz="1100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sz="1100" dirty="0">
                <a:solidFill>
                  <a:srgbClr val="000000"/>
                </a:solidFill>
                <a:cs typeface="Arial" charset="0"/>
              </a:rPr>
              <a:t>Sources:  Federal Highway Administration </a:t>
            </a:r>
            <a:r>
              <a:rPr lang="en-US" sz="1100" dirty="0">
                <a:solidFill>
                  <a:srgbClr val="000000"/>
                </a:solidFill>
              </a:rPr>
              <a:t>(http://www.fhwa.dot.gov/policyinformation/travel_monitoring/tvt.cfm); </a:t>
            </a:r>
            <a:r>
              <a:rPr lang="en-US" sz="1100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cs typeface="Arial" charset="0"/>
              </a:rPr>
            </a:br>
            <a:r>
              <a:rPr lang="en-US" sz="1100" dirty="0">
                <a:solidFill>
                  <a:srgbClr val="000000"/>
                </a:solidFill>
                <a:cs typeface="Arial" charset="0"/>
              </a:rPr>
              <a:t>National Bureau of Economic Research (recession dates); Insurance Information Institute.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black">
          <a:xfrm>
            <a:off x="165100" y="1074738"/>
            <a:ext cx="243840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Tx/>
              <a:buFontTx/>
              <a:buNone/>
            </a:pPr>
            <a:r>
              <a:rPr lang="en-US" sz="1600" b="1" dirty="0" smtClean="0">
                <a:solidFill>
                  <a:srgbClr val="225A7A"/>
                </a:solidFill>
                <a:cs typeface="Arial" charset="0"/>
              </a:rPr>
              <a:t>Billions of Miles</a:t>
            </a:r>
            <a:endParaRPr lang="en-US" sz="1600" b="1" dirty="0">
              <a:solidFill>
                <a:srgbClr val="225A7A"/>
              </a:solidFill>
              <a:cs typeface="Arial" charset="0"/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222"/>
              </p:ext>
            </p:extLst>
          </p:nvPr>
        </p:nvGraphicFramePr>
        <p:xfrm>
          <a:off x="459447" y="1268174"/>
          <a:ext cx="8262239" cy="474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602840" y="1702210"/>
            <a:ext cx="2510516" cy="1407680"/>
          </a:xfrm>
          <a:prstGeom prst="wedgeRectCallout">
            <a:avLst>
              <a:gd name="adj1" fmla="val 228842"/>
              <a:gd name="adj2" fmla="val -4446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1800" b="1" dirty="0" smtClean="0">
                <a:solidFill>
                  <a:srgbClr val="FFFFFF"/>
                </a:solidFill>
                <a:cs typeface="Arial" charset="0"/>
              </a:rPr>
              <a:t>In Past 18 Months, Miles Driven Have Soared – More Accidents, More Exposures</a:t>
            </a:r>
            <a:endParaRPr lang="en-US" sz="18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 rot="16200000">
            <a:off x="7821443" y="1425299"/>
            <a:ext cx="1030255" cy="1138611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6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Frequency: Rural Interstate Driving </a:t>
            </a:r>
            <a:br>
              <a:rPr lang="en-US" dirty="0" smtClean="0"/>
            </a:br>
            <a:r>
              <a:rPr lang="en-US" dirty="0" smtClean="0"/>
              <a:t>Is Rising Fastest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38383"/>
              </p:ext>
            </p:extLst>
          </p:nvPr>
        </p:nvGraphicFramePr>
        <p:xfrm>
          <a:off x="495300" y="1647825"/>
          <a:ext cx="8153400" cy="467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450" y="1230594"/>
            <a:ext cx="3980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Miles Driven, Percentage Change YTD*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25" y="6282116"/>
            <a:ext cx="8772525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* Through September.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None/>
            </a:pPr>
            <a:r>
              <a:rPr lang="en-US" altLang="en-US" sz="1100" dirty="0" smtClean="0">
                <a:solidFill>
                  <a:srgbClr val="000000"/>
                </a:solidFill>
                <a:cs typeface="Arial" charset="0"/>
              </a:rPr>
              <a:t>Sources: Insurance Services Office, Bureau of Labor Statistics, calculations by Insurance Information Institute.</a:t>
            </a:r>
            <a:endParaRPr lang="en-US" altLang="en-US" sz="11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7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899" y="0"/>
            <a:ext cx="8588375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Severity: Driving Fatalities Are Rising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* Through June 2015.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Sources: National Safety Council, Insurance Information Institute.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77825" y="1069976"/>
          <a:ext cx="8194675" cy="459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Driving Has Been Getting Safer For Decades, But Recent Trend Is Discouraging.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899" y="0"/>
            <a:ext cx="8588375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Severity: Driving Fatalities Are Rising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Sources: National Safety Council, Insurance Information Institute.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77825" y="1069976"/>
          <a:ext cx="8194675" cy="459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200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On Track for Most Auto Fatalities Since 2007.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69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AF3FF-DFAC-4FBD-8F31-0A02A13AB31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Bodily Injury: </a:t>
            </a:r>
            <a:br>
              <a:rPr lang="en-US" dirty="0" smtClean="0"/>
            </a:br>
            <a:r>
              <a:rPr lang="en-US" dirty="0" smtClean="0"/>
              <a:t>Severity, Frequency Trend Are Rising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/>
          </p:nvPr>
        </p:nvGraphicFramePr>
        <p:xfrm>
          <a:off x="381000" y="17526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6059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7526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215905"/>
            <a:ext cx="730250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*Through midyear.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</a:rPr>
              <a:t>2015*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1085850" y="5661025"/>
            <a:ext cx="698182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Cost Pressures Will Increase if BI </a:t>
            </a:r>
            <a:r>
              <a:rPr lang="en-US" sz="2000" b="1" dirty="0" smtClean="0">
                <a:solidFill>
                  <a:srgbClr val="FFFFFF"/>
                </a:solidFill>
              </a:rPr>
              <a:t>Severity Increases Continue or Frequency Ticks Up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363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37A554-EECD-45E7-AA16-AA5A126D53E1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No-Fault (PIP) Liability: Frequency, Severity Are Rising*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05788"/>
              </p:ext>
            </p:extLst>
          </p:nvPr>
        </p:nvGraphicFramePr>
        <p:xfrm>
          <a:off x="381000" y="17526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8808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7526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4"/>
          <p:cNvSpPr>
            <a:spLocks noChangeArrowheads="1"/>
          </p:cNvSpPr>
          <p:nvPr/>
        </p:nvSpPr>
        <p:spPr bwMode="auto">
          <a:xfrm>
            <a:off x="0" y="6245525"/>
            <a:ext cx="8181975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*No-fault states included are: FL, HI, KS, KY, MA, MI, MN, NY, ND and </a:t>
            </a:r>
            <a:r>
              <a:rPr lang="en-US" sz="1100" dirty="0" smtClean="0"/>
              <a:t>UT. **2013 figure is for the 4 quarters ending in 2013:Q3. </a:t>
            </a:r>
            <a:r>
              <a:rPr lang="en-US" sz="1100" b="1" baseline="30000" dirty="0" smtClean="0">
                <a:solidFill>
                  <a:srgbClr val="225A7A"/>
                </a:solidFill>
              </a:rPr>
              <a:t>♦</a:t>
            </a:r>
            <a:r>
              <a:rPr lang="en-US" sz="1100" dirty="0" smtClean="0"/>
              <a:t>Through midyear.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  <p:sp>
        <p:nvSpPr>
          <p:cNvPr id="4199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</a:rPr>
              <a:t>2015</a:t>
            </a:r>
            <a:r>
              <a:rPr lang="en-US" sz="1600" b="1" baseline="30000" dirty="0" smtClean="0">
                <a:solidFill>
                  <a:srgbClr val="225A7A"/>
                </a:solidFill>
              </a:rPr>
              <a:t>♦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347663" y="5445918"/>
            <a:ext cx="81438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In Late </a:t>
            </a:r>
            <a:r>
              <a:rPr lang="en-US" sz="2000" b="1" dirty="0" smtClean="0">
                <a:solidFill>
                  <a:srgbClr val="FFFFFF"/>
                </a:solidFill>
              </a:rPr>
              <a:t>’00s Multiple </a:t>
            </a:r>
            <a:r>
              <a:rPr lang="en-US" sz="2000" b="1" dirty="0">
                <a:solidFill>
                  <a:srgbClr val="FFFFFF"/>
                </a:solidFill>
              </a:rPr>
              <a:t>States </a:t>
            </a:r>
            <a:r>
              <a:rPr lang="en-US" sz="2000" b="1" dirty="0" smtClean="0">
                <a:solidFill>
                  <a:srgbClr val="FFFFFF"/>
                </a:solidFill>
              </a:rPr>
              <a:t>Experienced Fraud/Abuse </a:t>
            </a:r>
            <a:r>
              <a:rPr lang="en-US" sz="2000" b="1" dirty="0">
                <a:solidFill>
                  <a:srgbClr val="FFFFFF"/>
                </a:solidFill>
              </a:rPr>
              <a:t>Problems in their No-Fault Systems, Especially FL, MI, NY and NJ</a:t>
            </a:r>
          </a:p>
        </p:txBody>
      </p:sp>
    </p:spTree>
    <p:extLst>
      <p:ext uri="{BB962C8B-B14F-4D97-AF65-F5344CB8AC3E}">
        <p14:creationId xmlns:p14="http://schemas.microsoft.com/office/powerpoint/2010/main" val="15889538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panose="020B0604020202020204" pitchFamily="34" charset="0"/>
              </a:rPr>
              <a:t>The “Billion Prices” Project Tracks </a:t>
            </a:r>
            <a:r>
              <a:rPr lang="en-US" altLang="en-US" sz="2800" smtClean="0">
                <a:solidFill>
                  <a:srgbClr val="FF0000"/>
                </a:solidFill>
                <a:latin typeface="Arial" panose="020B0604020202020204" pitchFamily="34" charset="0"/>
              </a:rPr>
              <a:t>Daily</a:t>
            </a:r>
            <a:r>
              <a:rPr lang="en-US" altLang="en-US" sz="2800" smtClean="0">
                <a:latin typeface="Arial" panose="020B0604020202020204" pitchFamily="34" charset="0"/>
              </a:rPr>
              <a:t> Price Changes for Internet Purchases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933048" y="1600200"/>
            <a:ext cx="3753752" cy="4525963"/>
          </a:xfrm>
        </p:spPr>
        <p:txBody>
          <a:bodyPr/>
          <a:lstStyle/>
          <a:p>
            <a:r>
              <a:rPr lang="en-US" sz="2000" dirty="0" smtClean="0"/>
              <a:t>Data Collected Daily from Online Retailers</a:t>
            </a:r>
          </a:p>
          <a:p>
            <a:r>
              <a:rPr lang="en-US" sz="2000" dirty="0" smtClean="0"/>
              <a:t>Includes Product Descriptions, Package Sizes, Brands</a:t>
            </a:r>
          </a:p>
          <a:p>
            <a:r>
              <a:rPr lang="en-US" sz="2000" dirty="0" smtClean="0"/>
              <a:t>Tracks Whether Item is On Sale</a:t>
            </a:r>
          </a:p>
          <a:p>
            <a:r>
              <a:rPr lang="en-US" sz="2000" dirty="0" smtClean="0"/>
              <a:t>(Publicly Available Data Lagged Several Months)</a:t>
            </a:r>
            <a:endParaRPr lang="en-US" sz="2000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FF55252-3AF8-4B41-8505-BE93AE0EED10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5</a:t>
            </a:fld>
            <a:endParaRPr lang="en-US" altLang="en-US" sz="900" smtClean="0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360363" y="6405563"/>
            <a:ext cx="79883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100" dirty="0"/>
              <a:t>Source</a:t>
            </a:r>
            <a:r>
              <a:rPr lang="en-US" altLang="en-US" sz="1100" dirty="0" smtClean="0"/>
              <a:t>: Billion </a:t>
            </a:r>
            <a:r>
              <a:rPr lang="en-US" altLang="en-US" sz="1100" dirty="0"/>
              <a:t>Prices Project: </a:t>
            </a:r>
            <a:r>
              <a:rPr lang="en-US" altLang="en-US" sz="1100" dirty="0">
                <a:hlinkClick r:id="rId2"/>
              </a:rPr>
              <a:t>http://bpp.mit.edu/usa</a:t>
            </a:r>
            <a:r>
              <a:rPr lang="en-US" altLang="en-US" sz="1100" dirty="0" smtClean="0">
                <a:hlinkClick r:id="rId2"/>
              </a:rPr>
              <a:t>/</a:t>
            </a:r>
            <a:endParaRPr lang="en-US" altLang="en-US" sz="1100" dirty="0" smtClean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63" y="2592388"/>
            <a:ext cx="4429125" cy="3533775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blackWhite">
          <a:xfrm>
            <a:off x="510747" y="1600200"/>
            <a:ext cx="3838832" cy="103796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20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Independent Data Series Tracks CPI Closely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35892" y="2662238"/>
            <a:ext cx="2289003" cy="625217"/>
          </a:xfrm>
          <a:prstGeom prst="wedgeRectCallout">
            <a:avLst>
              <a:gd name="adj1" fmla="val 23558"/>
              <a:gd name="adj2" fmla="val 108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Annual Inflation Rate, Measured Daily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DFD3E-526B-46B2-97CB-8005B1766AB7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5" y="90488"/>
            <a:ext cx="8201025" cy="860425"/>
          </a:xfrm>
        </p:spPr>
        <p:txBody>
          <a:bodyPr/>
          <a:lstStyle/>
          <a:p>
            <a:r>
              <a:rPr lang="en-US" dirty="0" smtClean="0"/>
              <a:t>Collision Coverage: Severity </a:t>
            </a:r>
            <a:r>
              <a:rPr lang="en-US" dirty="0"/>
              <a:t>&amp;</a:t>
            </a:r>
            <a:r>
              <a:rPr lang="en-US" dirty="0" smtClean="0"/>
              <a:t> Frequency Trends Are Both Rising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01077"/>
              </p:ext>
            </p:extLst>
          </p:nvPr>
        </p:nvGraphicFramePr>
        <p:xfrm>
          <a:off x="381000" y="16002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832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6002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</a:rPr>
              <a:t>2015*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The Recession, High Fuel Prices </a:t>
            </a:r>
            <a:r>
              <a:rPr lang="en-US" sz="2000" b="1" dirty="0" smtClean="0">
                <a:solidFill>
                  <a:srgbClr val="FFFFFF"/>
                </a:solidFill>
              </a:rPr>
              <a:t>Helped Temper Frequency and </a:t>
            </a:r>
            <a:r>
              <a:rPr lang="en-US" sz="2000" b="1" dirty="0">
                <a:solidFill>
                  <a:srgbClr val="FFFFFF"/>
                </a:solidFill>
              </a:rPr>
              <a:t>Severity, But this Trend Will Likely Be Reversed Based on Evidence from Past Recoveries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 Through midyear.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38674424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9D690-BEE2-498C-940A-757F811D2EB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440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488"/>
            <a:ext cx="8201025" cy="860425"/>
          </a:xfrm>
        </p:spPr>
        <p:txBody>
          <a:bodyPr/>
          <a:lstStyle/>
          <a:p>
            <a:r>
              <a:rPr lang="en-US" dirty="0" smtClean="0"/>
              <a:t>Comprehensive Coverage: </a:t>
            </a:r>
            <a:br>
              <a:rPr lang="en-US" dirty="0" smtClean="0"/>
            </a:br>
            <a:r>
              <a:rPr lang="en-US" dirty="0" smtClean="0"/>
              <a:t>Severity Trends Are Unfavorable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234557"/>
              </p:ext>
            </p:extLst>
          </p:nvPr>
        </p:nvGraphicFramePr>
        <p:xfrm>
          <a:off x="381000" y="1600200"/>
          <a:ext cx="86487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00857" name="Chart" r:id="rId4" imgW="8648801" imgH="3762401" progId="MSGraph.Chart.8">
                  <p:embed followColorScheme="full"/>
                </p:oleObj>
              </mc:Choice>
              <mc:Fallback>
                <p:oleObj name="Chart" r:id="rId4" imgW="8648801" imgH="37624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0" y="1600200"/>
                        <a:ext cx="86487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Change, 2005 through </a:t>
            </a:r>
            <a:r>
              <a:rPr lang="en-US" sz="1600" b="1" dirty="0" smtClean="0">
                <a:solidFill>
                  <a:srgbClr val="225A7A"/>
                </a:solidFill>
              </a:rPr>
              <a:t>2015*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36390" name="Rectangle 6"/>
          <p:cNvSpPr>
            <a:spLocks noChangeArrowheads="1"/>
          </p:cNvSpPr>
          <p:nvPr/>
        </p:nvSpPr>
        <p:spPr bwMode="blackWhite">
          <a:xfrm>
            <a:off x="561975" y="5381625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Weather Creates Volatility for Comprehensive </a:t>
            </a:r>
            <a:r>
              <a:rPr lang="en-US" sz="2000" b="1" dirty="0" smtClean="0">
                <a:solidFill>
                  <a:srgbClr val="FFFFFF"/>
                </a:solidFill>
              </a:rPr>
              <a:t>Coverage. Long-term Trend in Auto Theft is Favorable.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6215905"/>
            <a:ext cx="7302500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 Through midyear.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ISO/PCI </a:t>
            </a:r>
            <a:r>
              <a:rPr lang="en-US" sz="1100" i="1" dirty="0"/>
              <a:t>Fast Track </a:t>
            </a:r>
            <a:r>
              <a:rPr lang="en-US" sz="1100" dirty="0"/>
              <a:t>data;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7119244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39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About Loss Reserves?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423897E4-00AD-42D4-9B56-C467D37A9425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52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25438" y="4203700"/>
            <a:ext cx="8020050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The Idea:</a:t>
            </a:r>
            <a:br>
              <a:rPr lang="en-US" sz="3600" b="1" i="1" dirty="0" smtClean="0">
                <a:solidFill>
                  <a:srgbClr val="225A7A"/>
                </a:solidFill>
              </a:rPr>
            </a:br>
            <a:r>
              <a:rPr lang="en-US" sz="3600" b="1" i="1" dirty="0" smtClean="0">
                <a:solidFill>
                  <a:srgbClr val="225A7A"/>
                </a:solidFill>
              </a:rPr>
              <a:t>Inflation Lags Long-Term Average,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225A7A"/>
                </a:solidFill>
              </a:rPr>
              <a:t>And So Does Loss Trend</a:t>
            </a:r>
            <a:endParaRPr lang="en-US" sz="3600" b="1" i="1" dirty="0">
              <a:solidFill>
                <a:srgbClr val="225A7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79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Development Factors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50003"/>
              </p:ext>
            </p:extLst>
          </p:nvPr>
        </p:nvGraphicFramePr>
        <p:xfrm>
          <a:off x="672862" y="1041029"/>
          <a:ext cx="7850033" cy="4500902"/>
        </p:xfrm>
        <a:graphic>
          <a:graphicData uri="http://schemas.openxmlformats.org/drawingml/2006/table">
            <a:tbl>
              <a:tblPr/>
              <a:tblGrid>
                <a:gridCol w="2043161"/>
                <a:gridCol w="645208"/>
                <a:gridCol w="645208"/>
                <a:gridCol w="645208"/>
                <a:gridCol w="645208"/>
                <a:gridCol w="645208"/>
                <a:gridCol w="645208"/>
                <a:gridCol w="645208"/>
                <a:gridCol w="645208"/>
                <a:gridCol w="645208"/>
              </a:tblGrid>
              <a:tr h="16481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Age to Age Reported Loss Development Factors -  P&amp;C Industry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03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Accident Year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12 - 24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24 - 36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36 - 48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48 - 60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60 - 72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72 - 84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84 - 96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96 - 108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108 - 120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2.0677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1.4502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1.8481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1.1685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1.6358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1.1379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1.8177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1.3274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1.2918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8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5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62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12 - 24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24 - 36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36 - 48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48 - 60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60 - 72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72 - 84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84 - 96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96 - 108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108 - 120 Months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 - All Years Wtd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 - 5 Years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1.8155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Industry - 3 Years Wtd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1.3782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1.2405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1.1423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Weighted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1.8051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1.3971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1.2587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01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Manual Selected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1.8051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1.3971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1.2587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1.1471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1.1063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1.0697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1.0615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1.0466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Up-Down Arrow 7"/>
          <p:cNvSpPr/>
          <p:nvPr/>
        </p:nvSpPr>
        <p:spPr>
          <a:xfrm>
            <a:off x="1589848" y="1857957"/>
            <a:ext cx="1035169" cy="15786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Inflation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4773168" y="3434195"/>
            <a:ext cx="3027009" cy="484632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Trend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71119" y="5601081"/>
            <a:ext cx="8143875" cy="909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All Factors Have Low Inflation. Past Three Years Have Low Trend.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Other Liability-Occurrence Factors From SNL Financial,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-33782" y="3813283"/>
            <a:ext cx="2624673" cy="530352"/>
          </a:xfrm>
          <a:prstGeom prst="wedgeRectCallout">
            <a:avLst>
              <a:gd name="adj1" fmla="val 61385"/>
              <a:gd name="adj2" fmla="val 136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Downward Trend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Inflation, Trend Return?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166244"/>
              </p:ext>
            </p:extLst>
          </p:nvPr>
        </p:nvGraphicFramePr>
        <p:xfrm>
          <a:off x="495300" y="1225297"/>
          <a:ext cx="8329612" cy="5075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5344496" y="734189"/>
            <a:ext cx="2702224" cy="433448"/>
          </a:xfrm>
          <a:prstGeom prst="wedgeRectCallout">
            <a:avLst>
              <a:gd name="adj1" fmla="val 42572"/>
              <a:gd name="adj2" fmla="val 159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15.2% of Stated Reserves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143514" y="2096708"/>
            <a:ext cx="2681398" cy="433448"/>
          </a:xfrm>
          <a:prstGeom prst="wedgeRectCallout">
            <a:avLst>
              <a:gd name="adj1" fmla="val -43351"/>
              <a:gd name="adj2" fmla="val 7962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10.9% of Stated Reserves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212245" y="3242503"/>
            <a:ext cx="2681398" cy="433448"/>
          </a:xfrm>
          <a:prstGeom prst="wedgeRectCallout">
            <a:avLst>
              <a:gd name="adj1" fmla="val -102006"/>
              <a:gd name="adj2" fmla="val 20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7.2% of Stated Reserves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143514" y="4148074"/>
            <a:ext cx="2681398" cy="433448"/>
          </a:xfrm>
          <a:prstGeom prst="wedgeRectCallout">
            <a:avLst>
              <a:gd name="adj1" fmla="val -129970"/>
              <a:gd name="adj2" fmla="val 789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5.3% of Stated Reserves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143514" y="4860421"/>
            <a:ext cx="2681398" cy="433448"/>
          </a:xfrm>
          <a:prstGeom prst="wedgeRectCallout">
            <a:avLst>
              <a:gd name="adj1" fmla="val -156569"/>
              <a:gd name="adj2" fmla="val 26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3.4% of Stated Reserves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6402110"/>
            <a:ext cx="73025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Calculations by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using 2014 Industry Data from SNL Financial.</a:t>
            </a:r>
            <a:endParaRPr lang="en-US" sz="11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8092" y="1089802"/>
            <a:ext cx="4750308" cy="2586149"/>
            <a:chOff x="588092" y="1089802"/>
            <a:chExt cx="4750308" cy="2586149"/>
          </a:xfrm>
        </p:grpSpPr>
        <p:sp>
          <p:nvSpPr>
            <p:cNvPr id="17" name="Rectangular Callout 16"/>
            <p:cNvSpPr/>
            <p:nvPr/>
          </p:nvSpPr>
          <p:spPr>
            <a:xfrm>
              <a:off x="1369904" y="1089802"/>
              <a:ext cx="3968496" cy="433448"/>
            </a:xfrm>
            <a:prstGeom prst="wedgeRectCallout">
              <a:avLst>
                <a:gd name="adj1" fmla="val -49133"/>
                <a:gd name="adj2" fmla="val 44247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Some Economists Advocate Targeting A 2-Point Higher Inflation Rate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88092" y="3242503"/>
              <a:ext cx="1014984" cy="43344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4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/>
        </p:bldSub>
      </p:bldGraphic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Lines Are Most Vulnerable to 2% Spike in Inflation/Trend?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3098554"/>
              </p:ext>
            </p:extLst>
          </p:nvPr>
        </p:nvGraphicFramePr>
        <p:xfrm>
          <a:off x="457200" y="1600200"/>
          <a:ext cx="8229600" cy="464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Distribution of Reserve Increase By Line of Business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Lines Are Most Vulnerable to 2% Spike in Inflation/Trend?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750557"/>
              </p:ext>
            </p:extLst>
          </p:nvPr>
        </p:nvGraphicFramePr>
        <p:xfrm>
          <a:off x="457200" y="1600200"/>
          <a:ext cx="8229600" cy="4407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Increase By % of Stated Reserve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98450" y="6389410"/>
            <a:ext cx="805586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Calculations by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 using 2014 Industry Data from SNL Financial.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333819" y="5881811"/>
            <a:ext cx="8143875" cy="61683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Some of These Lines Are Already Redundant Industrywide.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 is Low and Likely to Stay That Way</a:t>
            </a:r>
          </a:p>
          <a:p>
            <a:r>
              <a:rPr lang="en-US" dirty="0" smtClean="0"/>
              <a:t>Low Yields Are Built Into P/C Investment, Pricing Strategy</a:t>
            </a:r>
          </a:p>
          <a:p>
            <a:r>
              <a:rPr lang="en-US" dirty="0" smtClean="0"/>
              <a:t>Severity Inevitably Outstrips Inflation</a:t>
            </a:r>
          </a:p>
          <a:p>
            <a:r>
              <a:rPr lang="en-US" dirty="0" smtClean="0"/>
              <a:t>Severity Has Been Abnormally Low But Is Returning to Long-Term Tendency</a:t>
            </a:r>
          </a:p>
          <a:p>
            <a:r>
              <a:rPr lang="en-US" dirty="0" smtClean="0"/>
              <a:t>Frequency Is Rising, Breaking </a:t>
            </a:r>
            <a:r>
              <a:rPr lang="en-US" dirty="0" err="1" smtClean="0"/>
              <a:t>Decadeslong</a:t>
            </a:r>
            <a:r>
              <a:rPr lang="en-US" dirty="0" smtClean="0"/>
              <a:t> Tendency</a:t>
            </a:r>
          </a:p>
          <a:p>
            <a:r>
              <a:rPr lang="en-US" dirty="0" smtClean="0"/>
              <a:t>Important Pricing/Reserving Implications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17266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twitter.com/@</a:t>
            </a:r>
            <a:r>
              <a:rPr lang="en-US" sz="3600" b="1" i="1" dirty="0" err="1" smtClean="0">
                <a:solidFill>
                  <a:srgbClr val="00B050"/>
                </a:solidFill>
              </a:rPr>
              <a:t>III_Research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 dirty="0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83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smtClean="0">
                <a:solidFill>
                  <a:schemeClr val="bg1"/>
                </a:solidFill>
                <a:latin typeface="Arial" panose="020B0604020202020204" pitchFamily="34" charset="0"/>
              </a:rPr>
              <a:t>Should We Focus on Price Changes in a More Granular Way?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AEE841E-2B55-41D6-BF41-CB6157898006}" type="slidenum">
              <a:rPr lang="en-US" altLang="en-US" sz="900">
                <a:solidFill>
                  <a:schemeClr val="bg1"/>
                </a:solidFill>
              </a:rPr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6669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04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04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FC102B3-76A7-4E94-8AF5-96861AC99222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7</a:t>
            </a:fld>
            <a:endParaRPr lang="en-US" altLang="en-US" sz="900"/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Prices for Hospital Services: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sz="2400" dirty="0" smtClean="0">
                <a:latin typeface="Arial" panose="020B0604020202020204" pitchFamily="34" charset="0"/>
              </a:rPr>
              <a:t>12-Month Change,* 1998–2015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*Percentage change from same month in prior year; through </a:t>
            </a:r>
            <a:r>
              <a:rPr lang="en-US" altLang="en-US" sz="1100" dirty="0" smtClean="0"/>
              <a:t>October 2015; </a:t>
            </a:r>
            <a:r>
              <a:rPr lang="en-US" altLang="en-US" sz="1100" dirty="0"/>
              <a:t>seasonally adjusted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2048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091354"/>
              </p:ext>
            </p:extLst>
          </p:nvPr>
        </p:nvGraphicFramePr>
        <p:xfrm>
          <a:off x="276911" y="938213"/>
          <a:ext cx="851058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0494" name="Chart" r:id="rId4" imgW="8343770" imgH="4381358" progId="MSGraph.Chart.8">
                  <p:embed followColorScheme="full"/>
                </p:oleObj>
              </mc:Choice>
              <mc:Fallback>
                <p:oleObj name="Chart" r:id="rId4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6911" y="938213"/>
                        <a:ext cx="8510588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Prices for Hospital Services have risen at an annual rate of 4% or more for the last 15 years, while the general price level rose by 2%/year.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6305550" y="1103313"/>
            <a:ext cx="2743200" cy="762000"/>
          </a:xfrm>
          <a:prstGeom prst="wedgeRectCallout">
            <a:avLst>
              <a:gd name="adj1" fmla="val 34704"/>
              <a:gd name="adj2" fmla="val 18940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rgbClr val="FFFFFF"/>
                </a:solidFill>
              </a:rPr>
              <a:t>October 2015</a:t>
            </a:r>
            <a:r>
              <a:rPr lang="en-US" sz="1600" b="1" dirty="0">
                <a:solidFill>
                  <a:srgbClr val="FFFFFF"/>
                </a:solidFill>
              </a:rPr>
              <a:t/>
            </a:r>
            <a:br>
              <a:rPr lang="en-US" sz="1600" b="1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rgbClr val="FFFFFF"/>
                </a:solidFill>
              </a:rPr>
              <a:t>Inpatient services +</a:t>
            </a:r>
            <a:r>
              <a:rPr lang="en-US" sz="1600" b="1" dirty="0" smtClean="0">
                <a:solidFill>
                  <a:srgbClr val="FFFFFF"/>
                </a:solidFill>
              </a:rPr>
              <a:t>5.2% </a:t>
            </a:r>
            <a:r>
              <a:rPr lang="en-US" sz="1600" b="1" dirty="0">
                <a:solidFill>
                  <a:srgbClr val="FFFFFF"/>
                </a:solidFill>
              </a:rPr>
              <a:t>Outpatient services +</a:t>
            </a:r>
            <a:r>
              <a:rPr lang="en-US" sz="1600" b="1" dirty="0" smtClean="0">
                <a:solidFill>
                  <a:srgbClr val="FFFFFF"/>
                </a:solidFill>
              </a:rPr>
              <a:t>4.4%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341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2531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2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0FDFD60-C4B6-47E2-B615-1551E3858D61}" type="slidenum">
              <a:rPr lang="en-US" altLang="en-US" sz="900"/>
              <a:pPr algn="r"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</a:t>
            </a:fld>
            <a:endParaRPr lang="en-US" altLang="en-US" sz="900"/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Constant Quality Price Index for Single Family Houses Under Construction, Monthly, 2006-2015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0" y="6430963"/>
            <a:ext cx="8724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/>
              <a:t> Note: Recession indicated by gray shaded column. Price changes in 2015 are preliminary</a:t>
            </a:r>
            <a:br>
              <a:rPr lang="en-US" altLang="en-US" sz="1100" dirty="0"/>
            </a:br>
            <a:r>
              <a:rPr lang="en-US" altLang="en-US" sz="1100" dirty="0"/>
              <a:t>Sources: Census Bureau at </a:t>
            </a:r>
            <a:r>
              <a:rPr lang="en-US" altLang="en-US" sz="1100" dirty="0">
                <a:hlinkClick r:id="rId4"/>
              </a:rPr>
              <a:t>https://www.census.gov/construction/cpi/</a:t>
            </a:r>
            <a:r>
              <a:rPr lang="en-US" altLang="en-US" sz="1100" dirty="0"/>
              <a:t> ; NBER (recession dates); I.I.I.</a:t>
            </a:r>
          </a:p>
        </p:txBody>
      </p:sp>
      <p:graphicFrame>
        <p:nvGraphicFramePr>
          <p:cNvPr id="225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64012"/>
              </p:ext>
            </p:extLst>
          </p:nvPr>
        </p:nvGraphicFramePr>
        <p:xfrm>
          <a:off x="395416" y="1363663"/>
          <a:ext cx="8329484" cy="418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31518" name="Chart" r:id="rId5" imgW="8343770" imgH="4381358" progId="MSGraph.Chart.8">
                  <p:embed followColorScheme="full"/>
                </p:oleObj>
              </mc:Choice>
              <mc:Fallback>
                <p:oleObj name="Chart" r:id="rId5" imgW="8343770" imgH="438135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5416" y="1363663"/>
                        <a:ext cx="8329484" cy="4187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38"/>
          <p:cNvSpPr>
            <a:spLocks noChangeArrowheads="1"/>
          </p:cNvSpPr>
          <p:nvPr/>
        </p:nvSpPr>
        <p:spPr bwMode="blackWhite">
          <a:xfrm>
            <a:off x="7265987" y="3723375"/>
            <a:ext cx="1558925" cy="723900"/>
          </a:xfrm>
          <a:prstGeom prst="wedgeRectCallout">
            <a:avLst>
              <a:gd name="adj1" fmla="val -120480"/>
              <a:gd name="adj2" fmla="val 820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The current rise began in Feb. </a:t>
            </a:r>
            <a:br>
              <a:rPr lang="en-US" altLang="en-US" sz="1400" b="1" dirty="0">
                <a:solidFill>
                  <a:schemeClr val="bg1"/>
                </a:solidFill>
              </a:rPr>
            </a:br>
            <a:r>
              <a:rPr lang="en-US" altLang="en-US" sz="1400" b="1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1968500" y="1228725"/>
            <a:ext cx="2147888" cy="1066800"/>
          </a:xfrm>
          <a:prstGeom prst="wedgeRectCallout">
            <a:avLst>
              <a:gd name="adj1" fmla="val -45037"/>
              <a:gd name="adj2" fmla="val 15213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Prices began dropping in April 2007— </a:t>
            </a:r>
            <a:br>
              <a:rPr lang="en-US" altLang="en-US" sz="1400" b="1">
                <a:solidFill>
                  <a:schemeClr val="bg1"/>
                </a:solidFill>
              </a:rPr>
            </a:br>
            <a:r>
              <a:rPr lang="en-US" altLang="en-US" sz="1400" b="1">
                <a:solidFill>
                  <a:schemeClr val="bg1"/>
                </a:solidFill>
              </a:rPr>
              <a:t>9 months before the Great Recession started</a:t>
            </a:r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123825" y="1009650"/>
            <a:ext cx="181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Price Index,</a:t>
            </a:r>
            <a:br>
              <a:rPr lang="en-US" altLang="en-US" sz="1400" dirty="0"/>
            </a:br>
            <a:r>
              <a:rPr lang="en-US" altLang="en-US" sz="1400" dirty="0"/>
              <a:t>Jan. 2005 = 100</a:t>
            </a:r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5348288" y="1236663"/>
            <a:ext cx="1428750" cy="2544762"/>
          </a:xfrm>
          <a:prstGeom prst="wedgeRectCallout">
            <a:avLst>
              <a:gd name="adj1" fmla="val 37565"/>
              <a:gd name="adj2" fmla="val -2604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u="sng" dirty="0">
                <a:solidFill>
                  <a:schemeClr val="bg1"/>
                </a:solidFill>
                <a:cs typeface="Arial" panose="020B0604020202020204" pitchFamily="34" charset="0"/>
              </a:rPr>
              <a:t>Annual Price Changes</a:t>
            </a: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2006: +6.0%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2007: +0.9%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2008: -3.5%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2009: -5.0%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2010: -1.7%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2011: +1.0%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2012: +1.0%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2013: +6.5%</a:t>
            </a:r>
            <a:b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2014: +6.7%</a:t>
            </a: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 rot="-5400000">
            <a:off x="5720556" y="2707482"/>
            <a:ext cx="708025" cy="1636712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lIns="92075" tIns="46038" rIns="92075" bIns="4603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Index Addresses: "How </a:t>
            </a:r>
            <a:r>
              <a:rPr lang="en-US" sz="1800" b="1" dirty="0">
                <a:solidFill>
                  <a:schemeClr val="bg1"/>
                </a:solidFill>
              </a:rPr>
              <a:t>much is the sales price today for the same quality house as in the base year</a:t>
            </a:r>
            <a:r>
              <a:rPr lang="en-US" sz="1800" b="1" dirty="0" smtClean="0">
                <a:solidFill>
                  <a:schemeClr val="bg1"/>
                </a:solidFill>
              </a:rPr>
              <a:t>?”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437566" y="1118417"/>
            <a:ext cx="1558925" cy="723900"/>
          </a:xfrm>
          <a:prstGeom prst="wedgeRectCallout">
            <a:avLst>
              <a:gd name="adj1" fmla="val 23781"/>
              <a:gd name="adj2" fmla="val 968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n-US" sz="1400" b="1" dirty="0" smtClean="0">
                <a:solidFill>
                  <a:schemeClr val="bg1"/>
                </a:solidFill>
              </a:rPr>
              <a:t>Approx. 3.0% Rise Thru Oct.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387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10347-D1D2-4535-A206-C4B7BCB39CE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096" y="198643"/>
            <a:ext cx="7134736" cy="860425"/>
          </a:xfrm>
        </p:spPr>
        <p:txBody>
          <a:bodyPr/>
          <a:lstStyle/>
          <a:p>
            <a:r>
              <a:rPr lang="en-US" sz="2800" dirty="0" smtClean="0"/>
              <a:t>Auto Insurance Inflation vs. </a:t>
            </a:r>
            <a:br>
              <a:rPr lang="en-US" sz="2800" dirty="0" smtClean="0"/>
            </a:br>
            <a:r>
              <a:rPr lang="en-US" sz="2800" dirty="0" smtClean="0"/>
              <a:t>Core CPI, 1995-2014</a:t>
            </a:r>
          </a:p>
        </p:txBody>
      </p:sp>
      <p:graphicFrame>
        <p:nvGraphicFramePr>
          <p:cNvPr id="12290" name="Object 3"/>
          <p:cNvGraphicFramePr>
            <a:graphicFrameLocks/>
          </p:cNvGraphicFramePr>
          <p:nvPr>
            <p:extLst/>
          </p:nvPr>
        </p:nvGraphicFramePr>
        <p:xfrm>
          <a:off x="162112" y="1199535"/>
          <a:ext cx="8607425" cy="43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54011" name="Chart" r:id="rId4" imgW="8610629" imgH="3991078" progId="MSGraph.Chart.8">
                  <p:embed followColorScheme="full"/>
                </p:oleObj>
              </mc:Choice>
              <mc:Fallback>
                <p:oleObj name="Chart" r:id="rId4" imgW="8610629" imgH="399107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12" y="1199535"/>
                        <a:ext cx="8607425" cy="43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192088" y="5610226"/>
            <a:ext cx="8756650" cy="60227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Reasons for the Inflation-Expenditure Gap: Higher Deductibles, Lower Limits, Fewer Buying Optional Coverages? More Shopping?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-1" y="6262452"/>
            <a:ext cx="8957187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</a:t>
            </a:r>
            <a:r>
              <a:rPr lang="en-US" sz="1100" dirty="0" smtClean="0"/>
              <a:t>* Through 2012. 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Sources: Bureau of Labor Statistics, National Association of Insurance Commissioners, </a:t>
            </a:r>
            <a:br>
              <a:rPr lang="en-US" sz="1100" dirty="0" smtClean="0"/>
            </a:br>
            <a:r>
              <a:rPr lang="en-US" sz="1100" dirty="0" smtClean="0"/>
              <a:t>Actuarial </a:t>
            </a:r>
            <a:r>
              <a:rPr lang="en-US" sz="1100" dirty="0"/>
              <a:t>Review: http://www.actuarialreview-digital.org/actuarialreview/september_october_2014#pg27.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5033319" y="1847101"/>
            <a:ext cx="2529016" cy="1019668"/>
          </a:xfrm>
          <a:prstGeom prst="wedgeRectCallout">
            <a:avLst>
              <a:gd name="adj1" fmla="val -27139"/>
              <a:gd name="adj2" fmla="val 2913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Since 1/1995: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CPI: +58%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CPI-Auto: +102%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err="1" smtClean="0">
                <a:solidFill>
                  <a:schemeClr val="bg1"/>
                </a:solidFill>
              </a:rPr>
              <a:t>Avg</a:t>
            </a:r>
            <a:r>
              <a:rPr lang="en-US" sz="1600" b="1" dirty="0" smtClean="0">
                <a:solidFill>
                  <a:schemeClr val="bg1"/>
                </a:solidFill>
              </a:rPr>
              <a:t> Expenditure: +22%*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1367481" y="1646903"/>
            <a:ext cx="2014816" cy="783259"/>
          </a:xfrm>
          <a:prstGeom prst="wedgeRectCallout">
            <a:avLst>
              <a:gd name="adj1" fmla="val 66269"/>
              <a:gd name="adj2" fmla="val 5536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Hard Market After Stock Bubble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7372865" y="1059068"/>
            <a:ext cx="1452047" cy="730356"/>
          </a:xfrm>
          <a:prstGeom prst="wedgeRectCallout">
            <a:avLst>
              <a:gd name="adj1" fmla="val 40623"/>
              <a:gd name="adj2" fmla="val 2660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So Far This Year ≈ 5.3%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705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199415</TotalTime>
  <Words>3385</Words>
  <Application>Microsoft Office PowerPoint</Application>
  <PresentationFormat>On-screen Show (4:3)</PresentationFormat>
  <Paragraphs>669</Paragraphs>
  <Slides>58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Arial </vt:lpstr>
      <vt:lpstr>Symbol</vt:lpstr>
      <vt:lpstr>Times New Roman</vt:lpstr>
      <vt:lpstr>Verdana</vt:lpstr>
      <vt:lpstr>Wingdings</vt:lpstr>
      <vt:lpstr>Default Design</vt:lpstr>
      <vt:lpstr>Chart</vt:lpstr>
      <vt:lpstr>Inflation From All Angles</vt:lpstr>
      <vt:lpstr>Summary</vt:lpstr>
      <vt:lpstr>Inflation? What Inflation?</vt:lpstr>
      <vt:lpstr>Change* in the Consumer Price Index, 2004-2015</vt:lpstr>
      <vt:lpstr>The “Billion Prices” Project Tracks Daily Price Changes for Internet Purchases</vt:lpstr>
      <vt:lpstr>Should We Focus on Price Changes in a More Granular Way?</vt:lpstr>
      <vt:lpstr>Prices for Hospital Services: 12-Month Change,* 1998–2015</vt:lpstr>
      <vt:lpstr>Constant Quality Price Index for Single Family Houses Under Construction, Monthly, 2006-2015</vt:lpstr>
      <vt:lpstr>Auto Insurance Inflation vs.  Core CPI, 1995-2014</vt:lpstr>
      <vt:lpstr>What Does the Future Hold?</vt:lpstr>
      <vt:lpstr>The Bond Market’s Recent* Expectation of U.S. Inflation in the Next Five Years</vt:lpstr>
      <vt:lpstr>Since We Are in Texas . . .</vt:lpstr>
      <vt:lpstr>Since We Are ACTUARIES in Texas . . .</vt:lpstr>
      <vt:lpstr>Inflation and P/C Insurer Investments</vt:lpstr>
      <vt:lpstr>U.S. Treasury 2- and 10-Year Note Yields*: Monthly, 1990–2015</vt:lpstr>
      <vt:lpstr>New Money vs. Embedded Yields, U.S. Insurers, 1983-2012</vt:lpstr>
      <vt:lpstr>U.S. P/C Insurers, New Money Rate vs. CPI, 1983-2012</vt:lpstr>
      <vt:lpstr>Net Yield on Property/Casualty Insurance Invested Assets, 2007–2015*</vt:lpstr>
      <vt:lpstr>Interest Rate Forecasts: 2015 – 2021</vt:lpstr>
      <vt:lpstr>Distribution of Bond Maturities, P/C Insurance Industry, 2005-2014</vt:lpstr>
      <vt:lpstr>Bonds Rated NAIC Quality Category 3-6 as a Percent of Total Bonds, 2003–2014</vt:lpstr>
      <vt:lpstr>What Inflation Doesn’t Measure</vt:lpstr>
      <vt:lpstr>Case Study: Inflation in Auto Prices</vt:lpstr>
      <vt:lpstr>Inflation in Auto Prices</vt:lpstr>
      <vt:lpstr>Auto Prices vs. Auto Inflation</vt:lpstr>
      <vt:lpstr>Auto Prices vs. Auto Inflation</vt:lpstr>
      <vt:lpstr>BLS Quality Adjustments</vt:lpstr>
      <vt:lpstr>Typical Adjustments  (2013-14 Model Years)</vt:lpstr>
      <vt:lpstr>Auto Price Change: Quality vs. Inflation</vt:lpstr>
      <vt:lpstr>Other Adjustments (A Quiz)</vt:lpstr>
      <vt:lpstr>Inflation vs. Trend (The Sequel)</vt:lpstr>
      <vt:lpstr>An Example: Homeowners Non-cat Severity</vt:lpstr>
      <vt:lpstr>Another Example: WC Medical</vt:lpstr>
      <vt:lpstr>WC Indemnity Severity  vs. Wage Inflation, 1995-2014p</vt:lpstr>
      <vt:lpstr>Auto PD Liability</vt:lpstr>
      <vt:lpstr>Auto Severity: Loss Trend vs. Inflation</vt:lpstr>
      <vt:lpstr>Other Liability (BI) Severity:  Loss Trend vs. Inflation</vt:lpstr>
      <vt:lpstr>Other Liability (PD) Severity:  Loss Trend vs. Inflation</vt:lpstr>
      <vt:lpstr>Claim Inflation vs. CPI: Not Just Auto</vt:lpstr>
      <vt:lpstr>How Could Inflation &gt; Trend?</vt:lpstr>
      <vt:lpstr>The Bad News</vt:lpstr>
      <vt:lpstr>If Frequency Is Falling, Why Does Auto Insurance Keep Costing More?</vt:lpstr>
      <vt:lpstr>Claim Severity Has Grown Faster Than Inflation for 50 Years</vt:lpstr>
      <vt:lpstr>Frequency: The Chart of the Year</vt:lpstr>
      <vt:lpstr>Frequency: Rural Interstate Driving  Is Rising Fastest</vt:lpstr>
      <vt:lpstr>Severity: Driving Fatalities Are Rising</vt:lpstr>
      <vt:lpstr>Severity: Driving Fatalities Are Rising</vt:lpstr>
      <vt:lpstr>Bodily Injury:  Severity, Frequency Trend Are Rising</vt:lpstr>
      <vt:lpstr>No-Fault (PIP) Liability: Frequency, Severity Are Rising*</vt:lpstr>
      <vt:lpstr>Collision Coverage: Severity &amp; Frequency Trends Are Both Rising</vt:lpstr>
      <vt:lpstr>Comprehensive Coverage:  Severity Trends Are Unfavorable</vt:lpstr>
      <vt:lpstr>What About Loss Reserves?</vt:lpstr>
      <vt:lpstr>Loss Development Factors</vt:lpstr>
      <vt:lpstr>What If Inflation, Trend Return?</vt:lpstr>
      <vt:lpstr>Which Lines Are Most Vulnerable to 2% Spike in Inflation/Trend?</vt:lpstr>
      <vt:lpstr>Which Lines Are Most Vulnerable to 2% Spike in Inflation/Trend?</vt:lpstr>
      <vt:lpstr>Summary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4346</cp:revision>
  <cp:lastPrinted>2015-04-09T15:38:07Z</cp:lastPrinted>
  <dcterms:modified xsi:type="dcterms:W3CDTF">2015-12-03T13:42:26Z</dcterms:modified>
</cp:coreProperties>
</file>