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 varScale="1">
        <p:scale>
          <a:sx n="131" d="100"/>
          <a:sy n="131" d="100"/>
        </p:scale>
        <p:origin x="1110" y="114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  <c:pt idx="347" formatCode="&quot;'&quot;yy">
                  <c:v>43465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  <c:pt idx="347" formatCode="&quot;'&quot;yy">
                  <c:v>43465</c:v>
                </c:pt>
              </c:numCache>
            </c:numRef>
          </c:cat>
          <c:val>
            <c:numRef>
              <c:f>Sheet1!$B$2:$B$349</c:f>
              <c:numCache>
                <c:formatCode>0.00</c:formatCode>
                <c:ptCount val="348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  <c:pt idx="340" formatCode="General">
                  <c:v>149.30000000000001</c:v>
                </c:pt>
                <c:pt idx="341" formatCode="General">
                  <c:v>150</c:v>
                </c:pt>
                <c:pt idx="342" formatCode="General">
                  <c:v>148.9</c:v>
                </c:pt>
                <c:pt idx="343" formatCode="General">
                  <c:v>149.4</c:v>
                </c:pt>
                <c:pt idx="344" formatCode="General">
                  <c:v>149.69999999999999</c:v>
                </c:pt>
                <c:pt idx="345" formatCode="General">
                  <c:v>150.80000000000001</c:v>
                </c:pt>
                <c:pt idx="346" formatCode="General">
                  <c:v>151.19999999999999</c:v>
                </c:pt>
                <c:pt idx="347" formatCode="General">
                  <c:v>151.19999999999999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Sheet1!$C$2:$C$349</c:f>
              <c:numCache>
                <c:formatCode>0</c:formatCode>
                <c:ptCount val="3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  <c:pt idx="34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Sheet1!$A$2:$A$349</c:f>
              <c:numCache>
                <c:formatCode>"'"yy</c:formatCode>
                <c:ptCount val="34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  <c:pt idx="347">
                  <c:v>43465</c:v>
                </c:pt>
              </c:numCache>
            </c:numRef>
          </c:cat>
          <c:val>
            <c:numRef>
              <c:f>Sheet1!$B$2:$B$349</c:f>
              <c:numCache>
                <c:formatCode>0.00</c:formatCode>
                <c:ptCount val="348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127.8</c:v>
                </c:pt>
                <c:pt idx="343" formatCode="General">
                  <c:v>128.30000000000001</c:v>
                </c:pt>
                <c:pt idx="344" formatCode="General">
                  <c:v>128.69999999999999</c:v>
                </c:pt>
                <c:pt idx="345" formatCode="General">
                  <c:v>129.69999999999999</c:v>
                </c:pt>
                <c:pt idx="346" formatCode="General">
                  <c:v>130.30000000000001</c:v>
                </c:pt>
                <c:pt idx="347" formatCode="General">
                  <c:v>130.30000000000001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Sheet1!$B$2:$B$348</c:f>
              <c:numCache>
                <c:formatCode>0.00</c:formatCode>
                <c:ptCount val="347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</c:v>
                </c:pt>
                <c:pt idx="339" formatCode="General">
                  <c:v>549.9</c:v>
                </c:pt>
                <c:pt idx="340" formatCode="General">
                  <c:v>551.6</c:v>
                </c:pt>
                <c:pt idx="341" formatCode="General">
                  <c:v>555.9</c:v>
                </c:pt>
                <c:pt idx="342" formatCode="General">
                  <c:v>553.4</c:v>
                </c:pt>
                <c:pt idx="343" formatCode="General">
                  <c:v>550.20000000000005</c:v>
                </c:pt>
                <c:pt idx="344" formatCode="General">
                  <c:v>545.4</c:v>
                </c:pt>
                <c:pt idx="345" formatCode="General">
                  <c:v>544.79999999999995</c:v>
                </c:pt>
                <c:pt idx="346" formatCode="General">
                  <c:v>542.70000000000005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General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Sheet1!$B$2:$B$348</c:f>
              <c:numCache>
                <c:formatCode>General</c:formatCode>
                <c:ptCount val="347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346.8</c:v>
                </c:pt>
                <c:pt idx="339">
                  <c:v>344.9</c:v>
                </c:pt>
                <c:pt idx="340">
                  <c:v>347.7</c:v>
                </c:pt>
                <c:pt idx="341">
                  <c:v>351.4</c:v>
                </c:pt>
                <c:pt idx="342">
                  <c:v>350</c:v>
                </c:pt>
                <c:pt idx="343">
                  <c:v>350</c:v>
                </c:pt>
                <c:pt idx="344">
                  <c:v>350.2</c:v>
                </c:pt>
                <c:pt idx="345">
                  <c:v>350.8</c:v>
                </c:pt>
                <c:pt idx="346">
                  <c:v>351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Sheet1!$B$2:$B$348</c:f>
              <c:numCache>
                <c:formatCode>General</c:formatCode>
                <c:ptCount val="347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  <c:pt idx="339">
                  <c:v>507.4</c:v>
                </c:pt>
                <c:pt idx="340">
                  <c:v>508.7</c:v>
                </c:pt>
                <c:pt idx="341">
                  <c:v>510.6</c:v>
                </c:pt>
                <c:pt idx="342">
                  <c:v>511.3</c:v>
                </c:pt>
                <c:pt idx="343">
                  <c:v>512.6</c:v>
                </c:pt>
                <c:pt idx="344">
                  <c:v>515.29999999999995</c:v>
                </c:pt>
                <c:pt idx="345">
                  <c:v>516.1</c:v>
                </c:pt>
                <c:pt idx="346">
                  <c:v>519.70000000000005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Sheet1!$B$2:$B$348</c:f>
              <c:numCache>
                <c:formatCode>General</c:formatCode>
                <c:ptCount val="347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  <c:pt idx="339">
                  <c:v>26.2</c:v>
                </c:pt>
                <c:pt idx="340">
                  <c:v>26.4</c:v>
                </c:pt>
                <c:pt idx="341">
                  <c:v>26.9</c:v>
                </c:pt>
                <c:pt idx="342">
                  <c:v>27.1</c:v>
                </c:pt>
                <c:pt idx="343">
                  <c:v>26.9</c:v>
                </c:pt>
                <c:pt idx="344">
                  <c:v>27.1</c:v>
                </c:pt>
                <c:pt idx="345">
                  <c:v>26.9</c:v>
                </c:pt>
                <c:pt idx="346">
                  <c:v>27.2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Sheet1!$B$2:$B$348</c:f>
              <c:numCache>
                <c:formatCode>General</c:formatCode>
                <c:ptCount val="347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807.9</c:v>
                </c:pt>
                <c:pt idx="339">
                  <c:v>808.9</c:v>
                </c:pt>
                <c:pt idx="340">
                  <c:v>809.3</c:v>
                </c:pt>
                <c:pt idx="341">
                  <c:v>810.5</c:v>
                </c:pt>
                <c:pt idx="342">
                  <c:v>809.2</c:v>
                </c:pt>
                <c:pt idx="343">
                  <c:v>808.8</c:v>
                </c:pt>
                <c:pt idx="344">
                  <c:v>806.8</c:v>
                </c:pt>
                <c:pt idx="345">
                  <c:v>812.3</c:v>
                </c:pt>
                <c:pt idx="346">
                  <c:v>817.7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8506692620234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Sheet1!$B$2:$B$348</c:f>
              <c:numCache>
                <c:formatCode>General</c:formatCode>
                <c:ptCount val="347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  <c:pt idx="338">
                  <c:v>60.7</c:v>
                </c:pt>
                <c:pt idx="339">
                  <c:v>60.1</c:v>
                </c:pt>
                <c:pt idx="340">
                  <c:v>59.9</c:v>
                </c:pt>
                <c:pt idx="341">
                  <c:v>59.8</c:v>
                </c:pt>
                <c:pt idx="342">
                  <c:v>61</c:v>
                </c:pt>
                <c:pt idx="343">
                  <c:v>61.4</c:v>
                </c:pt>
                <c:pt idx="344">
                  <c:v>60.8</c:v>
                </c:pt>
                <c:pt idx="345">
                  <c:v>61.8</c:v>
                </c:pt>
                <c:pt idx="346">
                  <c:v>61.1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Sheet1!$B$2:$B$348</c:f>
              <c:numCache>
                <c:formatCode>General</c:formatCode>
                <c:ptCount val="347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  <c:pt idx="338">
                  <c:v>191.8</c:v>
                </c:pt>
                <c:pt idx="339">
                  <c:v>191.8</c:v>
                </c:pt>
                <c:pt idx="340">
                  <c:v>193.4</c:v>
                </c:pt>
                <c:pt idx="341">
                  <c:v>194</c:v>
                </c:pt>
                <c:pt idx="342">
                  <c:v>194.7</c:v>
                </c:pt>
                <c:pt idx="343">
                  <c:v>194.5</c:v>
                </c:pt>
                <c:pt idx="344">
                  <c:v>194.2</c:v>
                </c:pt>
                <c:pt idx="345">
                  <c:v>195.5</c:v>
                </c:pt>
                <c:pt idx="346">
                  <c:v>195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1/8/2019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January 2019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30108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28681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49670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99531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November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1235334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October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November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89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544,800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542,700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351,000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516,100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519,700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93,600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27,200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812,300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817,700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195,500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195,00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61,800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61,100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December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12929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December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22421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98616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72522"/>
            <a:chOff x="3621504" y="2021306"/>
            <a:chExt cx="3106533" cy="2072522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589605" cy="93292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4487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733925" y="1842366"/>
            <a:ext cx="3191573" cy="2480917"/>
            <a:chOff x="5145467" y="1604785"/>
            <a:chExt cx="3191573" cy="2480917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363932" y="3024511"/>
              <a:ext cx="1377322" cy="106119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November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431634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18621" cy="1419726"/>
            <a:chOff x="5354052" y="2045066"/>
            <a:chExt cx="351862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4190</TotalTime>
  <Words>774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427</cp:revision>
  <cp:lastPrinted>2017-10-11T20:00:07Z</cp:lastPrinted>
  <dcterms:created xsi:type="dcterms:W3CDTF">2011-11-02T14:24:24Z</dcterms:created>
  <dcterms:modified xsi:type="dcterms:W3CDTF">2019-01-08T21:26:36Z</dcterms:modified>
</cp:coreProperties>
</file>