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65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0.00</c:formatCode>
                <c:ptCount val="337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0.00</c:formatCode>
                <c:ptCount val="337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Sheet1!$A$2:$A$337</c:f>
              <c:numCache>
                <c:formatCode>"'"yy</c:formatCode>
                <c:ptCount val="33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</c:numCache>
            </c:numRef>
          </c:cat>
          <c:val>
            <c:numRef>
              <c:f>Sheet1!$C$2:$C$337</c:f>
              <c:numCache>
                <c:formatCode>0</c:formatCode>
                <c:ptCount val="3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Sheet1!$A$2:$A$337</c:f>
              <c:numCache>
                <c:formatCode>"'"yy</c:formatCode>
                <c:ptCount val="33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</c:numCache>
            </c:numRef>
          </c:cat>
          <c:val>
            <c:numRef>
              <c:f>Sheet1!$B$2:$B$337</c:f>
              <c:numCache>
                <c:formatCode>0.00</c:formatCode>
                <c:ptCount val="336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556.70000000000005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Sheet1!$A$2:$A$316</c:f>
              <c:numCache>
                <c:formatCode>"'"yy</c:formatCode>
                <c:ptCount val="31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</c:numCache>
            </c:numRef>
          </c:cat>
          <c:val>
            <c:numRef>
              <c:f>Sheet1!$C$2:$C$337</c:f>
              <c:numCache>
                <c:formatCode>General</c:formatCode>
                <c:ptCount val="3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Sheet1!$B$2:$B$337</c:f>
              <c:numCache>
                <c:formatCode>General</c:formatCode>
                <c:ptCount val="336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Sheet1!$A$2:$A$337</c:f>
              <c:numCache>
                <c:formatCode>"'"yy</c:formatCode>
                <c:ptCount val="33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</c:numCache>
            </c:numRef>
          </c:cat>
          <c:val>
            <c:numRef>
              <c:f>Sheet1!$C$2:$C$337</c:f>
              <c:numCache>
                <c:formatCode>0</c:formatCode>
                <c:ptCount val="3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Sheet1!$A$2:$A$337</c:f>
              <c:numCache>
                <c:formatCode>"'"yy</c:formatCode>
                <c:ptCount val="33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</c:numCache>
            </c:numRef>
          </c:cat>
          <c:val>
            <c:numRef>
              <c:f>Sheet1!$B$2:$B$337</c:f>
              <c:numCache>
                <c:formatCode>General</c:formatCode>
                <c:ptCount val="336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Sheet1!$A$2:$A$337</c:f>
              <c:numCache>
                <c:formatCode>"'"yy</c:formatCode>
                <c:ptCount val="33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</c:numCache>
            </c:numRef>
          </c:cat>
          <c:val>
            <c:numRef>
              <c:f>Sheet1!$C$2:$C$337</c:f>
              <c:numCache>
                <c:formatCode>0</c:formatCode>
                <c:ptCount val="3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Sheet1!$A$2:$A$337</c:f>
              <c:numCache>
                <c:formatCode>"'"yy</c:formatCode>
                <c:ptCount val="33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</c:numCache>
            </c:numRef>
          </c:cat>
          <c:val>
            <c:numRef>
              <c:f>Sheet1!$B$2:$B$337</c:f>
              <c:numCache>
                <c:formatCode>General</c:formatCode>
                <c:ptCount val="336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Sheet1!$C$2:$C$337</c:f>
              <c:numCache>
                <c:formatCode>0</c:formatCode>
                <c:ptCount val="3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Sheet1!$B$2:$B$337</c:f>
              <c:numCache>
                <c:formatCode>General</c:formatCode>
                <c:ptCount val="336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776.7</c:v>
                </c:pt>
                <c:pt idx="316">
                  <c:v>779</c:v>
                </c:pt>
                <c:pt idx="317">
                  <c:v>782.6</c:v>
                </c:pt>
                <c:pt idx="318">
                  <c:v>784.5</c:v>
                </c:pt>
                <c:pt idx="319">
                  <c:v>785.1</c:v>
                </c:pt>
                <c:pt idx="320">
                  <c:v>787.8</c:v>
                </c:pt>
                <c:pt idx="321">
                  <c:v>793.4</c:v>
                </c:pt>
                <c:pt idx="322">
                  <c:v>794.9</c:v>
                </c:pt>
                <c:pt idx="323">
                  <c:v>799.2</c:v>
                </c:pt>
                <c:pt idx="324">
                  <c:v>797.7</c:v>
                </c:pt>
                <c:pt idx="325">
                  <c:v>801</c:v>
                </c:pt>
                <c:pt idx="326">
                  <c:v>800.1</c:v>
                </c:pt>
                <c:pt idx="327">
                  <c:v>802</c:v>
                </c:pt>
                <c:pt idx="328" formatCode="0.0">
                  <c:v>804.7</c:v>
                </c:pt>
                <c:pt idx="329">
                  <c:v>802.8</c:v>
                </c:pt>
                <c:pt idx="330">
                  <c:v>806.8</c:v>
                </c:pt>
                <c:pt idx="331">
                  <c:v>807.6</c:v>
                </c:pt>
                <c:pt idx="332">
                  <c:v>808.1</c:v>
                </c:pt>
                <c:pt idx="333">
                  <c:v>809.3</c:v>
                </c:pt>
                <c:pt idx="334">
                  <c:v>808.9</c:v>
                </c:pt>
                <c:pt idx="335">
                  <c:v>808.8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Sheet1!$C$3:$C$337</c:f>
              <c:numCache>
                <c:formatCode>0</c:formatCode>
                <c:ptCount val="3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Sheet1!$B$3:$B$337</c:f>
              <c:numCache>
                <c:formatCode>General</c:formatCode>
                <c:ptCount val="335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56.6</c:v>
                </c:pt>
                <c:pt idx="315">
                  <c:v>58.1</c:v>
                </c:pt>
                <c:pt idx="316">
                  <c:v>59.1</c:v>
                </c:pt>
                <c:pt idx="317">
                  <c:v>57.7</c:v>
                </c:pt>
                <c:pt idx="318">
                  <c:v>59.1</c:v>
                </c:pt>
                <c:pt idx="319">
                  <c:v>59.9</c:v>
                </c:pt>
                <c:pt idx="320">
                  <c:v>59.9</c:v>
                </c:pt>
                <c:pt idx="321">
                  <c:v>60.5</c:v>
                </c:pt>
                <c:pt idx="322">
                  <c:v>59.9</c:v>
                </c:pt>
                <c:pt idx="323">
                  <c:v>60.8</c:v>
                </c:pt>
                <c:pt idx="324">
                  <c:v>59.8</c:v>
                </c:pt>
                <c:pt idx="325">
                  <c:v>59.6</c:v>
                </c:pt>
                <c:pt idx="326">
                  <c:v>59.7</c:v>
                </c:pt>
                <c:pt idx="327">
                  <c:v>59.7</c:v>
                </c:pt>
                <c:pt idx="328">
                  <c:v>59.5</c:v>
                </c:pt>
                <c:pt idx="329">
                  <c:v>58.5</c:v>
                </c:pt>
                <c:pt idx="330">
                  <c:v>58.5</c:v>
                </c:pt>
                <c:pt idx="331">
                  <c:v>65.900000000000006</c:v>
                </c:pt>
                <c:pt idx="332">
                  <c:v>64.5</c:v>
                </c:pt>
                <c:pt idx="333">
                  <c:v>62.1</c:v>
                </c:pt>
                <c:pt idx="334">
                  <c:v>59.3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Sheet1!$A$2:$A$336</c:f>
              <c:numCache>
                <c:formatCode>"'"yy</c:formatCode>
                <c:ptCount val="33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</c:numCache>
            </c:numRef>
          </c:cat>
          <c:val>
            <c:numRef>
              <c:f>Sheet1!$C$2:$C$337</c:f>
              <c:numCache>
                <c:formatCode>0</c:formatCode>
                <c:ptCount val="3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Sheet1!$A$2:$A$333</c:f>
              <c:numCache>
                <c:formatCode>"'"yy</c:formatCode>
                <c:ptCount val="33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</c:numCache>
            </c:numRef>
          </c:cat>
          <c:val>
            <c:numRef>
              <c:f>Sheet1!$B$2:$B$337</c:f>
              <c:numCache>
                <c:formatCode>General</c:formatCode>
                <c:ptCount val="336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2/6/2018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</a:t>
            </a:r>
            <a:r>
              <a:rPr lang="en-US" altLang="en-US"/>
              <a:t>: 1990–2017</a:t>
            </a:r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February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50899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39975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76959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14851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December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521864"/>
              </p:ext>
            </p:extLst>
          </p:nvPr>
        </p:nvGraphicFramePr>
        <p:xfrm>
          <a:off x="477100" y="1302679"/>
          <a:ext cx="8217231" cy="477041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November 2017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December 2017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553,800 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556,700 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345,400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346,800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507,000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92,100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92,100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189,400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190,500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62,100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January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678123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January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1748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97134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57194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December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348065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56501" cy="1419726"/>
            <a:chOff x="5354052" y="2045066"/>
            <a:chExt cx="355650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337041" y="2667252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3539</TotalTime>
  <Words>777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338</cp:revision>
  <cp:lastPrinted>2017-10-11T20:00:07Z</cp:lastPrinted>
  <dcterms:created xsi:type="dcterms:W3CDTF">2011-11-02T14:24:24Z</dcterms:created>
  <dcterms:modified xsi:type="dcterms:W3CDTF">2018-02-06T15:04:56Z</dcterms:modified>
</cp:coreProperties>
</file>