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521" autoAdjust="0"/>
  </p:normalViewPr>
  <p:slideViewPr>
    <p:cSldViewPr snapToGrid="0">
      <p:cViewPr varScale="1">
        <p:scale>
          <a:sx n="98" d="100"/>
          <a:sy n="98" d="100"/>
        </p:scale>
        <p:origin x="102" y="114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Sheet1!$A$2:$A$341</c:f>
              <c:numCache>
                <c:formatCode>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Sheet1!$C$2:$C$341</c:f>
              <c:numCache>
                <c:formatCode>0</c:formatCode>
                <c:ptCount val="34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Sheet1!$A$2:$A$341</c:f>
              <c:numCache>
                <c:formatCode>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Sheet1!$B$2:$B$341</c:f>
              <c:numCache>
                <c:formatCode>0.00</c:formatCode>
                <c:ptCount val="340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Sheet1!$C$2:$C$341</c:f>
              <c:numCache>
                <c:formatCode>0</c:formatCode>
                <c:ptCount val="34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Sheet1!$B$2:$B$341</c:f>
              <c:numCache>
                <c:formatCode>0.00</c:formatCode>
                <c:ptCount val="340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0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Sheet1!$B$2:$B$340</c:f>
              <c:numCache>
                <c:formatCode>0.00</c:formatCode>
                <c:ptCount val="339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General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Sheet1!$B$2:$B$340</c:f>
              <c:numCache>
                <c:formatCode>General</c:formatCode>
                <c:ptCount val="339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0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Sheet1!$B$2:$B$340</c:f>
              <c:numCache>
                <c:formatCode>General</c:formatCode>
                <c:ptCount val="339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0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Sheet1!$B$2:$B$340</c:f>
              <c:numCache>
                <c:formatCode>General</c:formatCode>
                <c:ptCount val="339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0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Sheet1!$B$2:$B$340</c:f>
              <c:numCache>
                <c:formatCode>General</c:formatCode>
                <c:ptCount val="339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808.1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General</c:formatCode>
                <c:ptCount val="338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General</c:formatCode>
                <c:ptCount val="338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5/7/2018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March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04846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9485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66550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64305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March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263981"/>
              </p:ext>
            </p:extLst>
          </p:nvPr>
        </p:nvGraphicFramePr>
        <p:xfrm>
          <a:off x="477100" y="1302679"/>
          <a:ext cx="8217231" cy="464374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February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March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552,200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553,100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+900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347,600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346,600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509,600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508,200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90,800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91,900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808,800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808,100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190,300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191,900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59,000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April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290299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April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17738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63650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164800"/>
            <a:chOff x="3621504" y="2021306"/>
            <a:chExt cx="3106533" cy="216480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732284" cy="102520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4265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224697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56501" cy="1419726"/>
            <a:chOff x="5354052" y="2045066"/>
            <a:chExt cx="355650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337041" y="2667252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3728</TotalTime>
  <Words>777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365</cp:revision>
  <cp:lastPrinted>2017-10-11T20:00:07Z</cp:lastPrinted>
  <dcterms:created xsi:type="dcterms:W3CDTF">2011-11-02T14:24:24Z</dcterms:created>
  <dcterms:modified xsi:type="dcterms:W3CDTF">2018-05-07T19:38:27Z</dcterms:modified>
</cp:coreProperties>
</file>