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90" d="100"/>
          <a:sy n="90" d="100"/>
        </p:scale>
        <p:origin x="1458" y="90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</c:numCache>
            </c:numRef>
          </c:cat>
          <c:val>
            <c:numRef>
              <c:f>Sheet1!$B$2:$B$344</c:f>
              <c:numCache>
                <c:formatCode>0.00</c:formatCode>
                <c:ptCount val="343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0.00</c:formatCode>
                <c:ptCount val="343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0.00</c:formatCode>
                <c:ptCount val="342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555.79999999999995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General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809.8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Sheet1!$C$2:$C$343</c:f>
              <c:numCache>
                <c:formatCode>0</c:formatCode>
                <c:ptCount val="3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Sheet1!$A$2:$A$343</c:f>
              <c:numCache>
                <c:formatCode>"'"yy</c:formatCode>
                <c:ptCount val="34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</c:numCache>
            </c:numRef>
          </c:cat>
          <c:val>
            <c:numRef>
              <c:f>Sheet1!$B$2:$B$343</c:f>
              <c:numCache>
                <c:formatCode>General</c:formatCode>
                <c:ptCount val="342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193.9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8/6/2018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June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89336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21568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2453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99337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June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842346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June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551,600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555,800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347,700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508,700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510,400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809,300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193,400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193,900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July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456495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July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86326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63933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08295"/>
            <a:chOff x="3621504" y="2021306"/>
            <a:chExt cx="3106533" cy="2008295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732284" cy="868699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14019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June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631400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3995</TotalTime>
  <Words>771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392</cp:revision>
  <cp:lastPrinted>2017-10-11T20:00:07Z</cp:lastPrinted>
  <dcterms:created xsi:type="dcterms:W3CDTF">2011-11-02T14:24:24Z</dcterms:created>
  <dcterms:modified xsi:type="dcterms:W3CDTF">2018-08-06T20:08:35Z</dcterms:modified>
</cp:coreProperties>
</file>