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 varScale="1">
        <p:scale>
          <a:sx n="67" d="100"/>
          <a:sy n="67" d="100"/>
        </p:scale>
        <p:origin x="60" y="582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</c:numCache>
            </c:numRef>
          </c:cat>
          <c:val>
            <c:numRef>
              <c:f>Sheet1!$B$2:$B$345</c:f>
              <c:numCache>
                <c:formatCode>0.00</c:formatCode>
                <c:ptCount val="344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  <c:pt idx="341" formatCode="General">
                  <c:v>150</c:v>
                </c:pt>
                <c:pt idx="342" formatCode="General">
                  <c:v>148.9</c:v>
                </c:pt>
                <c:pt idx="343" formatCode="General">
                  <c:v>149.19999999999999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Sheet1!$C$2:$C$345</c:f>
              <c:numCache>
                <c:formatCode>0</c:formatCode>
                <c:ptCount val="3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Sheet1!$A$2:$A$345</c:f>
              <c:numCache>
                <c:formatCode>"'"yy</c:formatCode>
                <c:ptCount val="34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</c:numCache>
            </c:numRef>
          </c:cat>
          <c:val>
            <c:numRef>
              <c:f>Sheet1!$B$2:$B$345</c:f>
              <c:numCache>
                <c:formatCode>0.00</c:formatCode>
                <c:ptCount val="344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127.8</c:v>
                </c:pt>
                <c:pt idx="343" formatCode="General">
                  <c:v>128.1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0.00</c:formatCode>
                <c:ptCount val="343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549.9</c:v>
                </c:pt>
                <c:pt idx="340" formatCode="General">
                  <c:v>551.6</c:v>
                </c:pt>
                <c:pt idx="341" formatCode="General">
                  <c:v>555.9</c:v>
                </c:pt>
                <c:pt idx="342" formatCode="General">
                  <c:v>553.6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General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General</c:formatCode>
                <c:ptCount val="343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  <c:pt idx="339">
                  <c:v>344.9</c:v>
                </c:pt>
                <c:pt idx="340">
                  <c:v>347.7</c:v>
                </c:pt>
                <c:pt idx="341">
                  <c:v>351.4</c:v>
                </c:pt>
                <c:pt idx="342">
                  <c:v>350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General</c:formatCode>
                <c:ptCount val="343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507.4</c:v>
                </c:pt>
                <c:pt idx="340">
                  <c:v>508.7</c:v>
                </c:pt>
                <c:pt idx="341">
                  <c:v>510.6</c:v>
                </c:pt>
                <c:pt idx="342">
                  <c:v>511.2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General</c:formatCode>
                <c:ptCount val="343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  <c:pt idx="340">
                  <c:v>26.4</c:v>
                </c:pt>
                <c:pt idx="341">
                  <c:v>26.9</c:v>
                </c:pt>
                <c:pt idx="342">
                  <c:v>27.1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Sheet1!$A$2:$A$340</c:f>
              <c:numCache>
                <c:formatCode>"'"yy</c:formatCode>
                <c:ptCount val="33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General</c:formatCode>
                <c:ptCount val="343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  <c:pt idx="339">
                  <c:v>808.9</c:v>
                </c:pt>
                <c:pt idx="340">
                  <c:v>809.3</c:v>
                </c:pt>
                <c:pt idx="341">
                  <c:v>810.5</c:v>
                </c:pt>
                <c:pt idx="342">
                  <c:v>809.3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General</c:formatCode>
                <c:ptCount val="343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  <c:pt idx="340">
                  <c:v>59.9</c:v>
                </c:pt>
                <c:pt idx="341">
                  <c:v>59.8</c:v>
                </c:pt>
                <c:pt idx="342">
                  <c:v>60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Sheet1!$C$2:$C$344</c:f>
              <c:numCache>
                <c:formatCode>0</c:formatCode>
                <c:ptCount val="3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Sheet1!$B$2:$B$344</c:f>
              <c:numCache>
                <c:formatCode>General</c:formatCode>
                <c:ptCount val="343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  <c:pt idx="340">
                  <c:v>193.4</c:v>
                </c:pt>
                <c:pt idx="341">
                  <c:v>194</c:v>
                </c:pt>
                <c:pt idx="342">
                  <c:v>194.7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9/9/2018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July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4682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9064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80071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43386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July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853899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June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July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555,900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553,600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-2,300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351,400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510,600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511,200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93,300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810,500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809,300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60,000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August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573655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August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482097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34153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08295"/>
            <a:chOff x="3621504" y="2021306"/>
            <a:chExt cx="3106533" cy="2008295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732284" cy="868699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67986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July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443004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18621" cy="1419726"/>
            <a:chOff x="5354052" y="2045066"/>
            <a:chExt cx="351862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4020</TotalTime>
  <Words>773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396</cp:revision>
  <cp:lastPrinted>2017-10-11T20:00:07Z</cp:lastPrinted>
  <dcterms:created xsi:type="dcterms:W3CDTF">2011-11-02T14:24:24Z</dcterms:created>
  <dcterms:modified xsi:type="dcterms:W3CDTF">2018-09-10T04:07:42Z</dcterms:modified>
</cp:coreProperties>
</file>