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521" autoAdjust="0"/>
  </p:normalViewPr>
  <p:slideViewPr>
    <p:cSldViewPr snapToGrid="0">
      <p:cViewPr varScale="1">
        <p:scale>
          <a:sx n="99" d="100"/>
          <a:sy n="99" d="100"/>
        </p:scale>
        <p:origin x="126" y="84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Sheet1!$A$3:$A$335</c:f>
              <c:numCache>
                <c:formatCode>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  <c:pt idx="331" formatCode="&quot;'&quot;yy">
                  <c:v>43039</c:v>
                </c:pt>
                <c:pt idx="332" formatCode="&quot;'&quot;yy">
                  <c:v>43009</c:v>
                </c:pt>
              </c:numCache>
            </c:numRef>
          </c:cat>
          <c:val>
            <c:numRef>
              <c:f>Sheet1!$C$3:$C$335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Sheet1!$A$3:$A$335</c:f>
              <c:numCache>
                <c:formatCode>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  <c:pt idx="331" formatCode="&quot;'&quot;yy">
                  <c:v>43039</c:v>
                </c:pt>
                <c:pt idx="332" formatCode="&quot;'&quot;yy">
                  <c:v>43009</c:v>
                </c:pt>
              </c:numCache>
            </c:numRef>
          </c:cat>
          <c:val>
            <c:numRef>
              <c:f>Sheet1!$B$3:$B$335</c:f>
              <c:numCache>
                <c:formatCode>0.00</c:formatCode>
                <c:ptCount val="333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145.94999999999999</c:v>
                </c:pt>
                <c:pt idx="327" formatCode="General">
                  <c:v>146.78</c:v>
                </c:pt>
                <c:pt idx="328" formatCode="General">
                  <c:v>147.41999999999999</c:v>
                </c:pt>
                <c:pt idx="329" formatCode="General">
                  <c:v>146.29</c:v>
                </c:pt>
                <c:pt idx="330" formatCode="General">
                  <c:v>146.59</c:v>
                </c:pt>
                <c:pt idx="331" formatCode="General">
                  <c:v>146.96</c:v>
                </c:pt>
                <c:pt idx="332" formatCode="General">
                  <c:v>148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Sheet1!$C$3:$C$335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Sheet1!$A$3:$A$335</c:f>
              <c:numCache>
                <c:formatCode>"'"yy</c:formatCode>
                <c:ptCount val="333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  <c:pt idx="332">
                  <c:v>43039</c:v>
                </c:pt>
              </c:numCache>
            </c:numRef>
          </c:cat>
          <c:val>
            <c:numRef>
              <c:f>Sheet1!$B$3:$B$335</c:f>
              <c:numCache>
                <c:formatCode>0.00</c:formatCode>
                <c:ptCount val="333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126.16</c:v>
                </c:pt>
                <c:pt idx="327" formatCode="General">
                  <c:v>126.77</c:v>
                </c:pt>
                <c:pt idx="328" formatCode="General">
                  <c:v>127.1</c:v>
                </c:pt>
                <c:pt idx="329" formatCode="General">
                  <c:v>125.94</c:v>
                </c:pt>
                <c:pt idx="330" formatCode="General">
                  <c:v>126.14</c:v>
                </c:pt>
                <c:pt idx="331" formatCode="General">
                  <c:v>126.62</c:v>
                </c:pt>
                <c:pt idx="332" formatCode="General">
                  <c:v>127.65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Sheet1!$A$2:$A$334</c:f>
              <c:numCache>
                <c:formatCode>"'"yy</c:formatCode>
                <c:ptCount val="33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</c:numCache>
            </c:numRef>
          </c:cat>
          <c:val>
            <c:numRef>
              <c:f>Sheet1!$C$2:$C$334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Sheet1!$A$2:$A$334</c:f>
              <c:numCache>
                <c:formatCode>"'"yy</c:formatCode>
                <c:ptCount val="33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</c:numCache>
            </c:numRef>
          </c:cat>
          <c:val>
            <c:numRef>
              <c:f>Sheet1!$B$2:$B$334</c:f>
              <c:numCache>
                <c:formatCode>0.00</c:formatCode>
                <c:ptCount val="333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564.1</c:v>
                </c:pt>
                <c:pt idx="328" formatCode="General">
                  <c:v>566.79999999999995</c:v>
                </c:pt>
                <c:pt idx="329" formatCode="General">
                  <c:v>570.5</c:v>
                </c:pt>
                <c:pt idx="330" formatCode="General">
                  <c:v>573</c:v>
                </c:pt>
                <c:pt idx="331" formatCode="General">
                  <c:v>569.1</c:v>
                </c:pt>
                <c:pt idx="332" formatCode="General">
                  <c:v>572.79999999999995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Sheet1!$C$2:$C$334</c:f>
              <c:numCache>
                <c:formatCode>General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Sheet1!$B$2:$B$334</c:f>
              <c:numCache>
                <c:formatCode>General</c:formatCode>
                <c:ptCount val="333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351.8</c:v>
                </c:pt>
                <c:pt idx="328">
                  <c:v>349.7</c:v>
                </c:pt>
                <c:pt idx="329">
                  <c:v>352.6</c:v>
                </c:pt>
                <c:pt idx="330">
                  <c:v>351.7</c:v>
                </c:pt>
                <c:pt idx="331">
                  <c:v>349.6</c:v>
                </c:pt>
                <c:pt idx="332">
                  <c:v>347.1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Sheet1!$A$3:$A$334</c:f>
              <c:numCache>
                <c:formatCode>"'"yy</c:formatCode>
                <c:ptCount val="33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</c:numCache>
            </c:numRef>
          </c:cat>
          <c:val>
            <c:numRef>
              <c:f>Sheet1!$C$3:$C$334</c:f>
              <c:numCache>
                <c:formatCode>0</c:formatCode>
                <c:ptCount val="3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Sheet1!$A$3:$A$334</c:f>
              <c:numCache>
                <c:formatCode>"'"yy</c:formatCode>
                <c:ptCount val="33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</c:numCache>
            </c:numRef>
          </c:cat>
          <c:val>
            <c:numRef>
              <c:f>Sheet1!$B$3:$B$334</c:f>
              <c:numCache>
                <c:formatCode>General</c:formatCode>
                <c:ptCount val="332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  <c:pt idx="327">
                  <c:v>472.2</c:v>
                </c:pt>
                <c:pt idx="328">
                  <c:v>475.1</c:v>
                </c:pt>
                <c:pt idx="329">
                  <c:v>476.4</c:v>
                </c:pt>
                <c:pt idx="330">
                  <c:v>477.4</c:v>
                </c:pt>
                <c:pt idx="331">
                  <c:v>477.8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Sheet1!$A$2:$A$334</c:f>
              <c:numCache>
                <c:formatCode>"'"yy</c:formatCode>
                <c:ptCount val="33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</c:numCache>
            </c:numRef>
          </c:cat>
          <c:val>
            <c:numRef>
              <c:f>Sheet1!$C$2:$C$334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Sheet1!$A$2:$A$334</c:f>
              <c:numCache>
                <c:formatCode>"'"yy</c:formatCode>
                <c:ptCount val="33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</c:numCache>
            </c:numRef>
          </c:cat>
          <c:val>
            <c:numRef>
              <c:f>Sheet1!$B$2:$B$334</c:f>
              <c:numCache>
                <c:formatCode>General</c:formatCode>
                <c:ptCount val="333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  <c:pt idx="327">
                  <c:v>24.8</c:v>
                </c:pt>
                <c:pt idx="328">
                  <c:v>24.7</c:v>
                </c:pt>
                <c:pt idx="329">
                  <c:v>25</c:v>
                </c:pt>
                <c:pt idx="330">
                  <c:v>25.5</c:v>
                </c:pt>
                <c:pt idx="331">
                  <c:v>24.8</c:v>
                </c:pt>
                <c:pt idx="332">
                  <c:v>24.5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Sheet1!$C$2:$C$334</c:f>
              <c:numCache>
                <c:formatCode>0</c:formatCode>
                <c:ptCount val="3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Sheet1!$A$2:$A$331</c:f>
              <c:numCache>
                <c:formatCode>"'"yy</c:formatCode>
                <c:ptCount val="33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</c:numCache>
            </c:numRef>
          </c:cat>
          <c:val>
            <c:numRef>
              <c:f>Sheet1!$B$2:$B$334</c:f>
              <c:numCache>
                <c:formatCode>General</c:formatCode>
                <c:ptCount val="333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781</c:v>
                </c:pt>
                <c:pt idx="328" formatCode="0.0">
                  <c:v>783.6</c:v>
                </c:pt>
                <c:pt idx="329">
                  <c:v>781.7</c:v>
                </c:pt>
                <c:pt idx="330">
                  <c:v>785.3</c:v>
                </c:pt>
                <c:pt idx="331">
                  <c:v>786.1</c:v>
                </c:pt>
                <c:pt idx="332">
                  <c:v>786.6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Sheet1!$A$3:$A$334</c:f>
              <c:numCache>
                <c:formatCode>"'"yy</c:formatCode>
                <c:ptCount val="33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</c:numCache>
            </c:numRef>
          </c:cat>
          <c:val>
            <c:numRef>
              <c:f>Sheet1!$C$3:$C$334</c:f>
              <c:numCache>
                <c:formatCode>0</c:formatCode>
                <c:ptCount val="3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Sheet1!$A$3:$A$334</c:f>
              <c:numCache>
                <c:formatCode>"'"yy</c:formatCode>
                <c:ptCount val="332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  <c:pt idx="331">
                  <c:v>43008</c:v>
                </c:pt>
              </c:numCache>
            </c:numRef>
          </c:cat>
          <c:val>
            <c:numRef>
              <c:f>Sheet1!$B$3:$B$334</c:f>
              <c:numCache>
                <c:formatCode>General</c:formatCode>
                <c:ptCount val="332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  <c:pt idx="327">
                  <c:v>58.3</c:v>
                </c:pt>
                <c:pt idx="328">
                  <c:v>58.2</c:v>
                </c:pt>
                <c:pt idx="329">
                  <c:v>57.2</c:v>
                </c:pt>
                <c:pt idx="330">
                  <c:v>57.2</c:v>
                </c:pt>
                <c:pt idx="331">
                  <c:v>64.5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Sheet1!$A$2:$A$331</c:f>
              <c:numCache>
                <c:formatCode>"'"yy</c:formatCode>
                <c:ptCount val="33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187</c:v>
                </c:pt>
                <c:pt idx="328">
                  <c:v>187</c:v>
                </c:pt>
                <c:pt idx="329">
                  <c:v>187.4</c:v>
                </c:pt>
                <c:pt idx="330">
                  <c:v>186.7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11/7/2017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November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40093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18747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31472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34189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September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945905"/>
              </p:ext>
            </p:extLst>
          </p:nvPr>
        </p:nvGraphicFramePr>
        <p:xfrm>
          <a:off x="477100" y="1302679"/>
          <a:ext cx="8217231" cy="477651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August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September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569,100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572,800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+3,700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349,600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477,400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477,800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95,400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786,600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64,500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+7,300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October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209727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October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19829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1465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15228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801957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772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299</cp:revision>
  <cp:lastPrinted>2017-10-11T20:00:07Z</cp:lastPrinted>
  <dcterms:created xsi:type="dcterms:W3CDTF">2011-11-02T14:24:24Z</dcterms:created>
  <dcterms:modified xsi:type="dcterms:W3CDTF">2017-11-07T13:30:34Z</dcterms:modified>
</cp:coreProperties>
</file>