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90" d="100"/>
          <a:sy n="90" d="100"/>
        </p:scale>
        <p:origin x="1458" y="90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Sheet1!$A$2:$A$347</c:f>
              <c:numCache>
                <c:formatCode>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</c:numCache>
            </c:numRef>
          </c:cat>
          <c:val>
            <c:numRef>
              <c:f>Sheet1!$C$2:$C$347</c:f>
              <c:numCache>
                <c:formatCode>0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Sheet1!$A$2:$A$347</c:f>
              <c:numCache>
                <c:formatCode>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</c:numCache>
            </c:numRef>
          </c:cat>
          <c:val>
            <c:numRef>
              <c:f>Sheet1!$B$2:$B$347</c:f>
              <c:numCache>
                <c:formatCode>0.00</c:formatCode>
                <c:ptCount val="346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  <c:pt idx="341" formatCode="General">
                  <c:v>150</c:v>
                </c:pt>
                <c:pt idx="342" formatCode="General">
                  <c:v>148.9</c:v>
                </c:pt>
                <c:pt idx="343" formatCode="General">
                  <c:v>149.4</c:v>
                </c:pt>
                <c:pt idx="344" formatCode="General">
                  <c:v>149.69999999999999</c:v>
                </c:pt>
                <c:pt idx="345" formatCode="General">
                  <c:v>150.80000000000001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Sheet1!$C$2:$C$347</c:f>
              <c:numCache>
                <c:formatCode>0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Sheet1!$B$2:$B$347</c:f>
              <c:numCache>
                <c:formatCode>0.00</c:formatCode>
                <c:ptCount val="346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127.8</c:v>
                </c:pt>
                <c:pt idx="343" formatCode="General">
                  <c:v>128.30000000000001</c:v>
                </c:pt>
                <c:pt idx="344" formatCode="General">
                  <c:v>128.69999999999999</c:v>
                </c:pt>
                <c:pt idx="345" formatCode="General">
                  <c:v>129.69999999999999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0.00</c:formatCode>
                <c:ptCount val="345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549.9</c:v>
                </c:pt>
                <c:pt idx="340" formatCode="General">
                  <c:v>551.6</c:v>
                </c:pt>
                <c:pt idx="341" formatCode="General">
                  <c:v>555.9</c:v>
                </c:pt>
                <c:pt idx="342" formatCode="General">
                  <c:v>553.4</c:v>
                </c:pt>
                <c:pt idx="343" formatCode="General">
                  <c:v>550.20000000000005</c:v>
                </c:pt>
                <c:pt idx="344" formatCode="General">
                  <c:v>545.4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General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  <c:pt idx="339">
                  <c:v>344.9</c:v>
                </c:pt>
                <c:pt idx="340">
                  <c:v>347.7</c:v>
                </c:pt>
                <c:pt idx="341">
                  <c:v>351.4</c:v>
                </c:pt>
                <c:pt idx="342">
                  <c:v>350</c:v>
                </c:pt>
                <c:pt idx="343">
                  <c:v>350</c:v>
                </c:pt>
                <c:pt idx="344">
                  <c:v>350.3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507.4</c:v>
                </c:pt>
                <c:pt idx="340">
                  <c:v>508.7</c:v>
                </c:pt>
                <c:pt idx="341">
                  <c:v>510.6</c:v>
                </c:pt>
                <c:pt idx="342">
                  <c:v>511.3</c:v>
                </c:pt>
                <c:pt idx="343">
                  <c:v>512.6</c:v>
                </c:pt>
                <c:pt idx="344">
                  <c:v>514.79999999999995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39721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39721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  <c:pt idx="340">
                  <c:v>26.4</c:v>
                </c:pt>
                <c:pt idx="341">
                  <c:v>26.9</c:v>
                </c:pt>
                <c:pt idx="342">
                  <c:v>27.1</c:v>
                </c:pt>
                <c:pt idx="343">
                  <c:v>26.9</c:v>
                </c:pt>
                <c:pt idx="344">
                  <c:v>27.1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day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  <c:pt idx="339">
                  <c:v>808.9</c:v>
                </c:pt>
                <c:pt idx="340">
                  <c:v>809.3</c:v>
                </c:pt>
                <c:pt idx="341">
                  <c:v>810.5</c:v>
                </c:pt>
                <c:pt idx="342">
                  <c:v>809.2</c:v>
                </c:pt>
                <c:pt idx="343">
                  <c:v>808.8</c:v>
                </c:pt>
                <c:pt idx="344">
                  <c:v>806.7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8506692620234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  <c:pt idx="340">
                  <c:v>59.9</c:v>
                </c:pt>
                <c:pt idx="341">
                  <c:v>59.8</c:v>
                </c:pt>
                <c:pt idx="342">
                  <c:v>61</c:v>
                </c:pt>
                <c:pt idx="343">
                  <c:v>61.4</c:v>
                </c:pt>
                <c:pt idx="344">
                  <c:v>60.6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  <c:pt idx="340">
                  <c:v>193.4</c:v>
                </c:pt>
                <c:pt idx="341">
                  <c:v>194</c:v>
                </c:pt>
                <c:pt idx="342">
                  <c:v>194.7</c:v>
                </c:pt>
                <c:pt idx="343">
                  <c:v>194.5</c:v>
                </c:pt>
                <c:pt idx="344">
                  <c:v>194.2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11/5/2018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November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06430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57181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58501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72459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September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087555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August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September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89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550,200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545,400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-4,800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512,600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95,100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806,700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61,400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60,600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October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03380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October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16533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1651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72522"/>
            <a:chOff x="3621504" y="2021306"/>
            <a:chExt cx="3106533" cy="2072522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589605" cy="93292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7632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733925" y="1842366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021118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18621" cy="1419726"/>
            <a:chOff x="5354052" y="2045066"/>
            <a:chExt cx="351862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4144</TotalTime>
  <Words>775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417</cp:revision>
  <cp:lastPrinted>2017-10-11T20:00:07Z</cp:lastPrinted>
  <dcterms:created xsi:type="dcterms:W3CDTF">2011-11-02T14:24:24Z</dcterms:created>
  <dcterms:modified xsi:type="dcterms:W3CDTF">2018-11-05T20:17:25Z</dcterms:modified>
</cp:coreProperties>
</file>